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Lobster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Lobster-regular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ed171f3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ed171f3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ed171f3d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ed171f3d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ed171f3d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ed171f3d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ed171f3d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ed171f3d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gradFill>
          <a:gsLst>
            <a:gs pos="0">
              <a:srgbClr val="3C78D8"/>
            </a:gs>
            <a:gs pos="100000">
              <a:srgbClr val="3D85C6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5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7.gif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098408" y="878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6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Ways to save wate</a:t>
            </a:r>
            <a:r>
              <a:rPr lang="es" sz="5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sz="5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080100" y="3331400"/>
            <a:ext cx="6323700" cy="7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>
                <a:solidFill>
                  <a:srgbClr val="FFFFFF"/>
                </a:solidFill>
              </a:rPr>
              <a:t>Tips to save water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41025" y="319150"/>
            <a:ext cx="8906700" cy="19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bster"/>
              <a:buChar char="●"/>
            </a:pPr>
            <a:r>
              <a:rPr lang="es" sz="16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Don't let the faucets drip when you are not using them.</a:t>
            </a:r>
            <a:endParaRPr sz="16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bster"/>
              <a:buChar char="●"/>
            </a:pPr>
            <a:r>
              <a:rPr lang="es" sz="16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Pick up the water when you wait for it to warm up, and then use it again (watering, rubbing the floor ...).</a:t>
            </a:r>
            <a:endParaRPr sz="16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bster"/>
              <a:buChar char="●"/>
            </a:pPr>
            <a:r>
              <a:rPr lang="es" sz="16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Water your plants at dawn or dusk, as this will prevent the water from evaporating before being absorbed.</a:t>
            </a:r>
            <a:endParaRPr sz="16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00" y="2518975"/>
            <a:ext cx="2763750" cy="19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4479" y="2459413"/>
            <a:ext cx="2763750" cy="20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1824" y="2597538"/>
            <a:ext cx="2467225" cy="17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215250" y="267200"/>
            <a:ext cx="8780400" cy="23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bster"/>
              <a:buChar char="●"/>
            </a:pPr>
            <a:r>
              <a:rPr lang="es" sz="16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Don't leave the tap open when brushing your teeth or shaving. With this usual practice, up to 30 liters per person per day are wasted.</a:t>
            </a:r>
            <a:endParaRPr sz="16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bster"/>
              <a:buChar char="●"/>
            </a:pPr>
            <a:r>
              <a:rPr lang="es" sz="16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Use the dishwasher and washing machine only when it is completely full and using a water saving program. It can save you 2500 to 2800 liters per month.</a:t>
            </a:r>
            <a:endParaRPr sz="16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" sz="16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Take a shower instead of bathing. A shower means an average saving of 400 liters per day and home.</a:t>
            </a:r>
            <a:br>
              <a:rPr lang="es" sz="1400">
                <a:solidFill>
                  <a:schemeClr val="dk1"/>
                </a:solidFill>
              </a:rPr>
            </a:b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7986" l="0" r="0" t="0"/>
          <a:stretch/>
        </p:blipFill>
        <p:spPr>
          <a:xfrm>
            <a:off x="377750" y="2451450"/>
            <a:ext cx="2590474" cy="200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0427" y="2207525"/>
            <a:ext cx="2544275" cy="143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0438" y="3597975"/>
            <a:ext cx="2544276" cy="12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9849" y="2328950"/>
            <a:ext cx="2141625" cy="213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267175" y="362575"/>
            <a:ext cx="8520600" cy="22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bster"/>
              <a:buChar char="●"/>
            </a:pPr>
            <a:r>
              <a:rPr lang="es" sz="16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Place two full bottles inside the toilet tank and save 2 to 4 liters each time you use it.</a:t>
            </a:r>
            <a:endParaRPr sz="16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bster"/>
              <a:buChar char="●"/>
            </a:pPr>
            <a:r>
              <a:rPr lang="es" sz="16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Place diffusers and other saving mechanisms in taps, you will make better use of water, reducing your consumption</a:t>
            </a:r>
            <a:endParaRPr sz="16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bster"/>
              <a:buChar char="●"/>
            </a:pPr>
            <a:r>
              <a:rPr lang="es" sz="16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Wash fruits and vegetables in a bowl of water and do not clean them under the tap.</a:t>
            </a:r>
            <a:endParaRPr sz="16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00" y="2142801"/>
            <a:ext cx="1915724" cy="191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363" y="2169450"/>
            <a:ext cx="2459825" cy="18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4325" y="2169450"/>
            <a:ext cx="3024075" cy="18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ctrTitle"/>
          </p:nvPr>
        </p:nvSpPr>
        <p:spPr>
          <a:xfrm>
            <a:off x="178125" y="252350"/>
            <a:ext cx="8602200" cy="333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0">
                <a:latin typeface="Comic Sans MS"/>
                <a:ea typeface="Comic Sans MS"/>
                <a:cs typeface="Comic Sans MS"/>
                <a:sym typeface="Comic Sans MS"/>
              </a:rPr>
              <a:t>END</a:t>
            </a:r>
            <a:endParaRPr sz="1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