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Nunito"/>
      <p:regular r:id="rId10"/>
      <p:bold r:id="rId11"/>
      <p:italic r:id="rId12"/>
      <p:boldItalic r:id="rId13"/>
    </p:embeddedFont>
    <p:embeddedFont>
      <p:font typeface="Lobster"/>
      <p:regular r:id="rId14"/>
    </p:embeddedFont>
    <p:embeddedFont>
      <p:font typeface="Pacifico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acifico-regular.fntdata"/><Relationship Id="rId14" Type="http://schemas.openxmlformats.org/officeDocument/2006/relationships/font" Target="fonts/Lobst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26ac27c40df97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26ac27c40df97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326ac27c40df97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326ac27c40df97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26ac27c40df97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326ac27c40df97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3991e3d1255c68b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3991e3d1255c68b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272900" y="1709125"/>
            <a:ext cx="6662700" cy="33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4800" u="sng">
                <a:latin typeface="Lobster"/>
                <a:ea typeface="Lobster"/>
                <a:cs typeface="Lobster"/>
                <a:sym typeface="Lobster"/>
              </a:rPr>
              <a:t>Moyens d'économiser de l'eau</a:t>
            </a:r>
            <a:endParaRPr b="1" i="1" sz="4800" u="sng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800" u="sng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800" u="sng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440050" y="385500"/>
            <a:ext cx="8291100" cy="43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Arial"/>
                <a:ea typeface="Arial"/>
                <a:cs typeface="Arial"/>
                <a:sym typeface="Arial"/>
              </a:rPr>
              <a:t>-Ne laissez pas les robinets s'égoutter lorsque vous ne les utilisez pas.</a:t>
            </a:r>
            <a:br>
              <a:rPr lang="es" sz="1800">
                <a:latin typeface="Arial"/>
                <a:ea typeface="Arial"/>
                <a:cs typeface="Arial"/>
                <a:sym typeface="Arial"/>
              </a:rPr>
            </a:br>
            <a:br>
              <a:rPr lang="es" sz="1800">
                <a:latin typeface="Arial"/>
                <a:ea typeface="Arial"/>
                <a:cs typeface="Arial"/>
                <a:sym typeface="Arial"/>
              </a:rPr>
            </a:br>
            <a:r>
              <a:rPr lang="es" sz="18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s" sz="1800">
                <a:latin typeface="Arial"/>
                <a:ea typeface="Arial"/>
                <a:cs typeface="Arial"/>
                <a:sym typeface="Arial"/>
              </a:rPr>
              <a:t>Récupérez l'eau dès que vous attendez qu'elle se réchauffe et réutilisez-la (arrosez, frottez le sol ...).</a:t>
            </a:r>
            <a:br>
              <a:rPr lang="es" sz="1800">
                <a:latin typeface="Arial"/>
                <a:ea typeface="Arial"/>
                <a:cs typeface="Arial"/>
                <a:sym typeface="Arial"/>
              </a:rPr>
            </a:br>
            <a:br>
              <a:rPr lang="es" sz="1800">
                <a:latin typeface="Arial"/>
                <a:ea typeface="Arial"/>
                <a:cs typeface="Arial"/>
                <a:sym typeface="Arial"/>
              </a:rPr>
            </a:br>
            <a:r>
              <a:rPr lang="es" sz="1800">
                <a:latin typeface="Arial"/>
                <a:ea typeface="Arial"/>
                <a:cs typeface="Arial"/>
                <a:sym typeface="Arial"/>
              </a:rPr>
              <a:t>- Arrosez vos plantes à l'aube ou au crépuscule, afin d'éviter que l'eau ne s'évapore avant d'être absorbée.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s" sz="2400"/>
            </a:br>
            <a:br>
              <a:rPr lang="es" sz="2400"/>
            </a:br>
            <a:endParaRPr sz="2400"/>
          </a:p>
        </p:txBody>
      </p:sp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00" y="2814975"/>
            <a:ext cx="2763750" cy="19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125" y="2814975"/>
            <a:ext cx="2763750" cy="19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875" y="2844827"/>
            <a:ext cx="2467225" cy="19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442150" y="479975"/>
            <a:ext cx="8266500" cy="42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-Ne laissez pas le robinet ouvert lors du brossage des dents ou du rasage. Avec cette pratique habituelle, jusqu'à 30 litres par personne et par jour sont gaspillés.</a:t>
            </a:r>
            <a:br>
              <a:rPr lang="es"/>
            </a:br>
            <a:br>
              <a:rPr lang="es"/>
            </a:br>
            <a:r>
              <a:rPr lang="es"/>
              <a:t>-</a:t>
            </a:r>
            <a:r>
              <a:rPr lang="es" sz="1400"/>
              <a:t>Utilisez le lave-vaisselle et le lave-linge uniquement lorsqu'ils sont complètement remplis et en utilisant un programme d'économie d'eau. Cela peut vous faire économiser 2500 à 2800 litres par mois.</a:t>
            </a:r>
            <a:br>
              <a:rPr lang="es" sz="1400"/>
            </a:br>
            <a:br>
              <a:rPr lang="es" sz="1400"/>
            </a:br>
            <a:r>
              <a:rPr lang="es" sz="1400"/>
              <a:t>-</a:t>
            </a:r>
            <a:r>
              <a:rPr lang="es"/>
              <a:t>P</a:t>
            </a:r>
            <a:r>
              <a:rPr lang="es" sz="1400"/>
              <a:t>renez une douche au lieu de vous baigner. Une douche représente une économie moyenne de 400 litres par jour et à la maison.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b="7986" l="0" r="0" t="0"/>
          <a:stretch/>
        </p:blipFill>
        <p:spPr>
          <a:xfrm>
            <a:off x="442150" y="2523750"/>
            <a:ext cx="2544275" cy="223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6425" y="3650000"/>
            <a:ext cx="2544276" cy="11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6425" y="2523750"/>
            <a:ext cx="2544275" cy="11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0243" y="2523738"/>
            <a:ext cx="2141625" cy="213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438600" y="450150"/>
            <a:ext cx="8266800" cy="42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/>
              <a:t>-Placez les diffuseurs et autres mécanismes d’économie dans les robinets, vous ferez une meilleure utilisation de l’eau, réduisant ainsi votre consommation.</a:t>
            </a:r>
            <a:br>
              <a:rPr lang="es" sz="1800"/>
            </a:br>
            <a:br>
              <a:rPr lang="es" sz="1800"/>
            </a:br>
            <a:r>
              <a:rPr lang="es" sz="1800"/>
              <a:t>-Placez deux bouteilles pleines dans le réservoir et vous économiserez de 2 à 4 litres à chaque utilisation.</a:t>
            </a:r>
            <a:br>
              <a:rPr lang="es" sz="1800"/>
            </a:br>
            <a:br>
              <a:rPr lang="es" sz="1800"/>
            </a:br>
            <a:r>
              <a:rPr lang="es" sz="1800"/>
              <a:t>-Lavez les fruits et les légumes dans un bol d'eau et ne les nettoyez pas sous le robinet.</a:t>
            </a:r>
            <a:br>
              <a:rPr lang="es" sz="1400"/>
            </a:br>
            <a:br>
              <a:rPr lang="es" sz="1400"/>
            </a:br>
            <a:endParaRPr sz="1400"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00" y="2777626"/>
            <a:ext cx="1915724" cy="191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313" y="2804275"/>
            <a:ext cx="3024075" cy="18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5800" y="2804275"/>
            <a:ext cx="3024076" cy="18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209600" y="225725"/>
            <a:ext cx="8747400" cy="47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 u="sng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FIN</a:t>
            </a:r>
            <a:endParaRPr b="1" sz="9600" u="sng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