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50" y="6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726DFE-C5D4-4473-9CD4-5C90CF52DF4D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o-RO"/>
        </a:p>
      </dgm:t>
    </dgm:pt>
    <dgm:pt modelId="{1EEF29A0-821C-4E43-8D39-044EFF5829B7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o-RO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ARMENIA </a:t>
          </a:r>
          <a:endParaRPr lang="ro-RO" b="1" dirty="0"/>
        </a:p>
      </dgm:t>
    </dgm:pt>
    <dgm:pt modelId="{F4E7DCD5-7124-42D2-8FE6-4CAF9C84DEEE}" type="parTrans" cxnId="{5411D2F6-1C11-4888-98E3-4204E84A372C}">
      <dgm:prSet/>
      <dgm:spPr/>
      <dgm:t>
        <a:bodyPr/>
        <a:lstStyle/>
        <a:p>
          <a:endParaRPr lang="ro-RO"/>
        </a:p>
      </dgm:t>
    </dgm:pt>
    <dgm:pt modelId="{888A8293-673A-44E4-AF80-B0118D54EFF6}" type="sibTrans" cxnId="{5411D2F6-1C11-4888-98E3-4204E84A372C}">
      <dgm:prSet/>
      <dgm:spPr/>
      <dgm:t>
        <a:bodyPr/>
        <a:lstStyle/>
        <a:p>
          <a:endParaRPr lang="ro-RO"/>
        </a:p>
      </dgm:t>
    </dgm:pt>
    <dgm:pt modelId="{1CCD6415-81F7-403A-AE9C-456305003BED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o-RO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TURKE</a:t>
          </a:r>
          <a:r>
            <a:rPr lang="ro-RO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Y</a:t>
          </a:r>
          <a:endParaRPr lang="ro-RO" dirty="0"/>
        </a:p>
      </dgm:t>
    </dgm:pt>
    <dgm:pt modelId="{4CFD4E62-9DDB-4F50-8F82-13436AD91571}" type="parTrans" cxnId="{5C590420-69EA-4956-9597-9AE84C1279E8}">
      <dgm:prSet/>
      <dgm:spPr/>
      <dgm:t>
        <a:bodyPr/>
        <a:lstStyle/>
        <a:p>
          <a:endParaRPr lang="ro-RO"/>
        </a:p>
      </dgm:t>
    </dgm:pt>
    <dgm:pt modelId="{9F6068D9-7913-4E2C-B295-EFEF538A74D1}" type="sibTrans" cxnId="{5C590420-69EA-4956-9597-9AE84C1279E8}">
      <dgm:prSet/>
      <dgm:spPr/>
      <dgm:t>
        <a:bodyPr/>
        <a:lstStyle/>
        <a:p>
          <a:endParaRPr lang="ro-RO"/>
        </a:p>
      </dgm:t>
    </dgm:pt>
    <dgm:pt modelId="{EC786065-14BA-490B-8A6B-DAC26F762140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o-RO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GREECE</a:t>
          </a:r>
          <a:r>
            <a:rPr lang="ro-RO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endParaRPr lang="ro-RO" dirty="0"/>
        </a:p>
      </dgm:t>
    </dgm:pt>
    <dgm:pt modelId="{33CC4280-C69D-4C54-85E1-6B7CBF415E44}" type="parTrans" cxnId="{A52F97E6-31F3-476C-894B-81064D4BAC60}">
      <dgm:prSet/>
      <dgm:spPr/>
      <dgm:t>
        <a:bodyPr/>
        <a:lstStyle/>
        <a:p>
          <a:endParaRPr lang="ro-RO"/>
        </a:p>
      </dgm:t>
    </dgm:pt>
    <dgm:pt modelId="{7032F547-6665-43AC-847B-2FB292682464}" type="sibTrans" cxnId="{A52F97E6-31F3-476C-894B-81064D4BAC60}">
      <dgm:prSet/>
      <dgm:spPr/>
      <dgm:t>
        <a:bodyPr/>
        <a:lstStyle/>
        <a:p>
          <a:endParaRPr lang="ro-RO"/>
        </a:p>
      </dgm:t>
    </dgm:pt>
    <dgm:pt modelId="{4D815D1A-25A0-43A6-8396-75E5CACF7FB6}">
      <dgm:prSet phldrT="[Text]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r>
            <a:rPr lang="ro-RO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), </a:t>
          </a:r>
          <a:r>
            <a:rPr lang="ro-RO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FRANCE</a:t>
          </a:r>
          <a:r>
            <a:rPr lang="ro-RO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endParaRPr lang="ro-RO" dirty="0"/>
        </a:p>
      </dgm:t>
    </dgm:pt>
    <dgm:pt modelId="{B5873D33-E752-4EA7-923C-4DE22FB6AB25}" type="parTrans" cxnId="{E75A4EFA-C8EA-45C4-A97C-C519A72A7E5D}">
      <dgm:prSet/>
      <dgm:spPr/>
      <dgm:t>
        <a:bodyPr/>
        <a:lstStyle/>
        <a:p>
          <a:endParaRPr lang="ro-RO"/>
        </a:p>
      </dgm:t>
    </dgm:pt>
    <dgm:pt modelId="{E9B18EA2-166E-4946-BD2D-6F9E2D64FA4C}" type="sibTrans" cxnId="{E75A4EFA-C8EA-45C4-A97C-C519A72A7E5D}">
      <dgm:prSet/>
      <dgm:spPr/>
      <dgm:t>
        <a:bodyPr/>
        <a:lstStyle/>
        <a:p>
          <a:endParaRPr lang="ro-RO"/>
        </a:p>
      </dgm:t>
    </dgm:pt>
    <dgm:pt modelId="{CB4C3FD0-240E-4FA7-B5F2-0D390416CF0E}">
      <dgm:prSet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r>
            <a:rPr lang="ro-RO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PORTUGAL</a:t>
          </a:r>
          <a:r>
            <a:rPr lang="ro-RO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endParaRPr lang="ro-RO" dirty="0"/>
        </a:p>
      </dgm:t>
    </dgm:pt>
    <dgm:pt modelId="{C484F246-B160-480B-B095-407C237C0A45}" type="parTrans" cxnId="{929AEA19-7445-49A2-A4B1-E51A91B055CE}">
      <dgm:prSet/>
      <dgm:spPr/>
      <dgm:t>
        <a:bodyPr/>
        <a:lstStyle/>
        <a:p>
          <a:endParaRPr lang="ro-RO"/>
        </a:p>
      </dgm:t>
    </dgm:pt>
    <dgm:pt modelId="{5A48A6E9-7DD1-4F59-999C-0B8CAF084136}" type="sibTrans" cxnId="{929AEA19-7445-49A2-A4B1-E51A91B055CE}">
      <dgm:prSet/>
      <dgm:spPr/>
      <dgm:t>
        <a:bodyPr/>
        <a:lstStyle/>
        <a:p>
          <a:endParaRPr lang="ro-RO"/>
        </a:p>
      </dgm:t>
    </dgm:pt>
    <dgm:pt modelId="{C8763846-2736-4C73-8150-4366B416762A}">
      <dgm:prSet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  <dgm:t>
        <a:bodyPr/>
        <a:lstStyle/>
        <a:p>
          <a:r>
            <a:rPr lang="ro-RO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ROMANIA</a:t>
          </a:r>
          <a:endParaRPr lang="ro-RO" b="1" dirty="0"/>
        </a:p>
      </dgm:t>
    </dgm:pt>
    <dgm:pt modelId="{15D87BF4-81F9-4CB9-8EDA-9C5470D223FB}" type="parTrans" cxnId="{DAE1F979-2BD3-4F64-86F6-EAEEE61AE342}">
      <dgm:prSet/>
      <dgm:spPr/>
      <dgm:t>
        <a:bodyPr/>
        <a:lstStyle/>
        <a:p>
          <a:endParaRPr lang="ro-RO"/>
        </a:p>
      </dgm:t>
    </dgm:pt>
    <dgm:pt modelId="{7BA3CC15-D674-459D-920C-A8D8848F0CD5}" type="sibTrans" cxnId="{DAE1F979-2BD3-4F64-86F6-EAEEE61AE342}">
      <dgm:prSet/>
      <dgm:spPr/>
      <dgm:t>
        <a:bodyPr/>
        <a:lstStyle/>
        <a:p>
          <a:endParaRPr lang="ro-RO"/>
        </a:p>
      </dgm:t>
    </dgm:pt>
    <dgm:pt modelId="{665EC3DF-A720-4059-A939-325D009A4F7F}">
      <dgm:prSet/>
      <dgm:spPr>
        <a:blipFill rotWithShape="0">
          <a:blip xmlns:r="http://schemas.openxmlformats.org/officeDocument/2006/relationships" r:embed="rId7"/>
          <a:stretch>
            <a:fillRect/>
          </a:stretch>
        </a:blipFill>
      </dgm:spPr>
      <dgm:t>
        <a:bodyPr/>
        <a:lstStyle/>
        <a:p>
          <a:r>
            <a:rPr lang="ro-RO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SPAIN</a:t>
          </a:r>
          <a:r>
            <a:rPr lang="ro-RO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endParaRPr lang="ro-RO" dirty="0"/>
        </a:p>
      </dgm:t>
    </dgm:pt>
    <dgm:pt modelId="{7AF1137F-B08B-4F12-B5C6-92C0C7E77DF0}" type="parTrans" cxnId="{BF29FD6A-68B2-44B9-9A8F-703284CD8140}">
      <dgm:prSet/>
      <dgm:spPr/>
      <dgm:t>
        <a:bodyPr/>
        <a:lstStyle/>
        <a:p>
          <a:endParaRPr lang="ro-RO"/>
        </a:p>
      </dgm:t>
    </dgm:pt>
    <dgm:pt modelId="{3252983A-A986-4485-981B-A4881E31E578}" type="sibTrans" cxnId="{BF29FD6A-68B2-44B9-9A8F-703284CD8140}">
      <dgm:prSet/>
      <dgm:spPr/>
      <dgm:t>
        <a:bodyPr/>
        <a:lstStyle/>
        <a:p>
          <a:endParaRPr lang="ro-RO"/>
        </a:p>
      </dgm:t>
    </dgm:pt>
    <dgm:pt modelId="{BD1FF39C-E380-4ED9-A199-2E9617EAE221}">
      <dgm:prSet/>
      <dgm:spPr>
        <a:blipFill rotWithShape="0">
          <a:blip xmlns:r="http://schemas.openxmlformats.org/officeDocument/2006/relationships" r:embed="rId8"/>
          <a:stretch>
            <a:fillRect/>
          </a:stretch>
        </a:blipFill>
      </dgm:spPr>
      <dgm:t>
        <a:bodyPr/>
        <a:lstStyle/>
        <a:p>
          <a:r>
            <a:rPr lang="ro-RO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ITALY</a:t>
          </a:r>
          <a:endParaRPr lang="ro-RO" b="1" dirty="0"/>
        </a:p>
      </dgm:t>
    </dgm:pt>
    <dgm:pt modelId="{A40D08E7-FBDE-4BDC-9FC9-D97E057C000C}" type="parTrans" cxnId="{B4832A8B-CC18-40D1-B3E5-B9FA214FA1E1}">
      <dgm:prSet/>
      <dgm:spPr/>
      <dgm:t>
        <a:bodyPr/>
        <a:lstStyle/>
        <a:p>
          <a:endParaRPr lang="ro-RO"/>
        </a:p>
      </dgm:t>
    </dgm:pt>
    <dgm:pt modelId="{FDD5291C-24D6-47DB-BE12-98BB075862CD}" type="sibTrans" cxnId="{B4832A8B-CC18-40D1-B3E5-B9FA214FA1E1}">
      <dgm:prSet/>
      <dgm:spPr/>
      <dgm:t>
        <a:bodyPr/>
        <a:lstStyle/>
        <a:p>
          <a:endParaRPr lang="ro-RO"/>
        </a:p>
      </dgm:t>
    </dgm:pt>
    <dgm:pt modelId="{6A8CAB7F-F29E-4F4A-83E1-C532475691EB}" type="pres">
      <dgm:prSet presAssocID="{67726DFE-C5D4-4473-9CD4-5C90CF52DF4D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o-RO"/>
        </a:p>
      </dgm:t>
    </dgm:pt>
    <dgm:pt modelId="{ECAFC178-0E37-4300-A5EF-E7C337E9724D}" type="pres">
      <dgm:prSet presAssocID="{1EEF29A0-821C-4E43-8D39-044EFF5829B7}" presName="compNode" presStyleCnt="0"/>
      <dgm:spPr/>
    </dgm:pt>
    <dgm:pt modelId="{94D4CE3B-4ECC-4439-9440-C763822CD52D}" type="pres">
      <dgm:prSet presAssocID="{1EEF29A0-821C-4E43-8D39-044EFF5829B7}" presName="dummyConnPt" presStyleCnt="0"/>
      <dgm:spPr/>
    </dgm:pt>
    <dgm:pt modelId="{811C0A80-F804-4D7B-9C07-DEFD00E95CCC}" type="pres">
      <dgm:prSet presAssocID="{1EEF29A0-821C-4E43-8D39-044EFF5829B7}" presName="node" presStyleLbl="node1" presStyleIdx="0" presStyleCnt="8" custLinFactNeighborX="-10960" custLinFactNeighborY="-26917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A28F5BEB-3FC6-4DF8-8571-3855C80426FC}" type="pres">
      <dgm:prSet presAssocID="{888A8293-673A-44E4-AF80-B0118D54EFF6}" presName="sibTrans" presStyleLbl="bgSibTrans2D1" presStyleIdx="0" presStyleCnt="7"/>
      <dgm:spPr/>
      <dgm:t>
        <a:bodyPr/>
        <a:lstStyle/>
        <a:p>
          <a:endParaRPr lang="ro-RO"/>
        </a:p>
      </dgm:t>
    </dgm:pt>
    <dgm:pt modelId="{D933882F-E488-4A66-BB1A-E166B8B94D2A}" type="pres">
      <dgm:prSet presAssocID="{1CCD6415-81F7-403A-AE9C-456305003BED}" presName="compNode" presStyleCnt="0"/>
      <dgm:spPr/>
    </dgm:pt>
    <dgm:pt modelId="{7D9E0E1C-724C-4FA1-8873-1D2A9D86F337}" type="pres">
      <dgm:prSet presAssocID="{1CCD6415-81F7-403A-AE9C-456305003BED}" presName="dummyConnPt" presStyleCnt="0"/>
      <dgm:spPr/>
    </dgm:pt>
    <dgm:pt modelId="{F6C95D3C-570C-40D8-9C3D-EC2732EC7E7A}" type="pres">
      <dgm:prSet presAssocID="{1CCD6415-81F7-403A-AE9C-456305003BED}" presName="node" presStyleLbl="node1" presStyleIdx="1" presStyleCnt="8" custLinFactNeighborX="3408" custLinFactNeighborY="-32188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E689DC19-B63D-483B-9B85-6D6E5241DA5D}" type="pres">
      <dgm:prSet presAssocID="{9F6068D9-7913-4E2C-B295-EFEF538A74D1}" presName="sibTrans" presStyleLbl="bgSibTrans2D1" presStyleIdx="1" presStyleCnt="7"/>
      <dgm:spPr/>
      <dgm:t>
        <a:bodyPr/>
        <a:lstStyle/>
        <a:p>
          <a:endParaRPr lang="ro-RO"/>
        </a:p>
      </dgm:t>
    </dgm:pt>
    <dgm:pt modelId="{120B5347-BD12-4203-BD22-06844A8EE45E}" type="pres">
      <dgm:prSet presAssocID="{EC786065-14BA-490B-8A6B-DAC26F762140}" presName="compNode" presStyleCnt="0"/>
      <dgm:spPr/>
    </dgm:pt>
    <dgm:pt modelId="{8A1725D3-C393-4382-A56A-DF47AF810EB1}" type="pres">
      <dgm:prSet presAssocID="{EC786065-14BA-490B-8A6B-DAC26F762140}" presName="dummyConnPt" presStyleCnt="0"/>
      <dgm:spPr/>
    </dgm:pt>
    <dgm:pt modelId="{93705C16-44DB-437C-9720-4345E6D3734F}" type="pres">
      <dgm:prSet presAssocID="{EC786065-14BA-490B-8A6B-DAC26F762140}" presName="node" presStyleLbl="node1" presStyleIdx="2" presStyleCnt="8" custLinFactNeighborX="10591" custLinFactNeighborY="-61406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0CF69AAA-8AEF-4B31-BB3A-7D750F6708E8}" type="pres">
      <dgm:prSet presAssocID="{7032F547-6665-43AC-847B-2FB292682464}" presName="sibTrans" presStyleLbl="bgSibTrans2D1" presStyleIdx="2" presStyleCnt="7"/>
      <dgm:spPr/>
      <dgm:t>
        <a:bodyPr/>
        <a:lstStyle/>
        <a:p>
          <a:endParaRPr lang="ro-RO"/>
        </a:p>
      </dgm:t>
    </dgm:pt>
    <dgm:pt modelId="{D276E1FC-9D1F-40A2-B926-CDC5DE0B6347}" type="pres">
      <dgm:prSet presAssocID="{4D815D1A-25A0-43A6-8396-75E5CACF7FB6}" presName="compNode" presStyleCnt="0"/>
      <dgm:spPr/>
    </dgm:pt>
    <dgm:pt modelId="{C69EF382-F235-469C-A30E-263FBF9BB05F}" type="pres">
      <dgm:prSet presAssocID="{4D815D1A-25A0-43A6-8396-75E5CACF7FB6}" presName="dummyConnPt" presStyleCnt="0"/>
      <dgm:spPr/>
    </dgm:pt>
    <dgm:pt modelId="{D9A66509-B00C-4001-9F1A-281B21865D62}" type="pres">
      <dgm:prSet presAssocID="{4D815D1A-25A0-43A6-8396-75E5CACF7FB6}" presName="node" presStyleLbl="node1" presStyleIdx="3" presStyleCnt="8" custLinFactNeighborX="-21837" custLinFactNeighborY="-61406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0E59FC14-5FC1-4CF9-BA95-99FE6DB08499}" type="pres">
      <dgm:prSet presAssocID="{E9B18EA2-166E-4946-BD2D-6F9E2D64FA4C}" presName="sibTrans" presStyleLbl="bgSibTrans2D1" presStyleIdx="3" presStyleCnt="7"/>
      <dgm:spPr/>
      <dgm:t>
        <a:bodyPr/>
        <a:lstStyle/>
        <a:p>
          <a:endParaRPr lang="ro-RO"/>
        </a:p>
      </dgm:t>
    </dgm:pt>
    <dgm:pt modelId="{2A70157E-79D9-4F15-9840-2B45AF6638D7}" type="pres">
      <dgm:prSet presAssocID="{BD1FF39C-E380-4ED9-A199-2E9617EAE221}" presName="compNode" presStyleCnt="0"/>
      <dgm:spPr/>
    </dgm:pt>
    <dgm:pt modelId="{D5DC5B66-D83F-4349-B261-5902D34916EC}" type="pres">
      <dgm:prSet presAssocID="{BD1FF39C-E380-4ED9-A199-2E9617EAE221}" presName="dummyConnPt" presStyleCnt="0"/>
      <dgm:spPr/>
    </dgm:pt>
    <dgm:pt modelId="{EB7A1678-0405-41D4-B022-AC75F1894900}" type="pres">
      <dgm:prSet presAssocID="{BD1FF39C-E380-4ED9-A199-2E9617EAE221}" presName="node" presStyleLbl="node1" presStyleIdx="4" presStyleCnt="8" custLinFactNeighborX="78735" custLinFactNeighborY="69581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6331E0EE-1F2D-4A32-BE83-1D296DA621EC}" type="pres">
      <dgm:prSet presAssocID="{FDD5291C-24D6-47DB-BE12-98BB075862CD}" presName="sibTrans" presStyleLbl="bgSibTrans2D1" presStyleIdx="4" presStyleCnt="7" custLinFactY="-67748" custLinFactNeighborX="-1719" custLinFactNeighborY="-100000"/>
      <dgm:spPr/>
      <dgm:t>
        <a:bodyPr/>
        <a:lstStyle/>
        <a:p>
          <a:endParaRPr lang="ro-RO"/>
        </a:p>
      </dgm:t>
    </dgm:pt>
    <dgm:pt modelId="{0AF96168-E08A-4B01-BF0C-BED2B80C21B2}" type="pres">
      <dgm:prSet presAssocID="{665EC3DF-A720-4059-A939-325D009A4F7F}" presName="compNode" presStyleCnt="0"/>
      <dgm:spPr/>
    </dgm:pt>
    <dgm:pt modelId="{07698D0F-CF0D-4101-80F9-7A03EFE424FF}" type="pres">
      <dgm:prSet presAssocID="{665EC3DF-A720-4059-A939-325D009A4F7F}" presName="dummyConnPt" presStyleCnt="0"/>
      <dgm:spPr/>
    </dgm:pt>
    <dgm:pt modelId="{8FAB558C-B1DB-4D10-8F1C-6A744095344D}" type="pres">
      <dgm:prSet presAssocID="{665EC3DF-A720-4059-A939-325D009A4F7F}" presName="node" presStyleLbl="node1" presStyleIdx="5" presStyleCnt="8" custLinFactNeighborX="-25429" custLinFactNeighborY="-2971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483C4FCD-A004-4994-8B49-3E21236CAE4A}" type="pres">
      <dgm:prSet presAssocID="{3252983A-A986-4485-981B-A4881E31E578}" presName="sibTrans" presStyleLbl="bgSibTrans2D1" presStyleIdx="5" presStyleCnt="7"/>
      <dgm:spPr/>
      <dgm:t>
        <a:bodyPr/>
        <a:lstStyle/>
        <a:p>
          <a:endParaRPr lang="ro-RO"/>
        </a:p>
      </dgm:t>
    </dgm:pt>
    <dgm:pt modelId="{7FE28D05-760F-4757-9DF3-8257A39FD3AD}" type="pres">
      <dgm:prSet presAssocID="{C8763846-2736-4C73-8150-4366B416762A}" presName="compNode" presStyleCnt="0"/>
      <dgm:spPr/>
    </dgm:pt>
    <dgm:pt modelId="{137560EF-F1F3-41D6-99B7-AA2EF4CB679C}" type="pres">
      <dgm:prSet presAssocID="{C8763846-2736-4C73-8150-4366B416762A}" presName="dummyConnPt" presStyleCnt="0"/>
      <dgm:spPr/>
    </dgm:pt>
    <dgm:pt modelId="{16063830-F86A-400A-900F-504277DCF27C}" type="pres">
      <dgm:prSet presAssocID="{C8763846-2736-4C73-8150-4366B416762A}" presName="node" presStyleLbl="node1" presStyleIdx="6" presStyleCnt="8" custLinFactNeighborX="-57857" custLinFactNeighborY="3015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D4ECE1F0-54C5-4122-BDB4-85E08BBCD59E}" type="pres">
      <dgm:prSet presAssocID="{7BA3CC15-D674-459D-920C-A8D8848F0CD5}" presName="sibTrans" presStyleLbl="bgSibTrans2D1" presStyleIdx="6" presStyleCnt="7" custLinFactY="297240" custLinFactNeighborX="-4972" custLinFactNeighborY="300000"/>
      <dgm:spPr/>
      <dgm:t>
        <a:bodyPr/>
        <a:lstStyle/>
        <a:p>
          <a:endParaRPr lang="ro-RO"/>
        </a:p>
      </dgm:t>
    </dgm:pt>
    <dgm:pt modelId="{CA1A5EF5-CC70-4D90-B1C4-1F504FBDA537}" type="pres">
      <dgm:prSet presAssocID="{CB4C3FD0-240E-4FA7-B5F2-0D390416CF0E}" presName="compNode" presStyleCnt="0"/>
      <dgm:spPr/>
    </dgm:pt>
    <dgm:pt modelId="{39A961CC-81EB-4A84-9090-F73685A376F5}" type="pres">
      <dgm:prSet presAssocID="{CB4C3FD0-240E-4FA7-B5F2-0D390416CF0E}" presName="dummyConnPt" presStyleCnt="0"/>
      <dgm:spPr/>
    </dgm:pt>
    <dgm:pt modelId="{EC5CDAE6-7B0A-4534-A507-2C59C08F8C00}" type="pres">
      <dgm:prSet presAssocID="{CB4C3FD0-240E-4FA7-B5F2-0D390416CF0E}" presName="node" presStyleLbl="node1" presStyleIdx="7" presStyleCnt="8" custLinFactNeighborX="-50673" custLinFactNeighborY="-32188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</dgm:ptLst>
  <dgm:cxnLst>
    <dgm:cxn modelId="{9A9FBE30-E43A-426C-AF25-494024D888CF}" type="presOf" srcId="{3252983A-A986-4485-981B-A4881E31E578}" destId="{483C4FCD-A004-4994-8B49-3E21236CAE4A}" srcOrd="0" destOrd="0" presId="urn:microsoft.com/office/officeart/2005/8/layout/bProcess4"/>
    <dgm:cxn modelId="{5411D2F6-1C11-4888-98E3-4204E84A372C}" srcId="{67726DFE-C5D4-4473-9CD4-5C90CF52DF4D}" destId="{1EEF29A0-821C-4E43-8D39-044EFF5829B7}" srcOrd="0" destOrd="0" parTransId="{F4E7DCD5-7124-42D2-8FE6-4CAF9C84DEEE}" sibTransId="{888A8293-673A-44E4-AF80-B0118D54EFF6}"/>
    <dgm:cxn modelId="{6FF30DD3-CB17-4E9E-A695-E7966B97D246}" type="presOf" srcId="{FDD5291C-24D6-47DB-BE12-98BB075862CD}" destId="{6331E0EE-1F2D-4A32-BE83-1D296DA621EC}" srcOrd="0" destOrd="0" presId="urn:microsoft.com/office/officeart/2005/8/layout/bProcess4"/>
    <dgm:cxn modelId="{DB2B14E8-6EB1-478A-98B2-DB9BA1276392}" type="presOf" srcId="{E9B18EA2-166E-4946-BD2D-6F9E2D64FA4C}" destId="{0E59FC14-5FC1-4CF9-BA95-99FE6DB08499}" srcOrd="0" destOrd="0" presId="urn:microsoft.com/office/officeart/2005/8/layout/bProcess4"/>
    <dgm:cxn modelId="{8229AA4A-85F5-465A-BC74-9823195990A1}" type="presOf" srcId="{7BA3CC15-D674-459D-920C-A8D8848F0CD5}" destId="{D4ECE1F0-54C5-4122-BDB4-85E08BBCD59E}" srcOrd="0" destOrd="0" presId="urn:microsoft.com/office/officeart/2005/8/layout/bProcess4"/>
    <dgm:cxn modelId="{7E42AE2F-4D69-492F-9368-7484434CF738}" type="presOf" srcId="{EC786065-14BA-490B-8A6B-DAC26F762140}" destId="{93705C16-44DB-437C-9720-4345E6D3734F}" srcOrd="0" destOrd="0" presId="urn:microsoft.com/office/officeart/2005/8/layout/bProcess4"/>
    <dgm:cxn modelId="{F9C0C9A5-52EA-4735-AA76-AEF97EC7DC6E}" type="presOf" srcId="{67726DFE-C5D4-4473-9CD4-5C90CF52DF4D}" destId="{6A8CAB7F-F29E-4F4A-83E1-C532475691EB}" srcOrd="0" destOrd="0" presId="urn:microsoft.com/office/officeart/2005/8/layout/bProcess4"/>
    <dgm:cxn modelId="{CB18AC07-A402-4F70-BCFB-4F0945F69569}" type="presOf" srcId="{665EC3DF-A720-4059-A939-325D009A4F7F}" destId="{8FAB558C-B1DB-4D10-8F1C-6A744095344D}" srcOrd="0" destOrd="0" presId="urn:microsoft.com/office/officeart/2005/8/layout/bProcess4"/>
    <dgm:cxn modelId="{1DEBBB09-B291-4DE1-A57B-108DC4362919}" type="presOf" srcId="{1EEF29A0-821C-4E43-8D39-044EFF5829B7}" destId="{811C0A80-F804-4D7B-9C07-DEFD00E95CCC}" srcOrd="0" destOrd="0" presId="urn:microsoft.com/office/officeart/2005/8/layout/bProcess4"/>
    <dgm:cxn modelId="{D4561D7A-98CC-4A46-889B-1F70EE19DCEE}" type="presOf" srcId="{9F6068D9-7913-4E2C-B295-EFEF538A74D1}" destId="{E689DC19-B63D-483B-9B85-6D6E5241DA5D}" srcOrd="0" destOrd="0" presId="urn:microsoft.com/office/officeart/2005/8/layout/bProcess4"/>
    <dgm:cxn modelId="{A02BC18E-DBB7-4B51-8EEE-14EE7CEBB251}" type="presOf" srcId="{1CCD6415-81F7-403A-AE9C-456305003BED}" destId="{F6C95D3C-570C-40D8-9C3D-EC2732EC7E7A}" srcOrd="0" destOrd="0" presId="urn:microsoft.com/office/officeart/2005/8/layout/bProcess4"/>
    <dgm:cxn modelId="{8D41B8D9-F0BB-49D7-8AD2-070D569E8D69}" type="presOf" srcId="{7032F547-6665-43AC-847B-2FB292682464}" destId="{0CF69AAA-8AEF-4B31-BB3A-7D750F6708E8}" srcOrd="0" destOrd="0" presId="urn:microsoft.com/office/officeart/2005/8/layout/bProcess4"/>
    <dgm:cxn modelId="{A52F97E6-31F3-476C-894B-81064D4BAC60}" srcId="{67726DFE-C5D4-4473-9CD4-5C90CF52DF4D}" destId="{EC786065-14BA-490B-8A6B-DAC26F762140}" srcOrd="2" destOrd="0" parTransId="{33CC4280-C69D-4C54-85E1-6B7CBF415E44}" sibTransId="{7032F547-6665-43AC-847B-2FB292682464}"/>
    <dgm:cxn modelId="{A97A6495-227F-4471-8C56-99102B288229}" type="presOf" srcId="{C8763846-2736-4C73-8150-4366B416762A}" destId="{16063830-F86A-400A-900F-504277DCF27C}" srcOrd="0" destOrd="0" presId="urn:microsoft.com/office/officeart/2005/8/layout/bProcess4"/>
    <dgm:cxn modelId="{0E95FF7E-D24C-4C1A-9DAE-A2815C2614F0}" type="presOf" srcId="{CB4C3FD0-240E-4FA7-B5F2-0D390416CF0E}" destId="{EC5CDAE6-7B0A-4534-A507-2C59C08F8C00}" srcOrd="0" destOrd="0" presId="urn:microsoft.com/office/officeart/2005/8/layout/bProcess4"/>
    <dgm:cxn modelId="{5C590420-69EA-4956-9597-9AE84C1279E8}" srcId="{67726DFE-C5D4-4473-9CD4-5C90CF52DF4D}" destId="{1CCD6415-81F7-403A-AE9C-456305003BED}" srcOrd="1" destOrd="0" parTransId="{4CFD4E62-9DDB-4F50-8F82-13436AD91571}" sibTransId="{9F6068D9-7913-4E2C-B295-EFEF538A74D1}"/>
    <dgm:cxn modelId="{DAE1F979-2BD3-4F64-86F6-EAEEE61AE342}" srcId="{67726DFE-C5D4-4473-9CD4-5C90CF52DF4D}" destId="{C8763846-2736-4C73-8150-4366B416762A}" srcOrd="6" destOrd="0" parTransId="{15D87BF4-81F9-4CB9-8EDA-9C5470D223FB}" sibTransId="{7BA3CC15-D674-459D-920C-A8D8848F0CD5}"/>
    <dgm:cxn modelId="{E75A4EFA-C8EA-45C4-A97C-C519A72A7E5D}" srcId="{67726DFE-C5D4-4473-9CD4-5C90CF52DF4D}" destId="{4D815D1A-25A0-43A6-8396-75E5CACF7FB6}" srcOrd="3" destOrd="0" parTransId="{B5873D33-E752-4EA7-923C-4DE22FB6AB25}" sibTransId="{E9B18EA2-166E-4946-BD2D-6F9E2D64FA4C}"/>
    <dgm:cxn modelId="{5D98C2C7-842C-43B9-84D2-ACB50F31C48A}" type="presOf" srcId="{888A8293-673A-44E4-AF80-B0118D54EFF6}" destId="{A28F5BEB-3FC6-4DF8-8571-3855C80426FC}" srcOrd="0" destOrd="0" presId="urn:microsoft.com/office/officeart/2005/8/layout/bProcess4"/>
    <dgm:cxn modelId="{B4832A8B-CC18-40D1-B3E5-B9FA214FA1E1}" srcId="{67726DFE-C5D4-4473-9CD4-5C90CF52DF4D}" destId="{BD1FF39C-E380-4ED9-A199-2E9617EAE221}" srcOrd="4" destOrd="0" parTransId="{A40D08E7-FBDE-4BDC-9FC9-D97E057C000C}" sibTransId="{FDD5291C-24D6-47DB-BE12-98BB075862CD}"/>
    <dgm:cxn modelId="{929AEA19-7445-49A2-A4B1-E51A91B055CE}" srcId="{67726DFE-C5D4-4473-9CD4-5C90CF52DF4D}" destId="{CB4C3FD0-240E-4FA7-B5F2-0D390416CF0E}" srcOrd="7" destOrd="0" parTransId="{C484F246-B160-480B-B095-407C237C0A45}" sibTransId="{5A48A6E9-7DD1-4F59-999C-0B8CAF084136}"/>
    <dgm:cxn modelId="{298E4F66-9598-4A01-AECD-D1A8FB9FA6C3}" type="presOf" srcId="{BD1FF39C-E380-4ED9-A199-2E9617EAE221}" destId="{EB7A1678-0405-41D4-B022-AC75F1894900}" srcOrd="0" destOrd="0" presId="urn:microsoft.com/office/officeart/2005/8/layout/bProcess4"/>
    <dgm:cxn modelId="{E075D9D8-9EA5-442A-8102-DDF758C2701C}" type="presOf" srcId="{4D815D1A-25A0-43A6-8396-75E5CACF7FB6}" destId="{D9A66509-B00C-4001-9F1A-281B21865D62}" srcOrd="0" destOrd="0" presId="urn:microsoft.com/office/officeart/2005/8/layout/bProcess4"/>
    <dgm:cxn modelId="{BF29FD6A-68B2-44B9-9A8F-703284CD8140}" srcId="{67726DFE-C5D4-4473-9CD4-5C90CF52DF4D}" destId="{665EC3DF-A720-4059-A939-325D009A4F7F}" srcOrd="5" destOrd="0" parTransId="{7AF1137F-B08B-4F12-B5C6-92C0C7E77DF0}" sibTransId="{3252983A-A986-4485-981B-A4881E31E578}"/>
    <dgm:cxn modelId="{CE58A8E6-0D02-40BD-B528-F8C121501DD6}" type="presParOf" srcId="{6A8CAB7F-F29E-4F4A-83E1-C532475691EB}" destId="{ECAFC178-0E37-4300-A5EF-E7C337E9724D}" srcOrd="0" destOrd="0" presId="urn:microsoft.com/office/officeart/2005/8/layout/bProcess4"/>
    <dgm:cxn modelId="{E34E1F87-84FD-4CDC-8FA7-0C197709A10F}" type="presParOf" srcId="{ECAFC178-0E37-4300-A5EF-E7C337E9724D}" destId="{94D4CE3B-4ECC-4439-9440-C763822CD52D}" srcOrd="0" destOrd="0" presId="urn:microsoft.com/office/officeart/2005/8/layout/bProcess4"/>
    <dgm:cxn modelId="{57D48B52-50A3-4354-A98A-450BB99E340F}" type="presParOf" srcId="{ECAFC178-0E37-4300-A5EF-E7C337E9724D}" destId="{811C0A80-F804-4D7B-9C07-DEFD00E95CCC}" srcOrd="1" destOrd="0" presId="urn:microsoft.com/office/officeart/2005/8/layout/bProcess4"/>
    <dgm:cxn modelId="{47FE1C2C-61D9-475F-809C-F00B96A22394}" type="presParOf" srcId="{6A8CAB7F-F29E-4F4A-83E1-C532475691EB}" destId="{A28F5BEB-3FC6-4DF8-8571-3855C80426FC}" srcOrd="1" destOrd="0" presId="urn:microsoft.com/office/officeart/2005/8/layout/bProcess4"/>
    <dgm:cxn modelId="{9E95E58D-8CDF-4F49-92D8-FE7B87B66518}" type="presParOf" srcId="{6A8CAB7F-F29E-4F4A-83E1-C532475691EB}" destId="{D933882F-E488-4A66-BB1A-E166B8B94D2A}" srcOrd="2" destOrd="0" presId="urn:microsoft.com/office/officeart/2005/8/layout/bProcess4"/>
    <dgm:cxn modelId="{20A2D440-8505-4860-9BA4-8D84E0CA550A}" type="presParOf" srcId="{D933882F-E488-4A66-BB1A-E166B8B94D2A}" destId="{7D9E0E1C-724C-4FA1-8873-1D2A9D86F337}" srcOrd="0" destOrd="0" presId="urn:microsoft.com/office/officeart/2005/8/layout/bProcess4"/>
    <dgm:cxn modelId="{605CA833-939C-4031-A410-18D5E616CB45}" type="presParOf" srcId="{D933882F-E488-4A66-BB1A-E166B8B94D2A}" destId="{F6C95D3C-570C-40D8-9C3D-EC2732EC7E7A}" srcOrd="1" destOrd="0" presId="urn:microsoft.com/office/officeart/2005/8/layout/bProcess4"/>
    <dgm:cxn modelId="{03879E90-657F-4F5C-AA7E-BCA8D5F0EC52}" type="presParOf" srcId="{6A8CAB7F-F29E-4F4A-83E1-C532475691EB}" destId="{E689DC19-B63D-483B-9B85-6D6E5241DA5D}" srcOrd="3" destOrd="0" presId="urn:microsoft.com/office/officeart/2005/8/layout/bProcess4"/>
    <dgm:cxn modelId="{60B14AD0-9D9A-4A4F-903C-35D521183B30}" type="presParOf" srcId="{6A8CAB7F-F29E-4F4A-83E1-C532475691EB}" destId="{120B5347-BD12-4203-BD22-06844A8EE45E}" srcOrd="4" destOrd="0" presId="urn:microsoft.com/office/officeart/2005/8/layout/bProcess4"/>
    <dgm:cxn modelId="{FE33FF87-BA60-4A6C-9E2E-0AFDEEAA16C3}" type="presParOf" srcId="{120B5347-BD12-4203-BD22-06844A8EE45E}" destId="{8A1725D3-C393-4382-A56A-DF47AF810EB1}" srcOrd="0" destOrd="0" presId="urn:microsoft.com/office/officeart/2005/8/layout/bProcess4"/>
    <dgm:cxn modelId="{DE6040FA-B392-43BF-8840-6A3AF5391583}" type="presParOf" srcId="{120B5347-BD12-4203-BD22-06844A8EE45E}" destId="{93705C16-44DB-437C-9720-4345E6D3734F}" srcOrd="1" destOrd="0" presId="urn:microsoft.com/office/officeart/2005/8/layout/bProcess4"/>
    <dgm:cxn modelId="{F40EB967-2B65-4CF5-8683-9BB8B3A1838F}" type="presParOf" srcId="{6A8CAB7F-F29E-4F4A-83E1-C532475691EB}" destId="{0CF69AAA-8AEF-4B31-BB3A-7D750F6708E8}" srcOrd="5" destOrd="0" presId="urn:microsoft.com/office/officeart/2005/8/layout/bProcess4"/>
    <dgm:cxn modelId="{027FDA05-2115-45D1-AC06-AE7CAFFE4F3D}" type="presParOf" srcId="{6A8CAB7F-F29E-4F4A-83E1-C532475691EB}" destId="{D276E1FC-9D1F-40A2-B926-CDC5DE0B6347}" srcOrd="6" destOrd="0" presId="urn:microsoft.com/office/officeart/2005/8/layout/bProcess4"/>
    <dgm:cxn modelId="{285F34A7-1712-4FA1-803B-7D15B0E9AEFA}" type="presParOf" srcId="{D276E1FC-9D1F-40A2-B926-CDC5DE0B6347}" destId="{C69EF382-F235-469C-A30E-263FBF9BB05F}" srcOrd="0" destOrd="0" presId="urn:microsoft.com/office/officeart/2005/8/layout/bProcess4"/>
    <dgm:cxn modelId="{C053C3CC-30D3-44BC-B2A5-B5229B855994}" type="presParOf" srcId="{D276E1FC-9D1F-40A2-B926-CDC5DE0B6347}" destId="{D9A66509-B00C-4001-9F1A-281B21865D62}" srcOrd="1" destOrd="0" presId="urn:microsoft.com/office/officeart/2005/8/layout/bProcess4"/>
    <dgm:cxn modelId="{51FF3A48-7499-4313-B203-EEB99F88E5D1}" type="presParOf" srcId="{6A8CAB7F-F29E-4F4A-83E1-C532475691EB}" destId="{0E59FC14-5FC1-4CF9-BA95-99FE6DB08499}" srcOrd="7" destOrd="0" presId="urn:microsoft.com/office/officeart/2005/8/layout/bProcess4"/>
    <dgm:cxn modelId="{F4C43CF7-F0F8-4FC9-80B9-1E03EC817694}" type="presParOf" srcId="{6A8CAB7F-F29E-4F4A-83E1-C532475691EB}" destId="{2A70157E-79D9-4F15-9840-2B45AF6638D7}" srcOrd="8" destOrd="0" presId="urn:microsoft.com/office/officeart/2005/8/layout/bProcess4"/>
    <dgm:cxn modelId="{790A4A2E-83BC-4705-B86D-163BFFFDBC28}" type="presParOf" srcId="{2A70157E-79D9-4F15-9840-2B45AF6638D7}" destId="{D5DC5B66-D83F-4349-B261-5902D34916EC}" srcOrd="0" destOrd="0" presId="urn:microsoft.com/office/officeart/2005/8/layout/bProcess4"/>
    <dgm:cxn modelId="{06024F55-A7C9-4991-A32E-164290129971}" type="presParOf" srcId="{2A70157E-79D9-4F15-9840-2B45AF6638D7}" destId="{EB7A1678-0405-41D4-B022-AC75F1894900}" srcOrd="1" destOrd="0" presId="urn:microsoft.com/office/officeart/2005/8/layout/bProcess4"/>
    <dgm:cxn modelId="{8518E14F-6132-4E19-A216-7B912FA7CFEE}" type="presParOf" srcId="{6A8CAB7F-F29E-4F4A-83E1-C532475691EB}" destId="{6331E0EE-1F2D-4A32-BE83-1D296DA621EC}" srcOrd="9" destOrd="0" presId="urn:microsoft.com/office/officeart/2005/8/layout/bProcess4"/>
    <dgm:cxn modelId="{660FC020-8386-4CA9-85DB-77A937BF8CCC}" type="presParOf" srcId="{6A8CAB7F-F29E-4F4A-83E1-C532475691EB}" destId="{0AF96168-E08A-4B01-BF0C-BED2B80C21B2}" srcOrd="10" destOrd="0" presId="urn:microsoft.com/office/officeart/2005/8/layout/bProcess4"/>
    <dgm:cxn modelId="{AD2B40A4-C809-4BCA-9721-7C2713AA4B63}" type="presParOf" srcId="{0AF96168-E08A-4B01-BF0C-BED2B80C21B2}" destId="{07698D0F-CF0D-4101-80F9-7A03EFE424FF}" srcOrd="0" destOrd="0" presId="urn:microsoft.com/office/officeart/2005/8/layout/bProcess4"/>
    <dgm:cxn modelId="{2ECC28B8-0E39-4868-A3E2-FA4DAC029273}" type="presParOf" srcId="{0AF96168-E08A-4B01-BF0C-BED2B80C21B2}" destId="{8FAB558C-B1DB-4D10-8F1C-6A744095344D}" srcOrd="1" destOrd="0" presId="urn:microsoft.com/office/officeart/2005/8/layout/bProcess4"/>
    <dgm:cxn modelId="{BA022057-2232-46D8-A8AF-F2A584C53CEF}" type="presParOf" srcId="{6A8CAB7F-F29E-4F4A-83E1-C532475691EB}" destId="{483C4FCD-A004-4994-8B49-3E21236CAE4A}" srcOrd="11" destOrd="0" presId="urn:microsoft.com/office/officeart/2005/8/layout/bProcess4"/>
    <dgm:cxn modelId="{795257C6-E18B-462C-968F-48D2AF980035}" type="presParOf" srcId="{6A8CAB7F-F29E-4F4A-83E1-C532475691EB}" destId="{7FE28D05-760F-4757-9DF3-8257A39FD3AD}" srcOrd="12" destOrd="0" presId="urn:microsoft.com/office/officeart/2005/8/layout/bProcess4"/>
    <dgm:cxn modelId="{0CA6D29F-9841-4EEA-9EA6-049BCA21D17D}" type="presParOf" srcId="{7FE28D05-760F-4757-9DF3-8257A39FD3AD}" destId="{137560EF-F1F3-41D6-99B7-AA2EF4CB679C}" srcOrd="0" destOrd="0" presId="urn:microsoft.com/office/officeart/2005/8/layout/bProcess4"/>
    <dgm:cxn modelId="{AD3F9CDD-4EDB-4797-92C3-A5C4A66CFABC}" type="presParOf" srcId="{7FE28D05-760F-4757-9DF3-8257A39FD3AD}" destId="{16063830-F86A-400A-900F-504277DCF27C}" srcOrd="1" destOrd="0" presId="urn:microsoft.com/office/officeart/2005/8/layout/bProcess4"/>
    <dgm:cxn modelId="{1768EA71-97E9-494F-B94B-9EAB54EF9B45}" type="presParOf" srcId="{6A8CAB7F-F29E-4F4A-83E1-C532475691EB}" destId="{D4ECE1F0-54C5-4122-BDB4-85E08BBCD59E}" srcOrd="13" destOrd="0" presId="urn:microsoft.com/office/officeart/2005/8/layout/bProcess4"/>
    <dgm:cxn modelId="{02EA80D6-4B7D-40DE-8137-176A7767DD8A}" type="presParOf" srcId="{6A8CAB7F-F29E-4F4A-83E1-C532475691EB}" destId="{CA1A5EF5-CC70-4D90-B1C4-1F504FBDA537}" srcOrd="14" destOrd="0" presId="urn:microsoft.com/office/officeart/2005/8/layout/bProcess4"/>
    <dgm:cxn modelId="{AB14888E-B46B-4410-AD19-7FC56363A18B}" type="presParOf" srcId="{CA1A5EF5-CC70-4D90-B1C4-1F504FBDA537}" destId="{39A961CC-81EB-4A84-9090-F73685A376F5}" srcOrd="0" destOrd="0" presId="urn:microsoft.com/office/officeart/2005/8/layout/bProcess4"/>
    <dgm:cxn modelId="{6470AAC9-8F87-4642-997C-5EC8FF651B48}" type="presParOf" srcId="{CA1A5EF5-CC70-4D90-B1C4-1F504FBDA537}" destId="{EC5CDAE6-7B0A-4534-A507-2C59C08F8C00}" srcOrd="1" destOrd="0" presId="urn:microsoft.com/office/officeart/2005/8/layout/b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607F414-D0F5-4127-8336-A6D2B2BEC180}" type="datetimeFigureOut">
              <a:rPr lang="ro-RO"/>
              <a:pPr>
                <a:defRPr/>
              </a:pPr>
              <a:t>30.11.2020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o-RO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o-RO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3A6C053-6B1F-43E5-85FD-E3BC230DABF0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o-RO" b="1" dirty="0" smtClean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8B35EF-C9A5-4690-95E5-2AFE29BDFFAE}" type="slidenum">
              <a:rPr lang="ro-RO"/>
              <a:pPr/>
              <a:t>1</a:t>
            </a:fld>
            <a:endParaRPr lang="ro-R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o-RO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o-RO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o-RO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o-RO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6042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o-RO"/>
              <a:t>Se face clic pentru editare stil titlu Coordonator</a:t>
            </a:r>
          </a:p>
        </p:txBody>
      </p:sp>
      <p:sp>
        <p:nvSpPr>
          <p:cNvPr id="6042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o-RO"/>
              <a:t>Faceţi clic pentru editarea stilului de subtitlu al coordonatorului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BE406-9881-4F67-8CD3-552BA394ABCC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68B8F-3299-4141-BD1A-C86874A1A127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2C6D1-2523-494E-B6FD-17DCB6D3EB90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DF5E3-4472-408A-8048-9D2FA7C3537C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41473-BD36-4918-B2C7-62377DD10A1C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A3FA5-695E-4C72-9378-95ECFB02BD68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0C292-37A9-4367-9AE3-9633EAA98F48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14D5A-32D0-438D-9209-75F3B4B0C220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9D47E-DA86-450D-9947-CD5D31403461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8BDA8-6087-492C-9DCE-256E616AAA6C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F9570-52D1-4043-AD99-79D13B6C48F4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593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o-RO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5939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o-RO" sz="2400">
                  <a:latin typeface="Times New Roman" pitchFamily="18" charset="0"/>
                </a:endParaRPr>
              </a:p>
            </p:txBody>
          </p:sp>
          <p:sp>
            <p:nvSpPr>
              <p:cNvPr id="5939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o-RO" smtClean="0"/>
              <a:t>Se face clic pentru editare stil titlu Coordonator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smtClean="0"/>
              <a:t>Se face clic pentru editarea stilurilor textului Coordonatorului</a:t>
            </a:r>
          </a:p>
          <a:p>
            <a:pPr lvl="1"/>
            <a:r>
              <a:rPr lang="ro-RO" smtClean="0"/>
              <a:t>Nivelul secund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</a:p>
        </p:txBody>
      </p:sp>
      <p:sp>
        <p:nvSpPr>
          <p:cNvPr id="5940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940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94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8AB1F61-E8B5-4CFE-94D3-712D65119A10}" type="slidenum">
              <a:rPr lang="ro-RO"/>
              <a:pPr>
                <a:defRPr/>
              </a:pPr>
              <a:t>‹#›</a:t>
            </a:fld>
            <a:endParaRPr lang="ro-RO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1.xml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13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2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696200" cy="1295400"/>
          </a:xfrm>
        </p:spPr>
        <p:txBody>
          <a:bodyPr/>
          <a:lstStyle/>
          <a:p>
            <a:pPr algn="ctr">
              <a:defRPr/>
            </a:pPr>
            <a:r>
              <a:rPr lang="ro-RO" sz="2000" b="1" dirty="0" smtClean="0">
                <a:solidFill>
                  <a:schemeClr val="accent2"/>
                </a:solidFill>
              </a:rPr>
              <a:t>DIFFERENT YET CONNECTED</a:t>
            </a:r>
            <a:endParaRPr lang="ro-RO" sz="2000" b="1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752600"/>
          <a:ext cx="77724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76" name="Picture 7" descr="heart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10400" y="228600"/>
            <a:ext cx="1557338" cy="162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C:\Users\User\Desktop\serbia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971800" y="3048000"/>
            <a:ext cx="1981200" cy="1012698"/>
          </a:xfrm>
          <a:prstGeom prst="rect">
            <a:avLst/>
          </a:prstGeom>
          <a:noFill/>
        </p:spPr>
      </p:pic>
      <p:pic>
        <p:nvPicPr>
          <p:cNvPr id="2059" name="Picture 11" descr="C:\Users\User\Desktop\albain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39000" y="1828800"/>
            <a:ext cx="1905000" cy="1219200"/>
          </a:xfrm>
          <a:prstGeom prst="rect">
            <a:avLst/>
          </a:prstGeom>
          <a:noFill/>
        </p:spPr>
      </p:pic>
      <p:pic>
        <p:nvPicPr>
          <p:cNvPr id="2060" name="Picture 12" descr="C:\Users\User\Desktop\CROATIA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391400" y="2971800"/>
            <a:ext cx="1752600" cy="1295400"/>
          </a:xfrm>
          <a:prstGeom prst="rect">
            <a:avLst/>
          </a:prstGeom>
          <a:noFill/>
        </p:spPr>
      </p:pic>
      <p:pic>
        <p:nvPicPr>
          <p:cNvPr id="2061" name="Picture 13" descr="C:\Users\User\Desktop\Germany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315200" y="4343400"/>
            <a:ext cx="2041525" cy="1108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aturi">
  <a:themeElements>
    <a:clrScheme name="Straturi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Straturi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aturi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uri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uri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uri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uri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uri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uri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uri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uri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uri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625</TotalTime>
  <Words>13</Words>
  <Application>Microsoft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Straturi</vt:lpstr>
      <vt:lpstr>DIFFERENT YET CONNECTED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</dc:creator>
  <cp:lastModifiedBy>User</cp:lastModifiedBy>
  <cp:revision>72</cp:revision>
  <cp:lastPrinted>1601-01-01T00:00:00Z</cp:lastPrinted>
  <dcterms:created xsi:type="dcterms:W3CDTF">1601-01-01T00:00:00Z</dcterms:created>
  <dcterms:modified xsi:type="dcterms:W3CDTF">2020-11-30T22:28:32Z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