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8b32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931240" y="0"/>
            <a:ext cx="21204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8931240" y="0"/>
            <a:ext cx="21204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678240" cy="6857280"/>
          </a:xfrm>
          <a:custGeom>
            <a:avLst/>
            <a:gdLst/>
            <a:ahLst/>
            <a:rect l="l" t="t" r="r" b="b"/>
            <a:pathLst>
              <a:path w="212" h="2161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063160" y="631080"/>
            <a:ext cx="5229720" cy="5228640"/>
          </a:xfrm>
          <a:custGeom>
            <a:avLst/>
            <a:gdLst/>
            <a:ahLst/>
            <a:rect l="l" t="t" r="r" b="b"/>
            <a:pathLst>
              <a:path w="3299" h="3295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0"/>
            <a:ext cx="212040" cy="6857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212040" cy="6857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938880" y="382320"/>
            <a:ext cx="7633080" cy="1491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  <a:endParaRPr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3f3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8931240" y="0"/>
            <a:ext cx="21204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8931240" y="0"/>
            <a:ext cx="21204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0" y="0"/>
            <a:ext cx="678240" cy="6857280"/>
          </a:xfrm>
          <a:custGeom>
            <a:avLst/>
            <a:gdLst/>
            <a:ahLst/>
            <a:rect l="l" t="t" r="r" b="b"/>
            <a:pathLst>
              <a:path w="212" h="2161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  <a:endParaRPr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  <a:endParaRPr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  <a:endParaRPr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95640" y="191700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de-DE" sz="75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  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75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   </a:t>
            </a:r>
            <a:r>
              <a:rPr lang="de-DE" sz="75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Latvia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75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   </a:t>
            </a:r>
            <a:r>
              <a:rPr lang="de-DE" sz="75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DUNDAGA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1661400" y="5979240"/>
            <a:ext cx="6033240" cy="74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938880" y="382320"/>
            <a:ext cx="7633080" cy="149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de-DE" sz="51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Facts about Latvia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11640" y="1897200"/>
            <a:ext cx="7632000" cy="47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Latvian flag is one of the oldest in the world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Latvia is among the world’s greenest countries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 Kuldiga, you can catch flying fish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Latvian women are the tallest in the world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country also gave the world its first spy camera -’’Minox’’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modern denim jean that is worn by people all over the world was first invented by a Latvian-Jewish tailor – Jacob W. Davis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Approximately 54% of Latvia is covered with forests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Juris Upatnieks was a Latvian scientist who created the 3D hologram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Latvian is one of the oldest languages in the world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Latvia has over 300’000 traditional folk songs, one of the largest collections in the world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3" descr=""/>
          <p:cNvPicPr/>
          <p:nvPr/>
        </p:nvPicPr>
        <p:blipFill>
          <a:blip r:embed="rId1"/>
          <a:stretch/>
        </p:blipFill>
        <p:spPr>
          <a:xfrm>
            <a:off x="7128000" y="4176000"/>
            <a:ext cx="1100520" cy="824040"/>
          </a:xfrm>
          <a:prstGeom prst="rect">
            <a:avLst/>
          </a:prstGeom>
          <a:ln>
            <a:noFill/>
          </a:ln>
        </p:spPr>
      </p:pic>
      <p:pic>
        <p:nvPicPr>
          <p:cNvPr id="86" name="Picture 4" descr=""/>
          <p:cNvPicPr/>
          <p:nvPr/>
        </p:nvPicPr>
        <p:blipFill>
          <a:blip r:embed="rId2"/>
          <a:stretch/>
        </p:blipFill>
        <p:spPr>
          <a:xfrm>
            <a:off x="7488000" y="5236560"/>
            <a:ext cx="1442160" cy="811080"/>
          </a:xfrm>
          <a:prstGeom prst="rect">
            <a:avLst/>
          </a:prstGeom>
          <a:ln>
            <a:noFill/>
          </a:ln>
        </p:spPr>
      </p:pic>
      <p:pic>
        <p:nvPicPr>
          <p:cNvPr id="87" name="Picture 5" descr=""/>
          <p:cNvPicPr/>
          <p:nvPr/>
        </p:nvPicPr>
        <p:blipFill>
          <a:blip r:embed="rId3"/>
          <a:stretch/>
        </p:blipFill>
        <p:spPr>
          <a:xfrm>
            <a:off x="6730200" y="333000"/>
            <a:ext cx="2079000" cy="2079000"/>
          </a:xfrm>
          <a:prstGeom prst="rect">
            <a:avLst/>
          </a:prstGeom>
          <a:ln>
            <a:noFill/>
          </a:ln>
        </p:spPr>
      </p:pic>
      <p:pic>
        <p:nvPicPr>
          <p:cNvPr id="88" name="Picture 6" descr=""/>
          <p:cNvPicPr/>
          <p:nvPr/>
        </p:nvPicPr>
        <p:blipFill>
          <a:blip r:embed="rId4"/>
          <a:stretch/>
        </p:blipFill>
        <p:spPr>
          <a:xfrm>
            <a:off x="5688000" y="2317320"/>
            <a:ext cx="1707840" cy="1138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938880" y="382320"/>
            <a:ext cx="7633080" cy="149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de-DE" sz="51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Facts about Dundaga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11640" y="1874520"/>
            <a:ext cx="7633080" cy="359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Dundaga Municipality is the biggest municipality in Latvia.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Dundaga Palace is one of the oldest castles in Latvia.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 Dundaga municipality is one of the most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protected monuments.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Dundaga is one of the oldest towns in Latvia.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Around Dundaga there are 19 rivers.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There are about 3500 people in Dundaga.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There are a lot of villages in Dundaga.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Dundaga has its own mini zoo.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Picture 3" descr=""/>
          <p:cNvPicPr/>
          <p:nvPr/>
        </p:nvPicPr>
        <p:blipFill>
          <a:blip r:embed="rId1"/>
          <a:stretch/>
        </p:blipFill>
        <p:spPr>
          <a:xfrm>
            <a:off x="6624000" y="2148480"/>
            <a:ext cx="2231640" cy="2603160"/>
          </a:xfrm>
          <a:prstGeom prst="rect">
            <a:avLst/>
          </a:prstGeom>
          <a:ln>
            <a:noFill/>
          </a:ln>
        </p:spPr>
      </p:pic>
      <p:pic>
        <p:nvPicPr>
          <p:cNvPr id="92" name="Picture 4" descr=""/>
          <p:cNvPicPr/>
          <p:nvPr/>
        </p:nvPicPr>
        <p:blipFill>
          <a:blip r:embed="rId2"/>
          <a:stretch/>
        </p:blipFill>
        <p:spPr>
          <a:xfrm>
            <a:off x="4965120" y="4742280"/>
            <a:ext cx="2951640" cy="1968120"/>
          </a:xfrm>
          <a:prstGeom prst="rect">
            <a:avLst/>
          </a:prstGeom>
          <a:ln>
            <a:noFill/>
          </a:ln>
        </p:spPr>
      </p:pic>
      <p:pic>
        <p:nvPicPr>
          <p:cNvPr id="93" name="Picture 5" descr=""/>
          <p:cNvPicPr/>
          <p:nvPr/>
        </p:nvPicPr>
        <p:blipFill>
          <a:blip r:embed="rId3"/>
          <a:stretch/>
        </p:blipFill>
        <p:spPr>
          <a:xfrm>
            <a:off x="1043640" y="5468040"/>
            <a:ext cx="2519640" cy="1389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938880" y="382320"/>
            <a:ext cx="7633080" cy="149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lang="de-DE" sz="51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Dundaga traditional food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938880" y="2286000"/>
            <a:ext cx="7633080" cy="359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They are called ‘’carrot tarts’’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To make this you will need: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Potatoes, milk, butter, eggs,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sugar, salt, flour, honey, carrots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and sour cream.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6" name="Picture 3" descr=""/>
          <p:cNvPicPr/>
          <p:nvPr/>
        </p:nvPicPr>
        <p:blipFill>
          <a:blip r:embed="rId1"/>
          <a:stretch/>
        </p:blipFill>
        <p:spPr>
          <a:xfrm>
            <a:off x="4248000" y="4032000"/>
            <a:ext cx="4391640" cy="2525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938880" y="720000"/>
            <a:ext cx="7633080" cy="8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lang="de-DE" sz="5100" spc="-1" strike="noStrike" cap="all">
                <a:solidFill>
                  <a:srgbClr val="2a1a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Dundaga castle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938880" y="1872000"/>
            <a:ext cx="7633080" cy="40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6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exact time of construction is not known, though it was first mentioned in written sources in 1318.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6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Dundaga Castle is a medieval castle in Dundaga, Latvia, in the Dundaga municipality.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ctr">
              <a:lnSpc>
                <a:spcPct val="110000"/>
              </a:lnSpc>
              <a:buClr>
                <a:srgbClr val="595959"/>
              </a:buClr>
              <a:buFont typeface="Arial"/>
              <a:buChar char="•"/>
            </a:pPr>
            <a:r>
              <a:rPr lang="de-DE" sz="16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Like all other castles, Dundagas castle has its own hero, called Green Maiden, and its own tale.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Picture 3" descr=""/>
          <p:cNvPicPr/>
          <p:nvPr/>
        </p:nvPicPr>
        <p:blipFill>
          <a:blip r:embed="rId1"/>
          <a:stretch/>
        </p:blipFill>
        <p:spPr>
          <a:xfrm>
            <a:off x="755640" y="4005000"/>
            <a:ext cx="3311640" cy="2770920"/>
          </a:xfrm>
          <a:prstGeom prst="rect">
            <a:avLst/>
          </a:prstGeom>
          <a:ln>
            <a:noFill/>
          </a:ln>
        </p:spPr>
      </p:pic>
      <p:pic>
        <p:nvPicPr>
          <p:cNvPr id="100" name="Picture 4" descr=""/>
          <p:cNvPicPr/>
          <p:nvPr/>
        </p:nvPicPr>
        <p:blipFill>
          <a:blip r:embed="rId2"/>
          <a:stretch/>
        </p:blipFill>
        <p:spPr>
          <a:xfrm>
            <a:off x="4179600" y="4005000"/>
            <a:ext cx="4575600" cy="2770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</TotalTime>
  <Application>LibreOffice/5.0.5.2$Windows_x86 LibreOffice_project/55b006a02d247b5f7215fc6ea0fde844b30035b3</Application>
  <Paragraphs>32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2018-11-02T17:02:50Z</dcterms:created>
  <dc:creator>janis</dc:creator>
  <dc:language>lv-LV</dc:language>
  <dcterms:modified xsi:type="dcterms:W3CDTF">2018-11-12T19:01:52Z</dcterms:modified>
  <cp:revision>18</cp:revision>
  <dc:title>Latvia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