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72" autoAdjust="0"/>
    <p:restoredTop sz="94660"/>
  </p:normalViewPr>
  <p:slideViewPr>
    <p:cSldViewPr>
      <p:cViewPr varScale="1">
        <p:scale>
          <a:sx n="69" d="100"/>
          <a:sy n="69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BF851-FE74-4E3C-A7DA-28C4A28655BE}" type="datetimeFigureOut">
              <a:rPr lang="sv-SE" smtClean="0"/>
              <a:t>2017-11-13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5F03A-D3CE-4F9F-A310-1BC75856CF4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113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Alla presenterar sig.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5F03A-D3CE-4F9F-A310-1BC75856CF42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7094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Maja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5F03A-D3CE-4F9F-A310-1BC75856CF42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3681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Maja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5F03A-D3CE-4F9F-A310-1BC75856CF42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7729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Alex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5F03A-D3CE-4F9F-A310-1BC75856CF42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5094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Moska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5F03A-D3CE-4F9F-A310-1BC75856CF42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3605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Sebbe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5F03A-D3CE-4F9F-A310-1BC75856CF42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3899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Samira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5F03A-D3CE-4F9F-A310-1BC75856CF42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2280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50C73-9F6B-432C-96A1-7C1B2CED86D4}" type="datetimeFigureOut">
              <a:rPr lang="sv-SE" smtClean="0"/>
              <a:t>2017-11-13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55C1-3F01-4274-829F-4000105981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3822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50C73-9F6B-432C-96A1-7C1B2CED86D4}" type="datetimeFigureOut">
              <a:rPr lang="sv-SE" smtClean="0"/>
              <a:t>2017-11-13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55C1-3F01-4274-829F-4000105981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5259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50C73-9F6B-432C-96A1-7C1B2CED86D4}" type="datetimeFigureOut">
              <a:rPr lang="sv-SE" smtClean="0"/>
              <a:t>2017-11-13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55C1-3F01-4274-829F-4000105981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8651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50C73-9F6B-432C-96A1-7C1B2CED86D4}" type="datetimeFigureOut">
              <a:rPr lang="sv-SE" smtClean="0"/>
              <a:t>2017-11-13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55C1-3F01-4274-829F-4000105981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054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50C73-9F6B-432C-96A1-7C1B2CED86D4}" type="datetimeFigureOut">
              <a:rPr lang="sv-SE" smtClean="0"/>
              <a:t>2017-11-13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55C1-3F01-4274-829F-4000105981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5874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50C73-9F6B-432C-96A1-7C1B2CED86D4}" type="datetimeFigureOut">
              <a:rPr lang="sv-SE" smtClean="0"/>
              <a:t>2017-11-13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55C1-3F01-4274-829F-4000105981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9542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50C73-9F6B-432C-96A1-7C1B2CED86D4}" type="datetimeFigureOut">
              <a:rPr lang="sv-SE" smtClean="0"/>
              <a:t>2017-11-13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55C1-3F01-4274-829F-4000105981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9628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50C73-9F6B-432C-96A1-7C1B2CED86D4}" type="datetimeFigureOut">
              <a:rPr lang="sv-SE" smtClean="0"/>
              <a:t>2017-11-13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55C1-3F01-4274-829F-4000105981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0506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50C73-9F6B-432C-96A1-7C1B2CED86D4}" type="datetimeFigureOut">
              <a:rPr lang="sv-SE" smtClean="0"/>
              <a:t>2017-11-13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55C1-3F01-4274-829F-4000105981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5434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50C73-9F6B-432C-96A1-7C1B2CED86D4}" type="datetimeFigureOut">
              <a:rPr lang="sv-SE" smtClean="0"/>
              <a:t>2017-11-13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55C1-3F01-4274-829F-4000105981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9496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50C73-9F6B-432C-96A1-7C1B2CED86D4}" type="datetimeFigureOut">
              <a:rPr lang="sv-SE" smtClean="0"/>
              <a:t>2017-11-13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55C1-3F01-4274-829F-4000105981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7768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50C73-9F6B-432C-96A1-7C1B2CED86D4}" type="datetimeFigureOut">
              <a:rPr lang="sv-SE" smtClean="0"/>
              <a:t>2017-11-13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255C1-3F01-4274-829F-4000105981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1503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2727" y="0"/>
            <a:ext cx="1195251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37330" y="2276872"/>
            <a:ext cx="7772400" cy="1470025"/>
          </a:xfrm>
        </p:spPr>
        <p:txBody>
          <a:bodyPr>
            <a:noAutofit/>
          </a:bodyPr>
          <a:lstStyle/>
          <a:p>
            <a:r>
              <a:rPr lang="sv-SE" sz="9600" dirty="0" smtClean="0"/>
              <a:t>Sweden</a:t>
            </a:r>
            <a:endParaRPr lang="sv-SE" sz="960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365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6574" y="-99392"/>
            <a:ext cx="111815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Quick </a:t>
            </a:r>
            <a:r>
              <a:rPr lang="sv-SE" b="1" dirty="0" err="1" smtClean="0"/>
              <a:t>facts</a:t>
            </a:r>
            <a:r>
              <a:rPr lang="sv-SE" b="1" dirty="0" smtClean="0"/>
              <a:t> </a:t>
            </a:r>
            <a:r>
              <a:rPr lang="sv-SE" b="1" dirty="0" err="1" smtClean="0"/>
              <a:t>about</a:t>
            </a:r>
            <a:r>
              <a:rPr lang="sv-SE" b="1" dirty="0" smtClean="0"/>
              <a:t> Sweden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-396552" y="1628800"/>
            <a:ext cx="4290739" cy="4176464"/>
          </a:xfrm>
        </p:spPr>
        <p:txBody>
          <a:bodyPr>
            <a:normAutofit/>
          </a:bodyPr>
          <a:lstStyle/>
          <a:p>
            <a:r>
              <a:rPr lang="sv-SE" sz="3200" b="1" dirty="0" err="1" smtClean="0">
                <a:solidFill>
                  <a:schemeClr val="bg1"/>
                </a:solidFill>
              </a:rPr>
              <a:t>Language</a:t>
            </a:r>
            <a:r>
              <a:rPr lang="sv-SE" sz="3200" b="1" dirty="0" smtClean="0">
                <a:solidFill>
                  <a:schemeClr val="bg1"/>
                </a:solidFill>
              </a:rPr>
              <a:t>: Swedish</a:t>
            </a:r>
          </a:p>
          <a:p>
            <a:r>
              <a:rPr lang="sv-SE" sz="3200" b="1" dirty="0" err="1" smtClean="0">
                <a:solidFill>
                  <a:schemeClr val="bg1"/>
                </a:solidFill>
              </a:rPr>
              <a:t>Capital</a:t>
            </a:r>
            <a:r>
              <a:rPr lang="sv-SE" sz="3200" b="1" dirty="0" smtClean="0">
                <a:solidFill>
                  <a:schemeClr val="bg1"/>
                </a:solidFill>
              </a:rPr>
              <a:t>: Stockholm</a:t>
            </a:r>
          </a:p>
          <a:p>
            <a:r>
              <a:rPr lang="sv-SE" sz="3200" b="1" dirty="0" err="1" smtClean="0">
                <a:solidFill>
                  <a:schemeClr val="bg1"/>
                </a:solidFill>
              </a:rPr>
              <a:t>Currency</a:t>
            </a:r>
            <a:r>
              <a:rPr lang="sv-SE" sz="3200" b="1" dirty="0" smtClean="0">
                <a:solidFill>
                  <a:schemeClr val="bg1"/>
                </a:solidFill>
              </a:rPr>
              <a:t>: Swedish </a:t>
            </a:r>
            <a:r>
              <a:rPr lang="sv-SE" sz="3200" b="1" dirty="0" err="1" smtClean="0">
                <a:solidFill>
                  <a:schemeClr val="bg1"/>
                </a:solidFill>
              </a:rPr>
              <a:t>crowns</a:t>
            </a:r>
            <a:r>
              <a:rPr lang="sv-SE" sz="3200" b="1" dirty="0" smtClean="0">
                <a:solidFill>
                  <a:schemeClr val="bg1"/>
                </a:solidFill>
              </a:rPr>
              <a:t> (SEK)</a:t>
            </a:r>
          </a:p>
          <a:p>
            <a:r>
              <a:rPr lang="sv-SE" sz="3200" b="1" dirty="0" smtClean="0">
                <a:solidFill>
                  <a:schemeClr val="bg1"/>
                </a:solidFill>
              </a:rPr>
              <a:t>Population: 10 Million</a:t>
            </a:r>
          </a:p>
          <a:p>
            <a:r>
              <a:rPr lang="sv-SE" sz="3200" b="1" dirty="0" err="1" smtClean="0">
                <a:solidFill>
                  <a:schemeClr val="bg1"/>
                </a:solidFill>
              </a:rPr>
              <a:t>Government</a:t>
            </a:r>
            <a:r>
              <a:rPr lang="sv-SE" sz="3200" b="1" dirty="0" smtClean="0">
                <a:solidFill>
                  <a:schemeClr val="bg1"/>
                </a:solidFill>
              </a:rPr>
              <a:t>: </a:t>
            </a:r>
            <a:r>
              <a:rPr lang="sv-SE" sz="3200" b="1" dirty="0" err="1" smtClean="0">
                <a:solidFill>
                  <a:schemeClr val="bg1"/>
                </a:solidFill>
              </a:rPr>
              <a:t>Monarchy</a:t>
            </a:r>
            <a:endParaRPr lang="sv-SE" sz="3200" b="1" dirty="0" smtClean="0">
              <a:solidFill>
                <a:schemeClr val="bg1"/>
              </a:solidFill>
            </a:endParaRPr>
          </a:p>
          <a:p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5184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3938" y="0"/>
            <a:ext cx="1033264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-324544" y="908720"/>
            <a:ext cx="3240360" cy="1752600"/>
          </a:xfrm>
        </p:spPr>
        <p:txBody>
          <a:bodyPr>
            <a:noAutofit/>
          </a:bodyPr>
          <a:lstStyle/>
          <a:p>
            <a:r>
              <a:rPr lang="sv-SE" sz="4000" dirty="0" smtClean="0">
                <a:solidFill>
                  <a:schemeClr val="bg1"/>
                </a:solidFill>
              </a:rPr>
              <a:t>The </a:t>
            </a:r>
            <a:r>
              <a:rPr lang="sv-SE" sz="4000" dirty="0" err="1" smtClean="0">
                <a:solidFill>
                  <a:schemeClr val="bg1"/>
                </a:solidFill>
              </a:rPr>
              <a:t>most</a:t>
            </a:r>
            <a:r>
              <a:rPr lang="sv-SE" sz="4000" dirty="0" smtClean="0">
                <a:solidFill>
                  <a:schemeClr val="bg1"/>
                </a:solidFill>
              </a:rPr>
              <a:t> </a:t>
            </a:r>
            <a:r>
              <a:rPr lang="sv-SE" sz="4000" dirty="0" err="1" smtClean="0">
                <a:solidFill>
                  <a:schemeClr val="bg1"/>
                </a:solidFill>
              </a:rPr>
              <a:t>dangerous</a:t>
            </a:r>
            <a:r>
              <a:rPr lang="sv-SE" sz="4000" dirty="0" smtClean="0">
                <a:solidFill>
                  <a:schemeClr val="bg1"/>
                </a:solidFill>
              </a:rPr>
              <a:t> animal in Sweden is the </a:t>
            </a:r>
            <a:r>
              <a:rPr lang="sv-SE" sz="4000" dirty="0" err="1" smtClean="0">
                <a:solidFill>
                  <a:schemeClr val="bg1"/>
                </a:solidFill>
              </a:rPr>
              <a:t>wasp</a:t>
            </a:r>
            <a:endParaRPr lang="sv-SE" sz="4000" dirty="0" smtClean="0">
              <a:solidFill>
                <a:schemeClr val="bg1"/>
              </a:solidFill>
            </a:endParaRPr>
          </a:p>
          <a:p>
            <a:r>
              <a:rPr lang="sv-SE" sz="4000" dirty="0" smtClean="0">
                <a:solidFill>
                  <a:schemeClr val="bg1"/>
                </a:solidFill>
              </a:rPr>
              <a:t>(</a:t>
            </a:r>
            <a:r>
              <a:rPr lang="sv-SE" sz="4000" dirty="0" err="1">
                <a:solidFill>
                  <a:schemeClr val="bg1"/>
                </a:solidFill>
              </a:rPr>
              <a:t>c</a:t>
            </a:r>
            <a:r>
              <a:rPr lang="sv-SE" sz="4000" dirty="0" err="1" smtClean="0">
                <a:solidFill>
                  <a:schemeClr val="bg1"/>
                </a:solidFill>
              </a:rPr>
              <a:t>ounting</a:t>
            </a:r>
            <a:r>
              <a:rPr lang="sv-SE" sz="4000" dirty="0" smtClean="0">
                <a:solidFill>
                  <a:schemeClr val="bg1"/>
                </a:solidFill>
              </a:rPr>
              <a:t> all </a:t>
            </a:r>
            <a:r>
              <a:rPr lang="sv-SE" sz="4000" dirty="0" err="1" smtClean="0">
                <a:solidFill>
                  <a:schemeClr val="bg1"/>
                </a:solidFill>
              </a:rPr>
              <a:t>deaths</a:t>
            </a:r>
            <a:r>
              <a:rPr lang="sv-SE" sz="4000" dirty="0" smtClean="0">
                <a:solidFill>
                  <a:schemeClr val="bg1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96815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356992"/>
            <a:ext cx="3285100" cy="334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093" y="908720"/>
            <a:ext cx="4144676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b="1" dirty="0" smtClean="0"/>
              <a:t>Swedish inventions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2771800" y="1556792"/>
            <a:ext cx="4038600" cy="4525963"/>
          </a:xfrm>
        </p:spPr>
        <p:txBody>
          <a:bodyPr/>
          <a:lstStyle/>
          <a:p>
            <a:r>
              <a:rPr lang="sv-SE" dirty="0" smtClean="0"/>
              <a:t>GPS</a:t>
            </a:r>
          </a:p>
          <a:p>
            <a:r>
              <a:rPr lang="sv-SE" dirty="0" err="1" smtClean="0"/>
              <a:t>Zipper</a:t>
            </a:r>
            <a:endParaRPr lang="sv-SE" dirty="0" smtClean="0"/>
          </a:p>
          <a:p>
            <a:r>
              <a:rPr lang="sv-SE" dirty="0" err="1" smtClean="0"/>
              <a:t>Minecraft</a:t>
            </a:r>
            <a:endParaRPr lang="sv-SE" dirty="0" smtClean="0"/>
          </a:p>
          <a:p>
            <a:r>
              <a:rPr lang="sv-SE" dirty="0" err="1" smtClean="0"/>
              <a:t>Dynamite</a:t>
            </a:r>
            <a:endParaRPr lang="sv-SE" dirty="0" smtClean="0"/>
          </a:p>
          <a:p>
            <a:r>
              <a:rPr lang="sv-SE" dirty="0" smtClean="0"/>
              <a:t>Flat </a:t>
            </a:r>
            <a:r>
              <a:rPr lang="sv-SE" dirty="0" err="1" smtClean="0"/>
              <a:t>screen</a:t>
            </a:r>
            <a:r>
              <a:rPr lang="sv-SE" dirty="0" smtClean="0"/>
              <a:t> TV</a:t>
            </a:r>
          </a:p>
          <a:p>
            <a:endParaRPr lang="sv-SE" dirty="0" smtClean="0"/>
          </a:p>
          <a:p>
            <a:endParaRPr lang="sv-SE" dirty="0" smtClean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7308304" y="4149080"/>
            <a:ext cx="1378496" cy="1977083"/>
          </a:xfrm>
        </p:spPr>
        <p:txBody>
          <a:bodyPr/>
          <a:lstStyle/>
          <a:p>
            <a:pPr marL="0" indent="0">
              <a:buNone/>
            </a:pPr>
            <a:endParaRPr lang="sv-SE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6" y="4293096"/>
            <a:ext cx="2545965" cy="254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221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err="1" smtClean="0"/>
              <a:t>Random</a:t>
            </a:r>
            <a:r>
              <a:rPr lang="sv-SE" b="1" dirty="0" smtClean="0"/>
              <a:t> </a:t>
            </a:r>
            <a:r>
              <a:rPr lang="sv-SE" b="1" dirty="0" err="1" smtClean="0"/>
              <a:t>facts</a:t>
            </a:r>
            <a:r>
              <a:rPr lang="sv-SE" b="1" dirty="0" smtClean="0"/>
              <a:t> </a:t>
            </a:r>
            <a:r>
              <a:rPr lang="sv-SE" b="1" dirty="0" err="1" smtClean="0"/>
              <a:t>about</a:t>
            </a:r>
            <a:r>
              <a:rPr lang="sv-SE" b="1" dirty="0" smtClean="0"/>
              <a:t> Sweden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55476" y="1844824"/>
            <a:ext cx="4038600" cy="4525963"/>
          </a:xfrm>
        </p:spPr>
        <p:txBody>
          <a:bodyPr>
            <a:normAutofit fontScale="77500" lnSpcReduction="20000"/>
          </a:bodyPr>
          <a:lstStyle/>
          <a:p>
            <a:r>
              <a:rPr lang="sv-SE" dirty="0" smtClean="0"/>
              <a:t>Most McDonald’s </a:t>
            </a:r>
            <a:r>
              <a:rPr lang="sv-SE" dirty="0" err="1" smtClean="0"/>
              <a:t>resturants</a:t>
            </a:r>
            <a:r>
              <a:rPr lang="sv-SE" dirty="0" smtClean="0"/>
              <a:t> per </a:t>
            </a:r>
            <a:r>
              <a:rPr lang="sv-SE" dirty="0" err="1" smtClean="0"/>
              <a:t>inhabitans</a:t>
            </a:r>
            <a:endParaRPr lang="sv-SE" dirty="0" smtClean="0"/>
          </a:p>
          <a:p>
            <a:pPr marL="0" indent="0">
              <a:buNone/>
            </a:pPr>
            <a:endParaRPr lang="sv-SE" dirty="0" smtClean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 rot="10800000" flipV="1">
            <a:off x="4716016" y="1844823"/>
            <a:ext cx="3888432" cy="1534501"/>
          </a:xfrm>
        </p:spPr>
        <p:txBody>
          <a:bodyPr>
            <a:normAutofit fontScale="77500" lnSpcReduction="20000"/>
          </a:bodyPr>
          <a:lstStyle/>
          <a:p>
            <a:r>
              <a:rPr lang="sv-SE" dirty="0" smtClean="0"/>
              <a:t>The Swedish band ABBA is the 4th best band in </a:t>
            </a:r>
            <a:r>
              <a:rPr lang="sv-SE" dirty="0" smtClean="0"/>
              <a:t>the </a:t>
            </a:r>
            <a:r>
              <a:rPr lang="sv-SE" dirty="0" err="1" smtClean="0"/>
              <a:t>history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music</a:t>
            </a:r>
            <a:r>
              <a:rPr lang="sv-SE" dirty="0" smtClean="0"/>
              <a:t> </a:t>
            </a:r>
            <a:r>
              <a:rPr lang="sv-SE" dirty="0" smtClean="0"/>
              <a:t>(</a:t>
            </a:r>
            <a:r>
              <a:rPr lang="sv-SE" dirty="0" err="1" smtClean="0"/>
              <a:t>if</a:t>
            </a:r>
            <a:r>
              <a:rPr lang="sv-SE" dirty="0" smtClean="0"/>
              <a:t> </a:t>
            </a:r>
            <a:r>
              <a:rPr lang="sv-SE" dirty="0" err="1" smtClean="0"/>
              <a:t>you</a:t>
            </a:r>
            <a:r>
              <a:rPr lang="sv-SE" dirty="0" smtClean="0"/>
              <a:t> </a:t>
            </a:r>
            <a:r>
              <a:rPr lang="sv-SE" dirty="0" err="1" smtClean="0"/>
              <a:t>count</a:t>
            </a:r>
            <a:r>
              <a:rPr lang="sv-SE" dirty="0" smtClean="0"/>
              <a:t> the  </a:t>
            </a:r>
            <a:r>
              <a:rPr lang="sv-SE" dirty="0" err="1" smtClean="0"/>
              <a:t>number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sold </a:t>
            </a:r>
            <a:r>
              <a:rPr lang="sv-SE" dirty="0" err="1" smtClean="0"/>
              <a:t>records</a:t>
            </a:r>
            <a:r>
              <a:rPr lang="sv-SE" dirty="0" smtClean="0"/>
              <a:t>)</a:t>
            </a:r>
          </a:p>
          <a:p>
            <a:endParaRPr lang="sv-S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09922"/>
            <a:ext cx="4749552" cy="347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390" y="3861048"/>
            <a:ext cx="4302024" cy="3027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197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341" y="0"/>
            <a:ext cx="3908659" cy="336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" y="-27520"/>
            <a:ext cx="52197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068960"/>
            <a:ext cx="3419872" cy="458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" y="2948945"/>
            <a:ext cx="6064644" cy="4039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3568" y="2896655"/>
            <a:ext cx="7772400" cy="1470025"/>
          </a:xfrm>
        </p:spPr>
        <p:txBody>
          <a:bodyPr/>
          <a:lstStyle/>
          <a:p>
            <a:r>
              <a:rPr lang="sv-SE" b="1" dirty="0" err="1" smtClean="0">
                <a:solidFill>
                  <a:srgbClr val="FF0000"/>
                </a:solidFill>
              </a:rPr>
              <a:t>Swedes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are</a:t>
            </a:r>
            <a:r>
              <a:rPr lang="sv-SE" b="1" dirty="0" smtClean="0">
                <a:solidFill>
                  <a:srgbClr val="FF0000"/>
                </a:solidFill>
              </a:rPr>
              <a:t> the </a:t>
            </a:r>
            <a:r>
              <a:rPr lang="sv-SE" b="1" dirty="0" err="1" smtClean="0">
                <a:solidFill>
                  <a:srgbClr val="FF0000"/>
                </a:solidFill>
              </a:rPr>
              <a:t>most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beautiful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peolpe</a:t>
            </a:r>
            <a:endParaRPr lang="sv-SE" b="1" dirty="0">
              <a:solidFill>
                <a:srgbClr val="FF0000"/>
              </a:solidFill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5943600" y="5114884"/>
            <a:ext cx="6400800" cy="1752600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06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800" b="1" dirty="0" smtClean="0"/>
              <a:t>Religion</a:t>
            </a:r>
            <a:endParaRPr lang="sv-SE" sz="36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 err="1" smtClean="0"/>
              <a:t>Only</a:t>
            </a:r>
            <a:r>
              <a:rPr lang="sv-SE" dirty="0" smtClean="0"/>
              <a:t> 29%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Swedes</a:t>
            </a:r>
            <a:r>
              <a:rPr lang="sv-SE" dirty="0" smtClean="0"/>
              <a:t> </a:t>
            </a:r>
            <a:r>
              <a:rPr lang="sv-SE" dirty="0" err="1" smtClean="0"/>
              <a:t>are</a:t>
            </a:r>
            <a:r>
              <a:rPr lang="sv-SE" dirty="0" smtClean="0"/>
              <a:t> </a:t>
            </a:r>
            <a:r>
              <a:rPr lang="sv-SE" dirty="0" err="1" smtClean="0"/>
              <a:t>religious</a:t>
            </a:r>
            <a:r>
              <a:rPr lang="sv-SE" dirty="0" smtClean="0"/>
              <a:t>. </a:t>
            </a:r>
            <a:r>
              <a:rPr lang="en-US" dirty="0"/>
              <a:t>These figures rank Sweden as one of the least religious countries in the world.</a:t>
            </a:r>
            <a:endParaRPr lang="sv-S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02530"/>
            <a:ext cx="4038600" cy="4321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77072"/>
            <a:ext cx="2843386" cy="1883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ruta 7"/>
          <p:cNvSpPr txBox="1"/>
          <p:nvPr/>
        </p:nvSpPr>
        <p:spPr>
          <a:xfrm>
            <a:off x="1187624" y="5018943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chemeClr val="bg1"/>
                </a:solidFill>
              </a:rPr>
              <a:t>The </a:t>
            </a:r>
            <a:r>
              <a:rPr lang="sv-SE" b="1" dirty="0" err="1" smtClean="0">
                <a:solidFill>
                  <a:schemeClr val="bg1"/>
                </a:solidFill>
              </a:rPr>
              <a:t>cathedral</a:t>
            </a:r>
            <a:r>
              <a:rPr lang="sv-SE" b="1" dirty="0" smtClean="0">
                <a:solidFill>
                  <a:schemeClr val="bg1"/>
                </a:solidFill>
              </a:rPr>
              <a:t> in Uppsala</a:t>
            </a:r>
            <a:endParaRPr lang="sv-S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346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7358" cy="4593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1412760" y="4005064"/>
            <a:ext cx="3379912" cy="1470025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87624" y="4869160"/>
            <a:ext cx="6400800" cy="1752600"/>
          </a:xfrm>
        </p:spPr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The </a:t>
            </a:r>
            <a:r>
              <a:rPr lang="sv-SE" dirty="0" err="1" smtClean="0">
                <a:solidFill>
                  <a:schemeClr val="tx1"/>
                </a:solidFill>
              </a:rPr>
              <a:t>only</a:t>
            </a:r>
            <a:r>
              <a:rPr lang="sv-SE" dirty="0" smtClean="0">
                <a:solidFill>
                  <a:schemeClr val="tx1"/>
                </a:solidFill>
              </a:rPr>
              <a:t> shop </a:t>
            </a:r>
            <a:r>
              <a:rPr lang="sv-SE" dirty="0" err="1" smtClean="0">
                <a:solidFill>
                  <a:schemeClr val="tx1"/>
                </a:solidFill>
              </a:rPr>
              <a:t>you</a:t>
            </a:r>
            <a:r>
              <a:rPr lang="sv-SE" dirty="0" smtClean="0">
                <a:solidFill>
                  <a:schemeClr val="tx1"/>
                </a:solidFill>
              </a:rPr>
              <a:t> </a:t>
            </a:r>
            <a:r>
              <a:rPr lang="sv-SE" dirty="0" err="1" smtClean="0">
                <a:solidFill>
                  <a:schemeClr val="tx1"/>
                </a:solidFill>
              </a:rPr>
              <a:t>can</a:t>
            </a:r>
            <a:r>
              <a:rPr lang="sv-SE" dirty="0" smtClean="0">
                <a:solidFill>
                  <a:schemeClr val="tx1"/>
                </a:solidFill>
              </a:rPr>
              <a:t> </a:t>
            </a:r>
            <a:r>
              <a:rPr lang="sv-SE" dirty="0" err="1" smtClean="0">
                <a:solidFill>
                  <a:schemeClr val="tx1"/>
                </a:solidFill>
              </a:rPr>
              <a:t>buy</a:t>
            </a:r>
            <a:r>
              <a:rPr lang="sv-SE" dirty="0" smtClean="0">
                <a:solidFill>
                  <a:schemeClr val="tx1"/>
                </a:solidFill>
              </a:rPr>
              <a:t> </a:t>
            </a:r>
            <a:r>
              <a:rPr lang="sv-SE" dirty="0" err="1" smtClean="0">
                <a:solidFill>
                  <a:schemeClr val="tx1"/>
                </a:solidFill>
              </a:rPr>
              <a:t>alcohol</a:t>
            </a:r>
            <a:r>
              <a:rPr lang="sv-SE" dirty="0" smtClean="0">
                <a:solidFill>
                  <a:schemeClr val="tx1"/>
                </a:solidFill>
              </a:rPr>
              <a:t> in is ”Systembolaget”, and </a:t>
            </a:r>
            <a:r>
              <a:rPr lang="sv-SE" dirty="0" err="1" smtClean="0">
                <a:solidFill>
                  <a:schemeClr val="tx1"/>
                </a:solidFill>
              </a:rPr>
              <a:t>you</a:t>
            </a:r>
            <a:r>
              <a:rPr lang="sv-SE" dirty="0" smtClean="0">
                <a:solidFill>
                  <a:schemeClr val="tx1"/>
                </a:solidFill>
              </a:rPr>
              <a:t> </a:t>
            </a:r>
            <a:r>
              <a:rPr lang="sv-SE" dirty="0" err="1" smtClean="0">
                <a:solidFill>
                  <a:schemeClr val="tx1"/>
                </a:solidFill>
              </a:rPr>
              <a:t>have</a:t>
            </a:r>
            <a:r>
              <a:rPr lang="sv-SE" dirty="0" smtClean="0">
                <a:solidFill>
                  <a:schemeClr val="tx1"/>
                </a:solidFill>
              </a:rPr>
              <a:t> </a:t>
            </a:r>
            <a:r>
              <a:rPr lang="sv-SE" dirty="0" err="1" smtClean="0">
                <a:solidFill>
                  <a:schemeClr val="tx1"/>
                </a:solidFill>
              </a:rPr>
              <a:t>to</a:t>
            </a:r>
            <a:r>
              <a:rPr lang="sv-SE" dirty="0" smtClean="0">
                <a:solidFill>
                  <a:schemeClr val="tx1"/>
                </a:solidFill>
              </a:rPr>
              <a:t> be at </a:t>
            </a:r>
            <a:r>
              <a:rPr lang="sv-SE" dirty="0" err="1" smtClean="0">
                <a:solidFill>
                  <a:schemeClr val="tx1"/>
                </a:solidFill>
              </a:rPr>
              <a:t>least</a:t>
            </a:r>
            <a:r>
              <a:rPr lang="sv-SE" dirty="0" smtClean="0">
                <a:solidFill>
                  <a:schemeClr val="tx1"/>
                </a:solidFill>
              </a:rPr>
              <a:t> 20 </a:t>
            </a:r>
            <a:r>
              <a:rPr lang="sv-SE" dirty="0" err="1" smtClean="0">
                <a:solidFill>
                  <a:schemeClr val="tx1"/>
                </a:solidFill>
              </a:rPr>
              <a:t>years</a:t>
            </a:r>
            <a:r>
              <a:rPr lang="sv-SE" dirty="0" smtClean="0">
                <a:solidFill>
                  <a:schemeClr val="tx1"/>
                </a:solidFill>
              </a:rPr>
              <a:t> old </a:t>
            </a:r>
            <a:r>
              <a:rPr lang="sv-SE" dirty="0" err="1" smtClean="0">
                <a:solidFill>
                  <a:schemeClr val="tx1"/>
                </a:solidFill>
              </a:rPr>
              <a:t>to</a:t>
            </a:r>
            <a:r>
              <a:rPr lang="sv-SE" dirty="0" smtClean="0">
                <a:solidFill>
                  <a:schemeClr val="tx1"/>
                </a:solidFill>
              </a:rPr>
              <a:t> </a:t>
            </a:r>
            <a:r>
              <a:rPr lang="sv-SE" dirty="0" err="1" smtClean="0">
                <a:solidFill>
                  <a:schemeClr val="tx1"/>
                </a:solidFill>
              </a:rPr>
              <a:t>buy</a:t>
            </a:r>
            <a:r>
              <a:rPr lang="sv-SE" dirty="0" smtClean="0">
                <a:solidFill>
                  <a:schemeClr val="tx1"/>
                </a:solidFill>
              </a:rPr>
              <a:t>.</a:t>
            </a:r>
            <a:endParaRPr lang="sv-S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15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1784</TotalTime>
  <Words>157</Words>
  <Application>Microsoft Office PowerPoint</Application>
  <PresentationFormat>Bildspel på skärmen (4:3)</PresentationFormat>
  <Paragraphs>37</Paragraphs>
  <Slides>8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9" baseType="lpstr">
      <vt:lpstr>Office-tema</vt:lpstr>
      <vt:lpstr>Sweden</vt:lpstr>
      <vt:lpstr>Quick facts about Sweden</vt:lpstr>
      <vt:lpstr>PowerPoint-presentation</vt:lpstr>
      <vt:lpstr>Swedish inventions</vt:lpstr>
      <vt:lpstr>Random facts about Sweden</vt:lpstr>
      <vt:lpstr>Swedes are the most beautiful peolpe</vt:lpstr>
      <vt:lpstr>Religion</vt:lpstr>
      <vt:lpstr>PowerPoint-presentation</vt:lpstr>
    </vt:vector>
  </TitlesOfParts>
  <Company>Uppsala kommun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Sweden</dc:title>
  <dc:creator>Maja Back Lakic</dc:creator>
  <cp:lastModifiedBy>Maja Back Lakic</cp:lastModifiedBy>
  <cp:revision>10</cp:revision>
  <dcterms:created xsi:type="dcterms:W3CDTF">2017-11-08T12:08:24Z</dcterms:created>
  <dcterms:modified xsi:type="dcterms:W3CDTF">2017-11-14T13:21:01Z</dcterms:modified>
</cp:coreProperties>
</file>