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26" y="-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6BC3617-56AF-4B57-817E-800DB845E5E4}" type="datetimeFigureOut">
              <a:rPr lang="hr-HR" smtClean="0"/>
              <a:pPr/>
              <a:t>29.5.2019.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1A03EC2-7250-46E1-AEA4-CD40675802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2409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3617-56AF-4B57-817E-800DB845E5E4}" type="datetimeFigureOut">
              <a:rPr lang="hr-HR" smtClean="0"/>
              <a:pPr/>
              <a:t>29.5.2019.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3EC2-7250-46E1-AEA4-CD40675802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2192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3617-56AF-4B57-817E-800DB845E5E4}" type="datetimeFigureOut">
              <a:rPr lang="hr-HR" smtClean="0"/>
              <a:pPr/>
              <a:t>29.5.2019.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3EC2-7250-46E1-AEA4-CD40675802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171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3617-56AF-4B57-817E-800DB845E5E4}" type="datetimeFigureOut">
              <a:rPr lang="hr-HR" smtClean="0"/>
              <a:pPr/>
              <a:t>29.5.2019.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3EC2-7250-46E1-AEA4-CD40675802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851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3617-56AF-4B57-817E-800DB845E5E4}" type="datetimeFigureOut">
              <a:rPr lang="hr-HR" smtClean="0"/>
              <a:pPr/>
              <a:t>29.5.2019.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3EC2-7250-46E1-AEA4-CD40675802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3855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3617-56AF-4B57-817E-800DB845E5E4}" type="datetimeFigureOut">
              <a:rPr lang="hr-HR" smtClean="0"/>
              <a:pPr/>
              <a:t>29.5.2019.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3EC2-7250-46E1-AEA4-CD40675802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1010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3617-56AF-4B57-817E-800DB845E5E4}" type="datetimeFigureOut">
              <a:rPr lang="hr-HR" smtClean="0"/>
              <a:pPr/>
              <a:t>29.5.2019.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3EC2-7250-46E1-AEA4-CD40675802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4425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3617-56AF-4B57-817E-800DB845E5E4}" type="datetimeFigureOut">
              <a:rPr lang="hr-HR" smtClean="0"/>
              <a:pPr/>
              <a:t>29.5.2019.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3EC2-7250-46E1-AEA4-CD40675802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5138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3617-56AF-4B57-817E-800DB845E5E4}" type="datetimeFigureOut">
              <a:rPr lang="hr-HR" smtClean="0"/>
              <a:pPr/>
              <a:t>29.5.2019.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3EC2-7250-46E1-AEA4-CD40675802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4713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3617-56AF-4B57-817E-800DB845E5E4}" type="datetimeFigureOut">
              <a:rPr lang="hr-HR" smtClean="0"/>
              <a:pPr/>
              <a:t>29.5.2019.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1A03EC2-7250-46E1-AEA4-CD40675802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4651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6BC3617-56AF-4B57-817E-800DB845E5E4}" type="datetimeFigureOut">
              <a:rPr lang="hr-HR" smtClean="0"/>
              <a:pPr/>
              <a:t>29.5.2019.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1A03EC2-7250-46E1-AEA4-CD40675802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18872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6BC3617-56AF-4B57-817E-800DB845E5E4}" type="datetimeFigureOut">
              <a:rPr lang="hr-HR" smtClean="0"/>
              <a:pPr/>
              <a:t>29.5.2019.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1A03EC2-7250-46E1-AEA4-CD40675802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0703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70D5E62-BA6A-463D-BC68-9225178570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LOOKING AT BOOKS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3241B833-00AC-4203-907F-EDF9C1B18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504" y="4293962"/>
            <a:ext cx="9228201" cy="2092324"/>
          </a:xfrm>
        </p:spPr>
        <p:txBody>
          <a:bodyPr>
            <a:normAutofit/>
          </a:bodyPr>
          <a:lstStyle/>
          <a:p>
            <a:r>
              <a:rPr lang="hr-HR" dirty="0"/>
              <a:t>READ(Y)?</a:t>
            </a:r>
          </a:p>
          <a:p>
            <a:r>
              <a:rPr lang="hr-HR" dirty="0"/>
              <a:t>OŠ Ivana Mažuranića Vinkovci,</a:t>
            </a:r>
          </a:p>
          <a:p>
            <a:r>
              <a:rPr lang="hr-HR" dirty="0"/>
              <a:t>Mihaela Mišković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1166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E6A1417-EDBC-436B-9672-FE32EFDED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="" xmlns:a16="http://schemas.microsoft.com/office/drawing/2014/main" id="{14246C84-85CB-4039-A3B6-3C0BBD13B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9254" y="0"/>
            <a:ext cx="5580631" cy="722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451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A8CB688-9A06-4751-9313-761709AF7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="" xmlns:a16="http://schemas.microsoft.com/office/drawing/2014/main" id="{FB56EFF3-CB6A-4393-9E33-47ADE6D49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913744" y="918657"/>
            <a:ext cx="6853087" cy="502559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26257E78-128B-4C0A-BA1E-60FB74687A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939998" y="-914400"/>
            <a:ext cx="502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0751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6DE272B-AAE0-4BC9-93ED-89C94D5B8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="" xmlns:a16="http://schemas.microsoft.com/office/drawing/2014/main" id="{E90C1E94-8DEB-4E24-875D-0500E28B8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10072" y="0"/>
            <a:ext cx="5171856" cy="705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986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6DB374E-30EE-44DE-8C5E-30AA2426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="" xmlns:a16="http://schemas.microsoft.com/office/drawing/2014/main" id="{9A343587-E0E8-48E8-B80B-60A930DB7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928192" y="928194"/>
            <a:ext cx="6961445" cy="510506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3539C31D-D19F-4FCD-AC79-3994C71E70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0"/>
            <a:ext cx="502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193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1366730-5008-49C7-BBAD-8BB17947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="" xmlns:a16="http://schemas.microsoft.com/office/drawing/2014/main" id="{20432B7F-699B-4C28-8477-7ABC1B3A5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29200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0432F704-F59D-4904-B61B-14C9725E4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-9505" r="9505"/>
          <a:stretch/>
        </p:blipFill>
        <p:spPr>
          <a:xfrm rot="16200000">
            <a:off x="5644606" y="1007291"/>
            <a:ext cx="7554685" cy="554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137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E930E4-CDA8-4077-AF85-8B7B34E0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="" xmlns:a16="http://schemas.microsoft.com/office/drawing/2014/main" id="{E8EC316C-A936-4A08-B43E-822220A90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2716" b="8792"/>
          <a:stretch/>
        </p:blipFill>
        <p:spPr>
          <a:xfrm rot="16200000">
            <a:off x="-1071464" y="1071466"/>
            <a:ext cx="6858000" cy="471507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9A3D69CB-F40B-413B-B999-5A17547C30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0"/>
            <a:ext cx="502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057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E713D65-312E-4AAC-BECC-7FC34381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="" xmlns:a16="http://schemas.microsoft.com/office/drawing/2014/main" id="{5F4F7A1E-B6D4-4B65-9C6F-4645FDB8F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678805" y="72134"/>
            <a:ext cx="5152572" cy="68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0660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" name="Rezervirano mjesto sadržaja 1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315216" cy="6858000"/>
          </a:xfrm>
          <a:prstGeom prst="rect">
            <a:avLst/>
          </a:prstGeom>
        </p:spPr>
      </p:pic>
      <p:sp>
        <p:nvSpPr>
          <p:cNvPr id="13" name="Pravokutnik 12"/>
          <p:cNvSpPr/>
          <p:nvPr/>
        </p:nvSpPr>
        <p:spPr>
          <a:xfrm>
            <a:off x="2003627" y="1234401"/>
            <a:ext cx="8079967" cy="923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Thanks</a:t>
            </a:r>
            <a:r>
              <a:rPr lang="hr-HR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for </a:t>
            </a:r>
            <a:r>
              <a:rPr lang="hr-HR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your</a:t>
            </a:r>
            <a:r>
              <a:rPr lang="hr-HR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hr-HR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attention</a:t>
            </a:r>
            <a:endParaRPr lang="hr-HR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331159"/>
      </p:ext>
    </p:extLst>
  </p:cSld>
  <p:clrMapOvr>
    <a:masterClrMapping/>
  </p:clrMapOvr>
</p:sld>
</file>

<file path=ppt/theme/theme1.xml><?xml version="1.0" encoding="utf-8"?>
<a:theme xmlns:a="http://schemas.openxmlformats.org/drawingml/2006/main" name="Gradsko">
  <a:themeElements>
    <a:clrScheme name="Gradsko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Gradsk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adsk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3A8A2BB7-7C5E-4EB2-B1F1-CFFF0F57E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16</Words>
  <Application>Microsoft Office PowerPoint</Application>
  <PresentationFormat>Prilagođeno</PresentationFormat>
  <Paragraphs>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Gradsko</vt:lpstr>
      <vt:lpstr>LOOKING AT BOOKS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AT BOOKS</dc:title>
  <dc:creator>korisnik</dc:creator>
  <cp:lastModifiedBy>Ucenik 24</cp:lastModifiedBy>
  <cp:revision>3</cp:revision>
  <dcterms:created xsi:type="dcterms:W3CDTF">2019-05-29T11:04:06Z</dcterms:created>
  <dcterms:modified xsi:type="dcterms:W3CDTF">2019-05-29T13:34:22Z</dcterms:modified>
</cp:coreProperties>
</file>