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Great Vibes" panose="020B0604020202020204" charset="-18"/>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62579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5">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7500" y="0"/>
            <a:ext cx="9132300" cy="5143500"/>
          </a:xfrm>
          <a:prstGeom prst="rect">
            <a:avLst/>
          </a:prstGeom>
          <a:solidFill>
            <a:srgbClr val="92C1E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2" name="Shape 52"/>
          <p:cNvCxnSpPr/>
          <p:nvPr/>
        </p:nvCxnSpPr>
        <p:spPr>
          <a:xfrm>
            <a:off x="841350" y="460903"/>
            <a:ext cx="0" cy="4261800"/>
          </a:xfrm>
          <a:prstGeom prst="straightConnector1">
            <a:avLst/>
          </a:prstGeom>
          <a:noFill/>
          <a:ln w="38100" cap="flat" cmpd="sng">
            <a:solidFill>
              <a:srgbClr val="FFFFFF"/>
            </a:solidFill>
            <a:prstDash val="solid"/>
            <a:round/>
            <a:headEnd type="none" w="sm" len="sm"/>
            <a:tailEnd type="none" w="sm" len="sm"/>
          </a:ln>
        </p:spPr>
      </p:cxnSp>
      <p:cxnSp>
        <p:nvCxnSpPr>
          <p:cNvPr id="53" name="Shape 53"/>
          <p:cNvCxnSpPr/>
          <p:nvPr/>
        </p:nvCxnSpPr>
        <p:spPr>
          <a:xfrm>
            <a:off x="8337675" y="460903"/>
            <a:ext cx="0" cy="4261800"/>
          </a:xfrm>
          <a:prstGeom prst="straightConnector1">
            <a:avLst/>
          </a:prstGeom>
          <a:noFill/>
          <a:ln w="38100" cap="flat" cmpd="sng">
            <a:solidFill>
              <a:srgbClr val="FFFFFF"/>
            </a:solidFill>
            <a:prstDash val="solid"/>
            <a:round/>
            <a:headEnd type="none" w="sm" len="sm"/>
            <a:tailEnd type="none" w="sm" len="sm"/>
          </a:ln>
        </p:spPr>
      </p:cxnSp>
      <p:sp>
        <p:nvSpPr>
          <p:cNvPr id="54" name="Shape 54"/>
          <p:cNvSpPr/>
          <p:nvPr/>
        </p:nvSpPr>
        <p:spPr>
          <a:xfrm rot="-5400000">
            <a:off x="4327200" y="853550"/>
            <a:ext cx="483000" cy="427200"/>
          </a:xfrm>
          <a:prstGeom prst="hexagon">
            <a:avLst>
              <a:gd name="adj" fmla="val 28666"/>
              <a:gd name="vf" fmla="val 11547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ctrTitle"/>
          </p:nvPr>
        </p:nvSpPr>
        <p:spPr>
          <a:xfrm>
            <a:off x="1883125" y="1447250"/>
            <a:ext cx="5400900" cy="19719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343C44"/>
              </a:buClr>
              <a:buSzPts val="3600"/>
              <a:buNone/>
              <a:defRPr sz="3600" b="1">
                <a:solidFill>
                  <a:srgbClr val="343C44"/>
                </a:solidFill>
              </a:defRPr>
            </a:lvl1pPr>
            <a:lvl2pPr lvl="1" algn="ctr">
              <a:lnSpc>
                <a:spcPct val="100000"/>
              </a:lnSpc>
              <a:spcBef>
                <a:spcPts val="0"/>
              </a:spcBef>
              <a:spcAft>
                <a:spcPts val="0"/>
              </a:spcAft>
              <a:buClr>
                <a:srgbClr val="343C44"/>
              </a:buClr>
              <a:buSzPts val="3600"/>
              <a:buNone/>
              <a:defRPr sz="3600" b="1">
                <a:solidFill>
                  <a:srgbClr val="343C44"/>
                </a:solidFill>
              </a:defRPr>
            </a:lvl2pPr>
            <a:lvl3pPr lvl="2" algn="ctr">
              <a:lnSpc>
                <a:spcPct val="100000"/>
              </a:lnSpc>
              <a:spcBef>
                <a:spcPts val="0"/>
              </a:spcBef>
              <a:spcAft>
                <a:spcPts val="0"/>
              </a:spcAft>
              <a:buClr>
                <a:srgbClr val="343C44"/>
              </a:buClr>
              <a:buSzPts val="3600"/>
              <a:buNone/>
              <a:defRPr sz="3600" b="1">
                <a:solidFill>
                  <a:srgbClr val="343C44"/>
                </a:solidFill>
              </a:defRPr>
            </a:lvl3pPr>
            <a:lvl4pPr lvl="3" algn="ctr">
              <a:lnSpc>
                <a:spcPct val="100000"/>
              </a:lnSpc>
              <a:spcBef>
                <a:spcPts val="0"/>
              </a:spcBef>
              <a:spcAft>
                <a:spcPts val="0"/>
              </a:spcAft>
              <a:buClr>
                <a:srgbClr val="343C44"/>
              </a:buClr>
              <a:buSzPts val="3600"/>
              <a:buNone/>
              <a:defRPr sz="3600" b="1">
                <a:solidFill>
                  <a:srgbClr val="343C44"/>
                </a:solidFill>
              </a:defRPr>
            </a:lvl4pPr>
            <a:lvl5pPr lvl="4" algn="ctr">
              <a:lnSpc>
                <a:spcPct val="100000"/>
              </a:lnSpc>
              <a:spcBef>
                <a:spcPts val="0"/>
              </a:spcBef>
              <a:spcAft>
                <a:spcPts val="0"/>
              </a:spcAft>
              <a:buClr>
                <a:srgbClr val="343C44"/>
              </a:buClr>
              <a:buSzPts val="3600"/>
              <a:buNone/>
              <a:defRPr sz="3600" b="1">
                <a:solidFill>
                  <a:srgbClr val="343C44"/>
                </a:solidFill>
              </a:defRPr>
            </a:lvl5pPr>
            <a:lvl6pPr lvl="5" algn="ctr">
              <a:lnSpc>
                <a:spcPct val="100000"/>
              </a:lnSpc>
              <a:spcBef>
                <a:spcPts val="0"/>
              </a:spcBef>
              <a:spcAft>
                <a:spcPts val="0"/>
              </a:spcAft>
              <a:buClr>
                <a:srgbClr val="343C44"/>
              </a:buClr>
              <a:buSzPts val="3600"/>
              <a:buNone/>
              <a:defRPr sz="3600" b="1">
                <a:solidFill>
                  <a:srgbClr val="343C44"/>
                </a:solidFill>
              </a:defRPr>
            </a:lvl6pPr>
            <a:lvl7pPr lvl="6" algn="ctr">
              <a:lnSpc>
                <a:spcPct val="100000"/>
              </a:lnSpc>
              <a:spcBef>
                <a:spcPts val="0"/>
              </a:spcBef>
              <a:spcAft>
                <a:spcPts val="0"/>
              </a:spcAft>
              <a:buClr>
                <a:srgbClr val="343C44"/>
              </a:buClr>
              <a:buSzPts val="3600"/>
              <a:buNone/>
              <a:defRPr sz="3600" b="1">
                <a:solidFill>
                  <a:srgbClr val="343C44"/>
                </a:solidFill>
              </a:defRPr>
            </a:lvl7pPr>
            <a:lvl8pPr lvl="7" algn="ctr">
              <a:lnSpc>
                <a:spcPct val="100000"/>
              </a:lnSpc>
              <a:spcBef>
                <a:spcPts val="0"/>
              </a:spcBef>
              <a:spcAft>
                <a:spcPts val="0"/>
              </a:spcAft>
              <a:buClr>
                <a:srgbClr val="343C44"/>
              </a:buClr>
              <a:buSzPts val="3600"/>
              <a:buNone/>
              <a:defRPr sz="3600" b="1">
                <a:solidFill>
                  <a:srgbClr val="343C44"/>
                </a:solidFill>
              </a:defRPr>
            </a:lvl8pPr>
            <a:lvl9pPr lvl="8" algn="ctr">
              <a:lnSpc>
                <a:spcPct val="100000"/>
              </a:lnSpc>
              <a:spcBef>
                <a:spcPts val="0"/>
              </a:spcBef>
              <a:spcAft>
                <a:spcPts val="0"/>
              </a:spcAft>
              <a:buClr>
                <a:srgbClr val="343C44"/>
              </a:buClr>
              <a:buSzPts val="3600"/>
              <a:buNone/>
              <a:defRPr sz="3600" b="1">
                <a:solidFill>
                  <a:srgbClr val="343C44"/>
                </a:solidFill>
              </a:defRPr>
            </a:lvl9pPr>
          </a:lstStyle>
          <a:p>
            <a:endParaRPr/>
          </a:p>
        </p:txBody>
      </p:sp>
      <p:sp>
        <p:nvSpPr>
          <p:cNvPr id="56" name="Shape 56"/>
          <p:cNvSpPr txBox="1">
            <a:spLocks noGrp="1"/>
          </p:cNvSpPr>
          <p:nvPr>
            <p:ph type="subTitle" idx="1"/>
          </p:nvPr>
        </p:nvSpPr>
        <p:spPr>
          <a:xfrm>
            <a:off x="2429850" y="3493650"/>
            <a:ext cx="4287600" cy="788100"/>
          </a:xfrm>
          <a:prstGeom prst="rect">
            <a:avLst/>
          </a:prstGeom>
          <a:noFill/>
        </p:spPr>
        <p:txBody>
          <a:bodyPr spcFirstLastPara="1" wrap="square" lIns="91425" tIns="91425" rIns="91425" bIns="91425" anchor="t" anchorCtr="0"/>
          <a:lstStyle>
            <a:lvl1pPr lvl="0" algn="ctr">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AUTOLAYOUT_8">
    <p:bg>
      <p:bgPr>
        <a:solidFill>
          <a:srgbClr val="FFFFFF"/>
        </a:solidFill>
        <a:effectLst/>
      </p:bgPr>
    </p:bg>
    <p:spTree>
      <p:nvGrpSpPr>
        <p:cNvPr id="1" name="Shape 58"/>
        <p:cNvGrpSpPr/>
        <p:nvPr/>
      </p:nvGrpSpPr>
      <p:grpSpPr>
        <a:xfrm>
          <a:off x="0" y="0"/>
          <a:ext cx="0" cy="0"/>
          <a:chOff x="0" y="0"/>
          <a:chExt cx="0" cy="0"/>
        </a:xfrm>
      </p:grpSpPr>
      <p:sp>
        <p:nvSpPr>
          <p:cNvPr id="59" name="Shape 59"/>
          <p:cNvSpPr/>
          <p:nvPr/>
        </p:nvSpPr>
        <p:spPr>
          <a:xfrm>
            <a:off x="0" y="0"/>
            <a:ext cx="9144000" cy="5143500"/>
          </a:xfrm>
          <a:prstGeom prst="rect">
            <a:avLst/>
          </a:prstGeom>
          <a:gradFill>
            <a:gsLst>
              <a:gs pos="0">
                <a:srgbClr val="7F7F7F"/>
              </a:gs>
              <a:gs pos="78000">
                <a:srgbClr val="3F3F3F"/>
              </a:gs>
              <a:gs pos="100000">
                <a:srgbClr val="262626"/>
              </a:gs>
            </a:gsLst>
            <a:lin ang="5400012"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60" name="Shape 60"/>
          <p:cNvSpPr/>
          <p:nvPr/>
        </p:nvSpPr>
        <p:spPr>
          <a:xfrm rot="10800000">
            <a:off x="3262212" y="0"/>
            <a:ext cx="1309800" cy="1088100"/>
          </a:xfrm>
          <a:prstGeom prst="rtTriangle">
            <a:avLst/>
          </a:prstGeom>
          <a:solidFill>
            <a:srgbClr val="92C1E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flipH="1">
            <a:off x="4572012" y="0"/>
            <a:ext cx="1309800" cy="1088100"/>
          </a:xfrm>
          <a:prstGeom prst="rtTriangle">
            <a:avLst/>
          </a:prstGeom>
          <a:solidFill>
            <a:srgbClr val="92C1E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flipH="1">
            <a:off x="4572012" y="0"/>
            <a:ext cx="1309800" cy="1088100"/>
          </a:xfrm>
          <a:prstGeom prst="rtTriangle">
            <a:avLst/>
          </a:prstGeom>
          <a:solidFill>
            <a:srgbClr val="000000">
              <a:alpha val="1254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txBox="1">
            <a:spLocks noGrp="1"/>
          </p:cNvSpPr>
          <p:nvPr>
            <p:ph type="ctrTitle"/>
          </p:nvPr>
        </p:nvSpPr>
        <p:spPr>
          <a:xfrm>
            <a:off x="1130100" y="1397138"/>
            <a:ext cx="6883800" cy="1658100"/>
          </a:xfrm>
          <a:prstGeom prst="rect">
            <a:avLst/>
          </a:prstGeom>
          <a:noFill/>
        </p:spPr>
        <p:txBody>
          <a:bodyPr spcFirstLastPara="1" wrap="square" lIns="91425" tIns="91425" rIns="91425" bIns="91425" anchor="b" anchorCtr="0"/>
          <a:lstStyle>
            <a:lvl1pPr lvl="0" algn="ctr">
              <a:lnSpc>
                <a:spcPct val="100000"/>
              </a:lnSpc>
              <a:spcBef>
                <a:spcPts val="0"/>
              </a:spcBef>
              <a:spcAft>
                <a:spcPts val="0"/>
              </a:spcAft>
              <a:buClr>
                <a:srgbClr val="FFFFFF"/>
              </a:buClr>
              <a:buSzPts val="4200"/>
              <a:buNone/>
              <a:defRPr sz="4200" b="1">
                <a:solidFill>
                  <a:srgbClr val="FFFFFF"/>
                </a:solidFill>
              </a:defRPr>
            </a:lvl1pPr>
            <a:lvl2pPr lvl="1" algn="ctr">
              <a:lnSpc>
                <a:spcPct val="100000"/>
              </a:lnSpc>
              <a:spcBef>
                <a:spcPts val="0"/>
              </a:spcBef>
              <a:spcAft>
                <a:spcPts val="0"/>
              </a:spcAft>
              <a:buClr>
                <a:srgbClr val="FFFFFF"/>
              </a:buClr>
              <a:buSzPts val="4200"/>
              <a:buNone/>
              <a:defRPr sz="4200" b="1">
                <a:solidFill>
                  <a:srgbClr val="FFFFFF"/>
                </a:solidFill>
              </a:defRPr>
            </a:lvl2pPr>
            <a:lvl3pPr lvl="2" algn="ctr">
              <a:lnSpc>
                <a:spcPct val="100000"/>
              </a:lnSpc>
              <a:spcBef>
                <a:spcPts val="0"/>
              </a:spcBef>
              <a:spcAft>
                <a:spcPts val="0"/>
              </a:spcAft>
              <a:buClr>
                <a:srgbClr val="FFFFFF"/>
              </a:buClr>
              <a:buSzPts val="4200"/>
              <a:buNone/>
              <a:defRPr sz="4200" b="1">
                <a:solidFill>
                  <a:srgbClr val="FFFFFF"/>
                </a:solidFill>
              </a:defRPr>
            </a:lvl3pPr>
            <a:lvl4pPr lvl="3" algn="ctr">
              <a:lnSpc>
                <a:spcPct val="100000"/>
              </a:lnSpc>
              <a:spcBef>
                <a:spcPts val="0"/>
              </a:spcBef>
              <a:spcAft>
                <a:spcPts val="0"/>
              </a:spcAft>
              <a:buClr>
                <a:srgbClr val="FFFFFF"/>
              </a:buClr>
              <a:buSzPts val="4200"/>
              <a:buNone/>
              <a:defRPr sz="4200" b="1">
                <a:solidFill>
                  <a:srgbClr val="FFFFFF"/>
                </a:solidFill>
              </a:defRPr>
            </a:lvl4pPr>
            <a:lvl5pPr lvl="4" algn="ctr">
              <a:lnSpc>
                <a:spcPct val="100000"/>
              </a:lnSpc>
              <a:spcBef>
                <a:spcPts val="0"/>
              </a:spcBef>
              <a:spcAft>
                <a:spcPts val="0"/>
              </a:spcAft>
              <a:buClr>
                <a:srgbClr val="FFFFFF"/>
              </a:buClr>
              <a:buSzPts val="4200"/>
              <a:buNone/>
              <a:defRPr sz="4200" b="1">
                <a:solidFill>
                  <a:srgbClr val="FFFFFF"/>
                </a:solidFill>
              </a:defRPr>
            </a:lvl5pPr>
            <a:lvl6pPr lvl="5" algn="ctr">
              <a:lnSpc>
                <a:spcPct val="100000"/>
              </a:lnSpc>
              <a:spcBef>
                <a:spcPts val="0"/>
              </a:spcBef>
              <a:spcAft>
                <a:spcPts val="0"/>
              </a:spcAft>
              <a:buClr>
                <a:srgbClr val="FFFFFF"/>
              </a:buClr>
              <a:buSzPts val="4200"/>
              <a:buNone/>
              <a:defRPr sz="4200" b="1">
                <a:solidFill>
                  <a:srgbClr val="FFFFFF"/>
                </a:solidFill>
              </a:defRPr>
            </a:lvl6pPr>
            <a:lvl7pPr lvl="6" algn="ctr">
              <a:lnSpc>
                <a:spcPct val="100000"/>
              </a:lnSpc>
              <a:spcBef>
                <a:spcPts val="0"/>
              </a:spcBef>
              <a:spcAft>
                <a:spcPts val="0"/>
              </a:spcAft>
              <a:buClr>
                <a:srgbClr val="FFFFFF"/>
              </a:buClr>
              <a:buSzPts val="4200"/>
              <a:buNone/>
              <a:defRPr sz="4200" b="1">
                <a:solidFill>
                  <a:srgbClr val="FFFFFF"/>
                </a:solidFill>
              </a:defRPr>
            </a:lvl7pPr>
            <a:lvl8pPr lvl="7" algn="ctr">
              <a:lnSpc>
                <a:spcPct val="100000"/>
              </a:lnSpc>
              <a:spcBef>
                <a:spcPts val="0"/>
              </a:spcBef>
              <a:spcAft>
                <a:spcPts val="0"/>
              </a:spcAft>
              <a:buClr>
                <a:srgbClr val="FFFFFF"/>
              </a:buClr>
              <a:buSzPts val="4200"/>
              <a:buNone/>
              <a:defRPr sz="4200" b="1">
                <a:solidFill>
                  <a:srgbClr val="FFFFFF"/>
                </a:solidFill>
              </a:defRPr>
            </a:lvl8pPr>
            <a:lvl9pPr lvl="8" algn="ctr">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64" name="Shape 64"/>
          <p:cNvSpPr txBox="1">
            <a:spLocks noGrp="1"/>
          </p:cNvSpPr>
          <p:nvPr>
            <p:ph type="subTitle" idx="1"/>
          </p:nvPr>
        </p:nvSpPr>
        <p:spPr>
          <a:xfrm>
            <a:off x="1130100" y="3196163"/>
            <a:ext cx="6883800" cy="550200"/>
          </a:xfrm>
          <a:prstGeom prst="rect">
            <a:avLst/>
          </a:prstGeom>
          <a:noFill/>
        </p:spPr>
        <p:txBody>
          <a:bodyPr spcFirstLastPara="1" wrap="square" lIns="91425" tIns="91425" rIns="91425" bIns="91425" anchor="t" anchorCtr="0"/>
          <a:lstStyle>
            <a:lvl1pPr lvl="0" algn="ctr">
              <a:lnSpc>
                <a:spcPct val="100000"/>
              </a:lnSpc>
              <a:spcBef>
                <a:spcPts val="0"/>
              </a:spcBef>
              <a:spcAft>
                <a:spcPts val="0"/>
              </a:spcAft>
              <a:buClr>
                <a:srgbClr val="FFFFFF"/>
              </a:buClr>
              <a:buSzPts val="2000"/>
              <a:buNone/>
              <a:defRPr sz="2000">
                <a:solidFill>
                  <a:srgbClr val="FFFFFF"/>
                </a:solidFill>
              </a:defRPr>
            </a:lvl1pPr>
            <a:lvl2pPr lvl="1" algn="ctr">
              <a:lnSpc>
                <a:spcPct val="100000"/>
              </a:lnSpc>
              <a:spcBef>
                <a:spcPts val="0"/>
              </a:spcBef>
              <a:spcAft>
                <a:spcPts val="0"/>
              </a:spcAft>
              <a:buClr>
                <a:srgbClr val="FFFFFF"/>
              </a:buClr>
              <a:buSzPts val="2000"/>
              <a:buNone/>
              <a:defRPr sz="2000">
                <a:solidFill>
                  <a:srgbClr val="FFFFFF"/>
                </a:solidFill>
              </a:defRPr>
            </a:lvl2pPr>
            <a:lvl3pPr lvl="2" algn="ctr">
              <a:lnSpc>
                <a:spcPct val="100000"/>
              </a:lnSpc>
              <a:spcBef>
                <a:spcPts val="0"/>
              </a:spcBef>
              <a:spcAft>
                <a:spcPts val="0"/>
              </a:spcAft>
              <a:buClr>
                <a:srgbClr val="FFFFFF"/>
              </a:buClr>
              <a:buSzPts val="2000"/>
              <a:buNone/>
              <a:defRPr sz="2000">
                <a:solidFill>
                  <a:srgbClr val="FFFFFF"/>
                </a:solidFill>
              </a:defRPr>
            </a:lvl3pPr>
            <a:lvl4pPr lvl="3" algn="ctr">
              <a:lnSpc>
                <a:spcPct val="100000"/>
              </a:lnSpc>
              <a:spcBef>
                <a:spcPts val="0"/>
              </a:spcBef>
              <a:spcAft>
                <a:spcPts val="0"/>
              </a:spcAft>
              <a:buClr>
                <a:srgbClr val="FFFFFF"/>
              </a:buClr>
              <a:buSzPts val="2000"/>
              <a:buNone/>
              <a:defRPr sz="2000">
                <a:solidFill>
                  <a:srgbClr val="FFFFFF"/>
                </a:solidFill>
              </a:defRPr>
            </a:lvl4pPr>
            <a:lvl5pPr lvl="4" algn="ctr">
              <a:lnSpc>
                <a:spcPct val="100000"/>
              </a:lnSpc>
              <a:spcBef>
                <a:spcPts val="0"/>
              </a:spcBef>
              <a:spcAft>
                <a:spcPts val="0"/>
              </a:spcAft>
              <a:buClr>
                <a:srgbClr val="FFFFFF"/>
              </a:buClr>
              <a:buSzPts val="2000"/>
              <a:buNone/>
              <a:defRPr sz="2000">
                <a:solidFill>
                  <a:srgbClr val="FFFFFF"/>
                </a:solidFill>
              </a:defRPr>
            </a:lvl5pPr>
            <a:lvl6pPr lvl="5" algn="ctr">
              <a:lnSpc>
                <a:spcPct val="100000"/>
              </a:lnSpc>
              <a:spcBef>
                <a:spcPts val="0"/>
              </a:spcBef>
              <a:spcAft>
                <a:spcPts val="0"/>
              </a:spcAft>
              <a:buClr>
                <a:srgbClr val="FFFFFF"/>
              </a:buClr>
              <a:buSzPts val="2000"/>
              <a:buNone/>
              <a:defRPr sz="2000">
                <a:solidFill>
                  <a:srgbClr val="FFFFFF"/>
                </a:solidFill>
              </a:defRPr>
            </a:lvl6pPr>
            <a:lvl7pPr lvl="6" algn="ctr">
              <a:lnSpc>
                <a:spcPct val="100000"/>
              </a:lnSpc>
              <a:spcBef>
                <a:spcPts val="0"/>
              </a:spcBef>
              <a:spcAft>
                <a:spcPts val="0"/>
              </a:spcAft>
              <a:buClr>
                <a:srgbClr val="FFFFFF"/>
              </a:buClr>
              <a:buSzPts val="2000"/>
              <a:buNone/>
              <a:defRPr sz="2000">
                <a:solidFill>
                  <a:srgbClr val="FFFFFF"/>
                </a:solidFill>
              </a:defRPr>
            </a:lvl7pPr>
            <a:lvl8pPr lvl="7" algn="ctr">
              <a:lnSpc>
                <a:spcPct val="100000"/>
              </a:lnSpc>
              <a:spcBef>
                <a:spcPts val="0"/>
              </a:spcBef>
              <a:spcAft>
                <a:spcPts val="0"/>
              </a:spcAft>
              <a:buClr>
                <a:srgbClr val="FFFFFF"/>
              </a:buClr>
              <a:buSzPts val="2000"/>
              <a:buNone/>
              <a:defRPr sz="2000">
                <a:solidFill>
                  <a:srgbClr val="FFFFFF"/>
                </a:solidFill>
              </a:defRPr>
            </a:lvl8pPr>
            <a:lvl9pPr lvl="8" algn="ctr">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65" name="Shape 6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AUTOLAYOUT_10">
    <p:bg>
      <p:bgPr>
        <a:solidFill>
          <a:srgbClr val="FFFFFF"/>
        </a:solidFill>
        <a:effectLst/>
      </p:bgPr>
    </p:bg>
    <p:spTree>
      <p:nvGrpSpPr>
        <p:cNvPr id="1" name="Shape 66"/>
        <p:cNvGrpSpPr/>
        <p:nvPr/>
      </p:nvGrpSpPr>
      <p:grpSpPr>
        <a:xfrm>
          <a:off x="0" y="0"/>
          <a:ext cx="0" cy="0"/>
          <a:chOff x="0" y="0"/>
          <a:chExt cx="0" cy="0"/>
        </a:xfrm>
      </p:grpSpPr>
      <p:sp>
        <p:nvSpPr>
          <p:cNvPr id="67" name="Shape 67"/>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rot="10800000">
            <a:off x="348325" y="150"/>
            <a:ext cx="7153800" cy="5143500"/>
          </a:xfrm>
          <a:prstGeom prst="parallelogram">
            <a:avLst>
              <a:gd name="adj" fmla="val 25000"/>
            </a:avLst>
          </a:prstGeom>
          <a:solidFill>
            <a:srgbClr val="E7E6E6"/>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69" name="Shape 69"/>
          <p:cNvSpPr/>
          <p:nvPr/>
        </p:nvSpPr>
        <p:spPr>
          <a:xfrm rot="10800000">
            <a:off x="11" y="25"/>
            <a:ext cx="7153800" cy="5143500"/>
          </a:xfrm>
          <a:prstGeom prst="parallelogram">
            <a:avLst>
              <a:gd name="adj" fmla="val 25000"/>
            </a:avLst>
          </a:prstGeom>
          <a:solidFill>
            <a:srgbClr val="92C1E8"/>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70" name="Shape 70"/>
          <p:cNvSpPr/>
          <p:nvPr/>
        </p:nvSpPr>
        <p:spPr>
          <a:xfrm rot="10800000" flipH="1">
            <a:off x="0" y="25"/>
            <a:ext cx="2349600" cy="5143500"/>
          </a:xfrm>
          <a:prstGeom prst="rtTriangle">
            <a:avLst/>
          </a:prstGeom>
          <a:solidFill>
            <a:srgbClr val="92C1E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595774" y="2577426"/>
            <a:ext cx="27600" cy="19614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txBox="1">
            <a:spLocks noGrp="1"/>
          </p:cNvSpPr>
          <p:nvPr>
            <p:ph type="ctrTitle"/>
          </p:nvPr>
        </p:nvSpPr>
        <p:spPr>
          <a:xfrm>
            <a:off x="751200" y="2577425"/>
            <a:ext cx="5053500" cy="1961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Clr>
                <a:srgbClr val="FFFFFF"/>
              </a:buClr>
              <a:buSzPts val="3600"/>
              <a:buNone/>
              <a:defRPr sz="3600" b="1">
                <a:solidFill>
                  <a:srgbClr val="FFFFFF"/>
                </a:solidFill>
              </a:defRPr>
            </a:lvl2pPr>
            <a:lvl3pPr lvl="2" algn="l">
              <a:lnSpc>
                <a:spcPct val="100000"/>
              </a:lnSpc>
              <a:spcBef>
                <a:spcPts val="0"/>
              </a:spcBef>
              <a:spcAft>
                <a:spcPts val="0"/>
              </a:spcAft>
              <a:buClr>
                <a:srgbClr val="FFFFFF"/>
              </a:buClr>
              <a:buSzPts val="3600"/>
              <a:buNone/>
              <a:defRPr sz="3600" b="1">
                <a:solidFill>
                  <a:srgbClr val="FFFFFF"/>
                </a:solidFill>
              </a:defRPr>
            </a:lvl3pPr>
            <a:lvl4pPr lvl="3" algn="l">
              <a:lnSpc>
                <a:spcPct val="100000"/>
              </a:lnSpc>
              <a:spcBef>
                <a:spcPts val="0"/>
              </a:spcBef>
              <a:spcAft>
                <a:spcPts val="0"/>
              </a:spcAft>
              <a:buClr>
                <a:srgbClr val="FFFFFF"/>
              </a:buClr>
              <a:buSzPts val="3600"/>
              <a:buNone/>
              <a:defRPr sz="3600" b="1">
                <a:solidFill>
                  <a:srgbClr val="FFFFFF"/>
                </a:solidFill>
              </a:defRPr>
            </a:lvl4pPr>
            <a:lvl5pPr lvl="4" algn="l">
              <a:lnSpc>
                <a:spcPct val="100000"/>
              </a:lnSpc>
              <a:spcBef>
                <a:spcPts val="0"/>
              </a:spcBef>
              <a:spcAft>
                <a:spcPts val="0"/>
              </a:spcAft>
              <a:buClr>
                <a:srgbClr val="FFFFFF"/>
              </a:buClr>
              <a:buSzPts val="3600"/>
              <a:buNone/>
              <a:defRPr sz="3600" b="1">
                <a:solidFill>
                  <a:srgbClr val="FFFFFF"/>
                </a:solidFill>
              </a:defRPr>
            </a:lvl5pPr>
            <a:lvl6pPr lvl="5" algn="l">
              <a:lnSpc>
                <a:spcPct val="100000"/>
              </a:lnSpc>
              <a:spcBef>
                <a:spcPts val="0"/>
              </a:spcBef>
              <a:spcAft>
                <a:spcPts val="0"/>
              </a:spcAft>
              <a:buClr>
                <a:srgbClr val="FFFFFF"/>
              </a:buClr>
              <a:buSzPts val="3600"/>
              <a:buNone/>
              <a:defRPr sz="3600" b="1">
                <a:solidFill>
                  <a:srgbClr val="FFFFFF"/>
                </a:solidFill>
              </a:defRPr>
            </a:lvl6pPr>
            <a:lvl7pPr lvl="6" algn="l">
              <a:lnSpc>
                <a:spcPct val="100000"/>
              </a:lnSpc>
              <a:spcBef>
                <a:spcPts val="0"/>
              </a:spcBef>
              <a:spcAft>
                <a:spcPts val="0"/>
              </a:spcAft>
              <a:buClr>
                <a:srgbClr val="FFFFFF"/>
              </a:buClr>
              <a:buSzPts val="3600"/>
              <a:buNone/>
              <a:defRPr sz="3600" b="1">
                <a:solidFill>
                  <a:srgbClr val="FFFFFF"/>
                </a:solidFill>
              </a:defRPr>
            </a:lvl7pPr>
            <a:lvl8pPr lvl="7" algn="l">
              <a:lnSpc>
                <a:spcPct val="100000"/>
              </a:lnSpc>
              <a:spcBef>
                <a:spcPts val="0"/>
              </a:spcBef>
              <a:spcAft>
                <a:spcPts val="0"/>
              </a:spcAft>
              <a:buClr>
                <a:srgbClr val="FFFFFF"/>
              </a:buClr>
              <a:buSzPts val="3600"/>
              <a:buNone/>
              <a:defRPr sz="3600" b="1">
                <a:solidFill>
                  <a:srgbClr val="FFFFFF"/>
                </a:solidFill>
              </a:defRPr>
            </a:lvl8pPr>
            <a:lvl9pPr lvl="8" algn="l">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73" name="Shape 7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p:cSld name="AUTOLAYOUT_11">
    <p:bg>
      <p:bgPr>
        <a:solidFill>
          <a:srgbClr val="104060"/>
        </a:solidFill>
        <a:effectLst/>
      </p:bgPr>
    </p:bg>
    <p:spTree>
      <p:nvGrpSpPr>
        <p:cNvPr id="1" name="Shape 74"/>
        <p:cNvGrpSpPr/>
        <p:nvPr/>
      </p:nvGrpSpPr>
      <p:grpSpPr>
        <a:xfrm>
          <a:off x="0" y="0"/>
          <a:ext cx="0" cy="0"/>
          <a:chOff x="0" y="0"/>
          <a:chExt cx="0" cy="0"/>
        </a:xfrm>
      </p:grpSpPr>
      <p:sp>
        <p:nvSpPr>
          <p:cNvPr id="75" name="Shape 75"/>
          <p:cNvSpPr/>
          <p:nvPr/>
        </p:nvSpPr>
        <p:spPr>
          <a:xfrm>
            <a:off x="0" y="0"/>
            <a:ext cx="9144000" cy="5143500"/>
          </a:xfrm>
          <a:prstGeom prst="rect">
            <a:avLst/>
          </a:prstGeom>
          <a:solidFill>
            <a:srgbClr val="10406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826125" y="1079839"/>
            <a:ext cx="248100" cy="4146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826125" y="1494435"/>
            <a:ext cx="248100" cy="414600"/>
          </a:xfrm>
          <a:prstGeom prst="rect">
            <a:avLst/>
          </a:prstGeom>
          <a:solidFill>
            <a:srgbClr val="E4664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txBox="1">
            <a:spLocks noGrp="1"/>
          </p:cNvSpPr>
          <p:nvPr>
            <p:ph type="title"/>
          </p:nvPr>
        </p:nvSpPr>
        <p:spPr>
          <a:xfrm>
            <a:off x="1866150" y="864375"/>
            <a:ext cx="5887500" cy="17385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3600" b="1">
                <a:solidFill>
                  <a:srgbClr val="FFFFFF"/>
                </a:solidFill>
              </a:defRPr>
            </a:lvl1pPr>
            <a:lvl2pPr lvl="1" algn="l">
              <a:lnSpc>
                <a:spcPct val="100000"/>
              </a:lnSpc>
              <a:spcBef>
                <a:spcPts val="0"/>
              </a:spcBef>
              <a:spcAft>
                <a:spcPts val="0"/>
              </a:spcAft>
              <a:buNone/>
              <a:defRPr sz="3600" b="1">
                <a:solidFill>
                  <a:srgbClr val="FFFFFF"/>
                </a:solidFill>
              </a:defRPr>
            </a:lvl2pPr>
            <a:lvl3pPr lvl="2" algn="l">
              <a:lnSpc>
                <a:spcPct val="100000"/>
              </a:lnSpc>
              <a:spcBef>
                <a:spcPts val="0"/>
              </a:spcBef>
              <a:spcAft>
                <a:spcPts val="0"/>
              </a:spcAft>
              <a:buNone/>
              <a:defRPr sz="3600" b="1">
                <a:solidFill>
                  <a:srgbClr val="FFFFFF"/>
                </a:solidFill>
              </a:defRPr>
            </a:lvl3pPr>
            <a:lvl4pPr lvl="3" algn="l">
              <a:lnSpc>
                <a:spcPct val="100000"/>
              </a:lnSpc>
              <a:spcBef>
                <a:spcPts val="0"/>
              </a:spcBef>
              <a:spcAft>
                <a:spcPts val="0"/>
              </a:spcAft>
              <a:buNone/>
              <a:defRPr sz="3600" b="1">
                <a:solidFill>
                  <a:srgbClr val="FFFFFF"/>
                </a:solidFill>
              </a:defRPr>
            </a:lvl4pPr>
            <a:lvl5pPr lvl="4" algn="l">
              <a:lnSpc>
                <a:spcPct val="100000"/>
              </a:lnSpc>
              <a:spcBef>
                <a:spcPts val="0"/>
              </a:spcBef>
              <a:spcAft>
                <a:spcPts val="0"/>
              </a:spcAft>
              <a:buNone/>
              <a:defRPr sz="3600" b="1">
                <a:solidFill>
                  <a:srgbClr val="FFFFFF"/>
                </a:solidFill>
              </a:defRPr>
            </a:lvl5pPr>
            <a:lvl6pPr lvl="5" algn="l">
              <a:lnSpc>
                <a:spcPct val="100000"/>
              </a:lnSpc>
              <a:spcBef>
                <a:spcPts val="0"/>
              </a:spcBef>
              <a:spcAft>
                <a:spcPts val="0"/>
              </a:spcAft>
              <a:buNone/>
              <a:defRPr sz="3600" b="1">
                <a:solidFill>
                  <a:srgbClr val="FFFFFF"/>
                </a:solidFill>
              </a:defRPr>
            </a:lvl6pPr>
            <a:lvl7pPr lvl="6" algn="l">
              <a:lnSpc>
                <a:spcPct val="100000"/>
              </a:lnSpc>
              <a:spcBef>
                <a:spcPts val="0"/>
              </a:spcBef>
              <a:spcAft>
                <a:spcPts val="0"/>
              </a:spcAft>
              <a:buNone/>
              <a:defRPr sz="3600" b="1">
                <a:solidFill>
                  <a:srgbClr val="FFFFFF"/>
                </a:solidFill>
              </a:defRPr>
            </a:lvl7pPr>
            <a:lvl8pPr lvl="7" algn="l">
              <a:lnSpc>
                <a:spcPct val="100000"/>
              </a:lnSpc>
              <a:spcBef>
                <a:spcPts val="0"/>
              </a:spcBef>
              <a:spcAft>
                <a:spcPts val="0"/>
              </a:spcAft>
              <a:buNone/>
              <a:defRPr sz="3600" b="1">
                <a:solidFill>
                  <a:srgbClr val="FFFFFF"/>
                </a:solidFill>
              </a:defRPr>
            </a:lvl8pPr>
            <a:lvl9pPr lvl="8" algn="l">
              <a:lnSpc>
                <a:spcPct val="100000"/>
              </a:lnSpc>
              <a:spcBef>
                <a:spcPts val="0"/>
              </a:spcBef>
              <a:spcAft>
                <a:spcPts val="0"/>
              </a:spcAft>
              <a:buNone/>
              <a:defRPr sz="3600" b="1">
                <a:solidFill>
                  <a:srgbClr val="FFFFFF"/>
                </a:solidFill>
              </a:defRPr>
            </a:lvl9pPr>
          </a:lstStyle>
          <a:p>
            <a:endParaRPr/>
          </a:p>
        </p:txBody>
      </p:sp>
      <p:sp>
        <p:nvSpPr>
          <p:cNvPr id="79" name="Shape 79"/>
          <p:cNvSpPr txBox="1">
            <a:spLocks noGrp="1"/>
          </p:cNvSpPr>
          <p:nvPr>
            <p:ph type="subTitle" idx="1"/>
          </p:nvPr>
        </p:nvSpPr>
        <p:spPr>
          <a:xfrm>
            <a:off x="1866150" y="3098475"/>
            <a:ext cx="5887500" cy="6090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80" name="Shape 8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883125" y="1447250"/>
            <a:ext cx="5400900" cy="1971900"/>
          </a:xfrm>
          <a:prstGeom prst="rect">
            <a:avLst/>
          </a:prstGeom>
        </p:spPr>
        <p:txBody>
          <a:bodyPr spcFirstLastPara="1" wrap="square" lIns="91425" tIns="91425" rIns="91425" bIns="91425" anchor="ctr" anchorCtr="0">
            <a:noAutofit/>
          </a:bodyPr>
          <a:lstStyle/>
          <a:p>
            <a:pPr marL="914400" lvl="0" indent="457200" algn="l" rtl="0">
              <a:spcBef>
                <a:spcPts val="0"/>
              </a:spcBef>
              <a:spcAft>
                <a:spcPts val="0"/>
              </a:spcAft>
              <a:buNone/>
            </a:pPr>
            <a:r>
              <a:rPr lang="en">
                <a:latin typeface="Great Vibes"/>
                <a:ea typeface="Great Vibes"/>
                <a:cs typeface="Great Vibes"/>
                <a:sym typeface="Great Vibes"/>
              </a:rPr>
              <a:t>Conserving</a:t>
            </a:r>
            <a:r>
              <a:rPr lang="en">
                <a:latin typeface="Comfortaa"/>
                <a:ea typeface="Comfortaa"/>
                <a:cs typeface="Comfortaa"/>
                <a:sym typeface="Comfortaa"/>
              </a:rPr>
              <a:t>    </a:t>
            </a:r>
            <a:endParaRPr>
              <a:latin typeface="Comfortaa"/>
              <a:ea typeface="Comfortaa"/>
              <a:cs typeface="Comfortaa"/>
              <a:sym typeface="Comfortaa"/>
            </a:endParaRPr>
          </a:p>
          <a:p>
            <a:pPr marL="1371600" lvl="0" indent="457200" algn="l">
              <a:spcBef>
                <a:spcPts val="0"/>
              </a:spcBef>
              <a:spcAft>
                <a:spcPts val="0"/>
              </a:spcAft>
              <a:buNone/>
            </a:pPr>
            <a:r>
              <a:rPr lang="en">
                <a:latin typeface="Great Vibes"/>
                <a:ea typeface="Great Vibes"/>
                <a:cs typeface="Great Vibes"/>
                <a:sym typeface="Great Vibes"/>
              </a:rPr>
              <a:t>Water</a:t>
            </a:r>
            <a:endParaRPr>
              <a:latin typeface="Great Vibes"/>
              <a:ea typeface="Great Vibes"/>
              <a:cs typeface="Great Vibes"/>
              <a:sym typeface="Great Vibes"/>
            </a:endParaRPr>
          </a:p>
        </p:txBody>
      </p:sp>
      <p:sp>
        <p:nvSpPr>
          <p:cNvPr id="86" name="Shape 86"/>
          <p:cNvSpPr txBox="1">
            <a:spLocks noGrp="1"/>
          </p:cNvSpPr>
          <p:nvPr>
            <p:ph type="subTitle" idx="1"/>
          </p:nvPr>
        </p:nvSpPr>
        <p:spPr>
          <a:xfrm>
            <a:off x="3915450" y="3657375"/>
            <a:ext cx="5280900" cy="7881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solidFill>
                  <a:schemeClr val="dk2"/>
                </a:solidFill>
                <a:latin typeface="Comfortaa"/>
                <a:ea typeface="Comfortaa"/>
                <a:cs typeface="Comfortaa"/>
                <a:sym typeface="Comfortaa"/>
              </a:rPr>
              <a:t>       By Christopher	&amp; Jordi</a:t>
            </a:r>
            <a:endParaRPr>
              <a:solidFill>
                <a:schemeClr val="dk2"/>
              </a:solidFill>
              <a:latin typeface="Comfortaa"/>
              <a:ea typeface="Comfortaa"/>
              <a:cs typeface="Comfortaa"/>
              <a:sym typeface="Comfortaa"/>
            </a:endParaRPr>
          </a:p>
          <a:p>
            <a:pPr marL="0" lvl="0" indent="0">
              <a:spcBef>
                <a:spcPts val="0"/>
              </a:spcBef>
              <a:spcAft>
                <a:spcPts val="0"/>
              </a:spcAft>
              <a:buNone/>
            </a:pPr>
            <a:r>
              <a:rPr lang="en">
                <a:solidFill>
                  <a:schemeClr val="dk2"/>
                </a:solidFill>
                <a:latin typeface="Comfortaa"/>
                <a:ea typeface="Comfortaa"/>
                <a:cs typeface="Comfortaa"/>
                <a:sym typeface="Comfortaa"/>
              </a:rPr>
              <a:t>		</a:t>
            </a:r>
            <a:endParaRPr>
              <a:solidFill>
                <a:schemeClr val="dk2"/>
              </a:solidFill>
              <a:latin typeface="Comfortaa"/>
              <a:ea typeface="Comfortaa"/>
              <a:cs typeface="Comfortaa"/>
              <a:sym typeface="Comfortaa"/>
            </a:endParaRPr>
          </a:p>
        </p:txBody>
      </p:sp>
      <p:pic>
        <p:nvPicPr>
          <p:cNvPr id="87" name="Shape 87" descr="Image result for drop of water png"/>
          <p:cNvPicPr preferRelativeResize="0"/>
          <p:nvPr/>
        </p:nvPicPr>
        <p:blipFill>
          <a:blip r:embed="rId3">
            <a:alphaModFix/>
          </a:blip>
          <a:stretch>
            <a:fillRect/>
          </a:stretch>
        </p:blipFill>
        <p:spPr>
          <a:xfrm>
            <a:off x="5447551" y="-293687"/>
            <a:ext cx="2802975" cy="3951075"/>
          </a:xfrm>
          <a:prstGeom prst="rect">
            <a:avLst/>
          </a:prstGeom>
          <a:noFill/>
          <a:ln>
            <a:noFill/>
          </a:ln>
        </p:spPr>
      </p:pic>
      <p:pic>
        <p:nvPicPr>
          <p:cNvPr id="88" name="Shape 88" descr="Image result for drop of water png"/>
          <p:cNvPicPr preferRelativeResize="0"/>
          <p:nvPr/>
        </p:nvPicPr>
        <p:blipFill>
          <a:blip r:embed="rId3">
            <a:alphaModFix/>
          </a:blip>
          <a:stretch>
            <a:fillRect/>
          </a:stretch>
        </p:blipFill>
        <p:spPr>
          <a:xfrm>
            <a:off x="852893" y="3171600"/>
            <a:ext cx="1398907" cy="197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childTnLst>
                                </p:cTn>
                              </p:par>
                              <p:par>
                                <p:cTn id="12" presetID="10" presetClass="entr" presetSubtype="0" fill="hold"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1023325" y="124576"/>
            <a:ext cx="6883800" cy="1171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Great Vibes"/>
                <a:ea typeface="Great Vibes"/>
                <a:cs typeface="Great Vibes"/>
                <a:sym typeface="Great Vibes"/>
              </a:rPr>
              <a:t>Conserving Water Globally</a:t>
            </a:r>
            <a:endParaRPr>
              <a:latin typeface="Great Vibes"/>
              <a:ea typeface="Great Vibes"/>
              <a:cs typeface="Great Vibes"/>
              <a:sym typeface="Great Vibes"/>
            </a:endParaRPr>
          </a:p>
        </p:txBody>
      </p:sp>
      <p:sp>
        <p:nvSpPr>
          <p:cNvPr id="147" name="Shape 147"/>
          <p:cNvSpPr txBox="1">
            <a:spLocks noGrp="1"/>
          </p:cNvSpPr>
          <p:nvPr>
            <p:ph type="subTitle" idx="1"/>
          </p:nvPr>
        </p:nvSpPr>
        <p:spPr>
          <a:xfrm>
            <a:off x="1557225" y="2150575"/>
            <a:ext cx="6883800" cy="2280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Decorate a poster board with ways to conserve water</a:t>
            </a:r>
            <a:endParaRPr/>
          </a:p>
          <a:p>
            <a:pPr marL="457200" lvl="0" indent="-355600" algn="l" rtl="0">
              <a:spcBef>
                <a:spcPts val="0"/>
              </a:spcBef>
              <a:spcAft>
                <a:spcPts val="0"/>
              </a:spcAft>
              <a:buSzPts val="2000"/>
              <a:buChar char="●"/>
            </a:pPr>
            <a:r>
              <a:rPr lang="en"/>
              <a:t>Follow the ways to conserve water in school and home</a:t>
            </a:r>
            <a:endParaRPr/>
          </a:p>
          <a:p>
            <a:pPr marL="457200" lvl="0" indent="-355600" algn="l" rtl="0">
              <a:spcBef>
                <a:spcPts val="0"/>
              </a:spcBef>
              <a:spcAft>
                <a:spcPts val="0"/>
              </a:spcAft>
              <a:buSzPts val="2000"/>
              <a:buChar char="●"/>
            </a:pPr>
            <a:r>
              <a:rPr lang="en"/>
              <a:t>When someone is not following the guidelines to conserve water, gently remind them that one day we’re going to run out of water, and that day because they wasted water there will be fatalities.</a:t>
            </a:r>
            <a:endParaRPr/>
          </a:p>
        </p:txBody>
      </p:sp>
      <p:pic>
        <p:nvPicPr>
          <p:cNvPr id="148" name="Shape 148" descr="Image result for drop of water png"/>
          <p:cNvPicPr preferRelativeResize="0"/>
          <p:nvPr/>
        </p:nvPicPr>
        <p:blipFill rotWithShape="1">
          <a:blip r:embed="rId3">
            <a:alphaModFix/>
          </a:blip>
          <a:srcRect l="7859" t="33430" r="-7859" b="-33430"/>
          <a:stretch/>
        </p:blipFill>
        <p:spPr>
          <a:xfrm>
            <a:off x="-128350" y="665820"/>
            <a:ext cx="1685575" cy="2375974"/>
          </a:xfrm>
          <a:prstGeom prst="rect">
            <a:avLst/>
          </a:prstGeom>
          <a:noFill/>
          <a:ln>
            <a:noFill/>
          </a:ln>
        </p:spPr>
      </p:pic>
      <p:pic>
        <p:nvPicPr>
          <p:cNvPr id="149" name="Shape 149" descr="Image result for cartoon globe png"/>
          <p:cNvPicPr preferRelativeResize="0"/>
          <p:nvPr/>
        </p:nvPicPr>
        <p:blipFill rotWithShape="1">
          <a:blip r:embed="rId4">
            <a:alphaModFix/>
          </a:blip>
          <a:srcRect l="15660" t="-55900" r="-15660" b="55900"/>
          <a:stretch/>
        </p:blipFill>
        <p:spPr>
          <a:xfrm>
            <a:off x="0" y="-821300"/>
            <a:ext cx="2016601" cy="172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751200" y="2577425"/>
            <a:ext cx="5053500" cy="1961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dk2"/>
                </a:solidFill>
                <a:latin typeface="Comfortaa"/>
                <a:ea typeface="Comfortaa"/>
                <a:cs typeface="Comfortaa"/>
                <a:sym typeface="Comfortaa"/>
              </a:rPr>
              <a:t>How Conserving Water Helps</a:t>
            </a:r>
            <a:endParaRPr>
              <a:solidFill>
                <a:schemeClr val="dk2"/>
              </a:solidFill>
              <a:latin typeface="Comfortaa"/>
              <a:ea typeface="Comfortaa"/>
              <a:cs typeface="Comfortaa"/>
              <a:sym typeface="Comfortaa"/>
            </a:endParaRPr>
          </a:p>
          <a:p>
            <a:pPr marL="0" lvl="0" indent="0">
              <a:spcBef>
                <a:spcPts val="0"/>
              </a:spcBef>
              <a:spcAft>
                <a:spcPts val="0"/>
              </a:spcAft>
              <a:buNone/>
            </a:pPr>
            <a:r>
              <a:rPr lang="en">
                <a:solidFill>
                  <a:schemeClr val="dk2"/>
                </a:solidFill>
                <a:latin typeface="Comfortaa"/>
                <a:ea typeface="Comfortaa"/>
                <a:cs typeface="Comfortaa"/>
                <a:sym typeface="Comfortaa"/>
              </a:rPr>
              <a:t>The Community</a:t>
            </a:r>
            <a:endParaRPr>
              <a:solidFill>
                <a:schemeClr val="dk2"/>
              </a:solidFill>
              <a:latin typeface="Comfortaa"/>
              <a:ea typeface="Comfortaa"/>
              <a:cs typeface="Comfortaa"/>
              <a:sym typeface="Comfortaa"/>
            </a:endParaRPr>
          </a:p>
        </p:txBody>
      </p:sp>
      <p:pic>
        <p:nvPicPr>
          <p:cNvPr id="94" name="Shape 94" descr="Image result for community png"/>
          <p:cNvPicPr preferRelativeResize="0"/>
          <p:nvPr/>
        </p:nvPicPr>
        <p:blipFill>
          <a:blip r:embed="rId3">
            <a:alphaModFix/>
          </a:blip>
          <a:stretch>
            <a:fillRect/>
          </a:stretch>
        </p:blipFill>
        <p:spPr>
          <a:xfrm>
            <a:off x="4789850" y="978875"/>
            <a:ext cx="4354150" cy="4164624"/>
          </a:xfrm>
          <a:prstGeom prst="rect">
            <a:avLst/>
          </a:prstGeom>
          <a:noFill/>
          <a:ln>
            <a:noFill/>
          </a:ln>
        </p:spPr>
      </p:pic>
      <p:sp>
        <p:nvSpPr>
          <p:cNvPr id="95" name="Shape 95"/>
          <p:cNvSpPr txBox="1"/>
          <p:nvPr/>
        </p:nvSpPr>
        <p:spPr>
          <a:xfrm>
            <a:off x="1625375" y="4538825"/>
            <a:ext cx="1989000" cy="62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latin typeface="Comfortaa"/>
                <a:ea typeface="Comfortaa"/>
                <a:cs typeface="Comfortaa"/>
                <a:sym typeface="Comfortaa"/>
              </a:rPr>
              <a:t>By Jordi</a:t>
            </a:r>
            <a:endParaRPr sz="24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subTitle" idx="1"/>
          </p:nvPr>
        </p:nvSpPr>
        <p:spPr>
          <a:xfrm>
            <a:off x="1130100" y="905075"/>
            <a:ext cx="6883800" cy="26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Comfortaa"/>
                <a:ea typeface="Comfortaa"/>
                <a:cs typeface="Comfortaa"/>
                <a:sym typeface="Comfortaa"/>
              </a:rPr>
              <a:t>    Conserving water can help the community in different ways. One reason to conserve water is because 97% of the earth's water is salt water, which is not suitable for drinking.</a:t>
            </a:r>
            <a:endParaRPr>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p:txBody>
      </p:sp>
      <p:pic>
        <p:nvPicPr>
          <p:cNvPr id="101" name="Shape 101" descr="Image result for globe and water png"/>
          <p:cNvPicPr preferRelativeResize="0"/>
          <p:nvPr/>
        </p:nvPicPr>
        <p:blipFill>
          <a:blip r:embed="rId3">
            <a:alphaModFix/>
          </a:blip>
          <a:stretch>
            <a:fillRect/>
          </a:stretch>
        </p:blipFill>
        <p:spPr>
          <a:xfrm>
            <a:off x="0" y="2849175"/>
            <a:ext cx="1850950" cy="2294325"/>
          </a:xfrm>
          <a:prstGeom prst="rect">
            <a:avLst/>
          </a:prstGeom>
          <a:noFill/>
          <a:ln>
            <a:noFill/>
          </a:ln>
        </p:spPr>
      </p:pic>
      <p:pic>
        <p:nvPicPr>
          <p:cNvPr id="102" name="Shape 102" descr="Image result for conserving water gif"/>
          <p:cNvPicPr preferRelativeResize="0"/>
          <p:nvPr/>
        </p:nvPicPr>
        <p:blipFill>
          <a:blip r:embed="rId4">
            <a:alphaModFix/>
          </a:blip>
          <a:stretch>
            <a:fillRect/>
          </a:stretch>
        </p:blipFill>
        <p:spPr>
          <a:xfrm>
            <a:off x="7471025" y="2049750"/>
            <a:ext cx="1672975" cy="309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000"/>
                                        <p:tgtEl>
                                          <p:spTgt spid="100"/>
                                        </p:tgtEl>
                                        <p:attrNameLst>
                                          <p:attrName>ppt_w</p:attrName>
                                        </p:attrNameLst>
                                      </p:cBhvr>
                                      <p:tavLst>
                                        <p:tav tm="0">
                                          <p:val>
                                            <p:strVal val="0"/>
                                          </p:val>
                                        </p:tav>
                                        <p:tav tm="100000">
                                          <p:val>
                                            <p:strVal val="#ppt_w"/>
                                          </p:val>
                                        </p:tav>
                                      </p:tavLst>
                                    </p:anim>
                                    <p:anim calcmode="lin" valueType="num">
                                      <p:cBhvr additive="base">
                                        <p:cTn id="8" dur="1000"/>
                                        <p:tgtEl>
                                          <p:spTgt spid="1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2929900" y="866078"/>
            <a:ext cx="6121200" cy="1804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0">
                <a:latin typeface="Comfortaa"/>
                <a:ea typeface="Comfortaa"/>
                <a:cs typeface="Comfortaa"/>
                <a:sym typeface="Comfortaa"/>
              </a:rPr>
              <a:t>Since 97%  of water is salt water, 3% is fresh water, and only 1% of that water is available for drinking and bathing purposes because 2% is frozen in ice caps.</a:t>
            </a:r>
            <a:endParaRPr sz="2400" b="0">
              <a:latin typeface="Comfortaa"/>
              <a:ea typeface="Comfortaa"/>
              <a:cs typeface="Comfortaa"/>
              <a:sym typeface="Comfortaa"/>
            </a:endParaRPr>
          </a:p>
        </p:txBody>
      </p:sp>
      <p:pic>
        <p:nvPicPr>
          <p:cNvPr id="108" name="Shape 108" descr="Image result for 1 of water is drinkable"/>
          <p:cNvPicPr preferRelativeResize="0"/>
          <p:nvPr/>
        </p:nvPicPr>
        <p:blipFill>
          <a:blip r:embed="rId3">
            <a:alphaModFix/>
          </a:blip>
          <a:stretch>
            <a:fillRect/>
          </a:stretch>
        </p:blipFill>
        <p:spPr>
          <a:xfrm>
            <a:off x="0" y="0"/>
            <a:ext cx="3036275"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978825" y="427161"/>
            <a:ext cx="6883800" cy="23256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2400">
                <a:latin typeface="Comfortaa"/>
                <a:ea typeface="Comfortaa"/>
                <a:cs typeface="Comfortaa"/>
                <a:sym typeface="Comfortaa"/>
              </a:rPr>
              <a:t>With that little water available for use, and with the high population of 7.442 billion people on Earth (according to World Banks in 2016), there is a limited amount of water we can use.</a:t>
            </a:r>
            <a:endParaRPr sz="2400">
              <a:latin typeface="Comfortaa"/>
              <a:ea typeface="Comfortaa"/>
              <a:cs typeface="Comfortaa"/>
              <a:sym typeface="Comfortaa"/>
            </a:endParaRPr>
          </a:p>
        </p:txBody>
      </p:sp>
      <p:pic>
        <p:nvPicPr>
          <p:cNvPr id="114" name="Shape 114" descr="Image result for 7.442 billion people on the world"/>
          <p:cNvPicPr preferRelativeResize="0"/>
          <p:nvPr/>
        </p:nvPicPr>
        <p:blipFill>
          <a:blip r:embed="rId3">
            <a:alphaModFix/>
          </a:blip>
          <a:stretch>
            <a:fillRect/>
          </a:stretch>
        </p:blipFill>
        <p:spPr>
          <a:xfrm>
            <a:off x="5116750" y="2876900"/>
            <a:ext cx="4027251" cy="226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1130100" y="1397138"/>
            <a:ext cx="6883800" cy="1658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latin typeface="Comfortaa"/>
                <a:ea typeface="Comfortaa"/>
                <a:cs typeface="Comfortaa"/>
                <a:sym typeface="Comfortaa"/>
              </a:rPr>
              <a:t>Another reason we should save water is because it will help reduce the amount of droughts, and the probability of a drought. </a:t>
            </a:r>
            <a:endParaRPr sz="2400">
              <a:latin typeface="Comfortaa"/>
              <a:ea typeface="Comfortaa"/>
              <a:cs typeface="Comfortaa"/>
              <a:sym typeface="Comfortaa"/>
            </a:endParaRPr>
          </a:p>
        </p:txBody>
      </p:sp>
      <p:pic>
        <p:nvPicPr>
          <p:cNvPr id="120" name="Shape 120" descr="Image result for drought"/>
          <p:cNvPicPr preferRelativeResize="0"/>
          <p:nvPr/>
        </p:nvPicPr>
        <p:blipFill>
          <a:blip r:embed="rId3">
            <a:alphaModFix/>
          </a:blip>
          <a:stretch>
            <a:fillRect/>
          </a:stretch>
        </p:blipFill>
        <p:spPr>
          <a:xfrm>
            <a:off x="1889100" y="2996575"/>
            <a:ext cx="4842951" cy="214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866150" y="864375"/>
            <a:ext cx="5887500" cy="173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latin typeface="Comfortaa"/>
                <a:ea typeface="Comfortaa"/>
                <a:cs typeface="Comfortaa"/>
                <a:sym typeface="Comfortaa"/>
              </a:rPr>
              <a:t>How to Conserve Water at</a:t>
            </a:r>
            <a:endParaRPr sz="2400">
              <a:latin typeface="Comfortaa"/>
              <a:ea typeface="Comfortaa"/>
              <a:cs typeface="Comfortaa"/>
              <a:sym typeface="Comfortaa"/>
            </a:endParaRPr>
          </a:p>
          <a:p>
            <a:pPr marL="0" lvl="0" indent="0">
              <a:spcBef>
                <a:spcPts val="0"/>
              </a:spcBef>
              <a:spcAft>
                <a:spcPts val="0"/>
              </a:spcAft>
              <a:buNone/>
            </a:pPr>
            <a:r>
              <a:rPr lang="en" sz="2400">
                <a:latin typeface="Comfortaa"/>
                <a:ea typeface="Comfortaa"/>
                <a:cs typeface="Comfortaa"/>
                <a:sym typeface="Comfortaa"/>
              </a:rPr>
              <a:t>School, Home, and Globally.</a:t>
            </a:r>
            <a:endParaRPr sz="2400">
              <a:latin typeface="Comfortaa"/>
              <a:ea typeface="Comfortaa"/>
              <a:cs typeface="Comfortaa"/>
              <a:sym typeface="Comfortaa"/>
            </a:endParaRPr>
          </a:p>
        </p:txBody>
      </p:sp>
      <p:pic>
        <p:nvPicPr>
          <p:cNvPr id="126" name="Shape 126" descr="Image result for water png"/>
          <p:cNvPicPr preferRelativeResize="0"/>
          <p:nvPr/>
        </p:nvPicPr>
        <p:blipFill>
          <a:blip r:embed="rId3">
            <a:alphaModFix/>
          </a:blip>
          <a:stretch>
            <a:fillRect/>
          </a:stretch>
        </p:blipFill>
        <p:spPr>
          <a:xfrm>
            <a:off x="0" y="1592875"/>
            <a:ext cx="9753074" cy="4032824"/>
          </a:xfrm>
          <a:prstGeom prst="rect">
            <a:avLst/>
          </a:prstGeom>
          <a:noFill/>
          <a:ln>
            <a:noFill/>
          </a:ln>
        </p:spPr>
      </p:pic>
      <p:sp>
        <p:nvSpPr>
          <p:cNvPr id="127" name="Shape 127"/>
          <p:cNvSpPr txBox="1"/>
          <p:nvPr/>
        </p:nvSpPr>
        <p:spPr>
          <a:xfrm>
            <a:off x="3679200" y="2602875"/>
            <a:ext cx="1785600" cy="679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By Christopher</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1130100" y="741345"/>
            <a:ext cx="6883800" cy="10026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800" b="0">
              <a:solidFill>
                <a:schemeClr val="dk1"/>
              </a:solidFill>
              <a:latin typeface="Great Vibes"/>
              <a:ea typeface="Great Vibes"/>
              <a:cs typeface="Great Vibes"/>
              <a:sym typeface="Great Vibes"/>
            </a:endParaRPr>
          </a:p>
          <a:p>
            <a:pPr marL="0" lvl="0" indent="0">
              <a:spcBef>
                <a:spcPts val="0"/>
              </a:spcBef>
              <a:spcAft>
                <a:spcPts val="0"/>
              </a:spcAft>
              <a:buNone/>
            </a:pPr>
            <a:r>
              <a:rPr lang="en">
                <a:latin typeface="Great Vibes"/>
                <a:ea typeface="Great Vibes"/>
                <a:cs typeface="Great Vibes"/>
                <a:sym typeface="Great Vibes"/>
              </a:rPr>
              <a:t>Conserving Water In School</a:t>
            </a:r>
            <a:endParaRPr>
              <a:latin typeface="Great Vibes"/>
              <a:ea typeface="Great Vibes"/>
              <a:cs typeface="Great Vibes"/>
              <a:sym typeface="Great Vibes"/>
            </a:endParaRPr>
          </a:p>
        </p:txBody>
      </p:sp>
      <p:sp>
        <p:nvSpPr>
          <p:cNvPr id="133" name="Shape 133"/>
          <p:cNvSpPr txBox="1">
            <a:spLocks noGrp="1"/>
          </p:cNvSpPr>
          <p:nvPr>
            <p:ph type="subTitle" idx="1"/>
          </p:nvPr>
        </p:nvSpPr>
        <p:spPr>
          <a:xfrm>
            <a:off x="1079150" y="1743947"/>
            <a:ext cx="6883800" cy="285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omfortaa"/>
              <a:buChar char="●"/>
            </a:pPr>
            <a:r>
              <a:rPr lang="en">
                <a:latin typeface="Comfortaa"/>
                <a:ea typeface="Comfortaa"/>
                <a:cs typeface="Comfortaa"/>
                <a:sym typeface="Comfortaa"/>
              </a:rPr>
              <a:t>Wash your hands for only five seconds.</a:t>
            </a:r>
            <a:endParaRPr>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en">
                <a:latin typeface="Comfortaa"/>
                <a:ea typeface="Comfortaa"/>
                <a:cs typeface="Comfortaa"/>
                <a:sym typeface="Comfortaa"/>
              </a:rPr>
              <a:t>Only fill your cup with the amount you will drink at the time.</a:t>
            </a:r>
            <a:endParaRPr>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en">
                <a:latin typeface="Comfortaa"/>
                <a:ea typeface="Comfortaa"/>
                <a:cs typeface="Comfortaa"/>
                <a:sym typeface="Comfortaa"/>
              </a:rPr>
              <a:t>Only fill your bottle of water at the water fountain for only the amount of water you will drink.</a:t>
            </a:r>
            <a:endParaRPr>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en">
                <a:latin typeface="Comfortaa"/>
                <a:ea typeface="Comfortaa"/>
                <a:cs typeface="Comfortaa"/>
                <a:sym typeface="Comfortaa"/>
              </a:rPr>
              <a:t>There’s no such thing as ‘old </a:t>
            </a: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       water’.</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p:txBody>
      </p:sp>
      <p:pic>
        <p:nvPicPr>
          <p:cNvPr id="134" name="Shape 134" descr="Image result for someone wasting water"/>
          <p:cNvPicPr preferRelativeResize="0"/>
          <p:nvPr/>
        </p:nvPicPr>
        <p:blipFill>
          <a:blip r:embed="rId3">
            <a:alphaModFix/>
          </a:blip>
          <a:stretch>
            <a:fillRect/>
          </a:stretch>
        </p:blipFill>
        <p:spPr>
          <a:xfrm>
            <a:off x="5821563" y="3775512"/>
            <a:ext cx="3084475" cy="1320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1130100" y="397195"/>
            <a:ext cx="6883800" cy="96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Great Vibes"/>
                <a:ea typeface="Great Vibes"/>
                <a:cs typeface="Great Vibes"/>
                <a:sym typeface="Great Vibes"/>
              </a:rPr>
              <a:t>Conserving Water At Home</a:t>
            </a:r>
            <a:endParaRPr>
              <a:latin typeface="Great Vibes"/>
              <a:ea typeface="Great Vibes"/>
              <a:cs typeface="Great Vibes"/>
              <a:sym typeface="Great Vibes"/>
            </a:endParaRPr>
          </a:p>
        </p:txBody>
      </p:sp>
      <p:sp>
        <p:nvSpPr>
          <p:cNvPr id="140" name="Shape 140"/>
          <p:cNvSpPr txBox="1">
            <a:spLocks noGrp="1"/>
          </p:cNvSpPr>
          <p:nvPr>
            <p:ph type="subTitle" idx="1"/>
          </p:nvPr>
        </p:nvSpPr>
        <p:spPr>
          <a:xfrm>
            <a:off x="1130100" y="1224302"/>
            <a:ext cx="6883800" cy="2694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omfortaa"/>
              <a:buChar char="●"/>
            </a:pPr>
            <a:r>
              <a:rPr lang="en">
                <a:latin typeface="Comfortaa"/>
                <a:ea typeface="Comfortaa"/>
                <a:cs typeface="Comfortaa"/>
                <a:sym typeface="Comfortaa"/>
              </a:rPr>
              <a:t>Do not flush the toilet when it is only contaminated with a little urine.</a:t>
            </a:r>
            <a:endParaRPr>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en">
                <a:latin typeface="Comfortaa"/>
                <a:ea typeface="Comfortaa"/>
                <a:cs typeface="Comfortaa"/>
                <a:sym typeface="Comfortaa"/>
              </a:rPr>
              <a:t>When cleaning your clothes with a washer, only  commence the process when it is full.</a:t>
            </a:r>
            <a:endParaRPr>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en">
                <a:latin typeface="Comfortaa"/>
                <a:ea typeface="Comfortaa"/>
                <a:cs typeface="Comfortaa"/>
                <a:sym typeface="Comfortaa"/>
              </a:rPr>
              <a:t>Fill the dishwasher to the maximum capacity, before you start the dishwashing.</a:t>
            </a:r>
            <a:endParaRPr>
              <a:latin typeface="Comfortaa"/>
              <a:ea typeface="Comfortaa"/>
              <a:cs typeface="Comfortaa"/>
              <a:sym typeface="Comfortaa"/>
            </a:endParaRPr>
          </a:p>
          <a:p>
            <a:pPr marL="0" lvl="0" indent="0" algn="l">
              <a:spcBef>
                <a:spcPts val="0"/>
              </a:spcBef>
              <a:spcAft>
                <a:spcPts val="0"/>
              </a:spcAft>
              <a:buNone/>
            </a:pPr>
            <a:endParaRPr>
              <a:latin typeface="Comfortaa"/>
              <a:ea typeface="Comfortaa"/>
              <a:cs typeface="Comfortaa"/>
              <a:sym typeface="Comfortaa"/>
            </a:endParaRPr>
          </a:p>
        </p:txBody>
      </p:sp>
      <p:pic>
        <p:nvPicPr>
          <p:cNvPr id="141" name="Shape 141" descr="Image result for washing machine full of clothes"/>
          <p:cNvPicPr preferRelativeResize="0"/>
          <p:nvPr/>
        </p:nvPicPr>
        <p:blipFill>
          <a:blip r:embed="rId3">
            <a:alphaModFix/>
          </a:blip>
          <a:stretch>
            <a:fillRect/>
          </a:stretch>
        </p:blipFill>
        <p:spPr>
          <a:xfrm>
            <a:off x="6324975" y="3264150"/>
            <a:ext cx="2819025" cy="1879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Předvádění na obrazovce (16:9)</PresentationFormat>
  <Paragraphs>30</Paragraphs>
  <Slides>10</Slides>
  <Notes>10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Great Vibes</vt:lpstr>
      <vt:lpstr>Comfortaa</vt:lpstr>
      <vt:lpstr>Simple Light</vt:lpstr>
      <vt:lpstr>Conserving     Water</vt:lpstr>
      <vt:lpstr>How Conserving Water Helps The Community</vt:lpstr>
      <vt:lpstr>Prezentace aplikace PowerPoint</vt:lpstr>
      <vt:lpstr>Since 97%  of water is salt water, 3% is fresh water, and only 1% of that water is available for drinking and bathing purposes because 2% is frozen in ice caps.</vt:lpstr>
      <vt:lpstr>With that little water available for use, and with the high population of 7.442 billion people on Earth (according to World Banks in 2016), there is a limited amount of water we can use.</vt:lpstr>
      <vt:lpstr>Another reason we should save water is because it will help reduce the amount of droughts, and the probability of a drought. </vt:lpstr>
      <vt:lpstr>How to Conserve Water at School, Home, and Globally.</vt:lpstr>
      <vt:lpstr> Conserving Water In School</vt:lpstr>
      <vt:lpstr>Conserving Water At Home</vt:lpstr>
      <vt:lpstr>Conserving Water Globally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Conserving     Water</dc:title>
  <dc:creator>Jana</dc:creator>
  <cp:lastModifiedBy>Jana</cp:lastModifiedBy>
  <cp:revision>1</cp:revision>
  <dcterms:modified xsi:type="dcterms:W3CDTF">2020-01-06T20:36:05Z</dcterms:modified>
</cp:coreProperties>
</file>