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58" r:id="rId7"/>
    <p:sldId id="259" r:id="rId8"/>
    <p:sldId id="260" r:id="rId9"/>
    <p:sldId id="264" r:id="rId10"/>
    <p:sldId id="266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9381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16977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94524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83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01067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28927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9991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598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6406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16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8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82B2B-DF52-4E35-AFA2-B9D8041C80F3}" type="datetimeFigureOut">
              <a:rPr lang="sl-SI" smtClean="0"/>
              <a:t>13. 11. 2018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31854-207C-4359-B71A-A8BC03F41FD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541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eurostat/web/products-eurostat-news/-/DDN-20170130-1?inheritRedirect=true&amp;redirect=/eurostat/news/whats-new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WASTE MANAGEMENT IN SLOVENIA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3624064" cy="271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41059"/>
            <a:ext cx="3836876" cy="255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4762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04664"/>
            <a:ext cx="2592288" cy="2708046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416" y="1583792"/>
            <a:ext cx="3724667" cy="10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970" y="4293096"/>
            <a:ext cx="5172075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10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32648"/>
          </a:xfrm>
        </p:spPr>
        <p:txBody>
          <a:bodyPr>
            <a:normAutofit/>
          </a:bodyPr>
          <a:lstStyle/>
          <a:p>
            <a:r>
              <a:rPr lang="en-US" sz="2600" dirty="0"/>
              <a:t>Slovenia </a:t>
            </a:r>
            <a:r>
              <a:rPr lang="en-US" sz="2600" b="1" dirty="0"/>
              <a:t>has made good progress </a:t>
            </a:r>
            <a:r>
              <a:rPr lang="en-US" sz="2600" dirty="0"/>
              <a:t>in waste management in terms of the separate collection of waste, reducing the amount of waste going to landfill and increasing the treatment and recycling of waste. </a:t>
            </a:r>
            <a:endParaRPr lang="sl-SI" sz="2600" dirty="0" smtClean="0"/>
          </a:p>
          <a:p>
            <a:r>
              <a:rPr lang="en-US" sz="2600" dirty="0" smtClean="0"/>
              <a:t>According </a:t>
            </a:r>
            <a:r>
              <a:rPr lang="en-US" sz="2600" dirty="0"/>
              <a:t>to figures from </a:t>
            </a:r>
            <a:r>
              <a:rPr lang="en-US" sz="2600" dirty="0" smtClean="0">
                <a:hlinkClick r:id="rId2" tooltip="Zunanja povezava odpre novo okno"/>
              </a:rPr>
              <a:t>Eurostat</a:t>
            </a:r>
            <a:r>
              <a:rPr lang="en-US" sz="2600" dirty="0" smtClean="0"/>
              <a:t>, </a:t>
            </a:r>
            <a:r>
              <a:rPr lang="en-US" sz="2600" dirty="0"/>
              <a:t>the statistical office of the European Union, Slovenia </a:t>
            </a:r>
            <a:r>
              <a:rPr lang="en-US" sz="2600" b="1" dirty="0">
                <a:solidFill>
                  <a:srgbClr val="FF0000"/>
                </a:solidFill>
              </a:rPr>
              <a:t>recycled 54.1% </a:t>
            </a:r>
            <a:r>
              <a:rPr lang="en-US" sz="2600" dirty="0"/>
              <a:t>of its waste in </a:t>
            </a:r>
            <a:r>
              <a:rPr lang="en-US" sz="2600" dirty="0">
                <a:solidFill>
                  <a:srgbClr val="FF0000"/>
                </a:solidFill>
              </a:rPr>
              <a:t>2015</a:t>
            </a:r>
            <a:r>
              <a:rPr lang="en-US" sz="2600" dirty="0"/>
              <a:t>, which puts it in </a:t>
            </a:r>
            <a:r>
              <a:rPr lang="en-US" sz="2600" b="1" dirty="0">
                <a:solidFill>
                  <a:srgbClr val="FF0000"/>
                </a:solidFill>
              </a:rPr>
              <a:t>third place in Europe</a:t>
            </a:r>
            <a:r>
              <a:rPr lang="en-US" sz="2600" dirty="0"/>
              <a:t>. </a:t>
            </a:r>
            <a:endParaRPr lang="sl-SI" sz="2600" dirty="0" smtClean="0"/>
          </a:p>
          <a:p>
            <a:r>
              <a:rPr lang="en-US" sz="2600" dirty="0" smtClean="0"/>
              <a:t>The </a:t>
            </a:r>
            <a:r>
              <a:rPr lang="en-US" sz="2600" dirty="0"/>
              <a:t>only countries to do better than Slovenia were </a:t>
            </a:r>
            <a:r>
              <a:rPr lang="en-US" sz="2600" b="1" dirty="0"/>
              <a:t>Austria</a:t>
            </a:r>
            <a:r>
              <a:rPr lang="en-US" sz="2600" dirty="0"/>
              <a:t>, which recycled 56% of its waste, and </a:t>
            </a:r>
            <a:r>
              <a:rPr lang="en-US" sz="2600" b="1" dirty="0"/>
              <a:t>Germany</a:t>
            </a:r>
            <a:r>
              <a:rPr lang="en-US" sz="2600" dirty="0"/>
              <a:t>, in first place with 66.1</a:t>
            </a:r>
            <a:r>
              <a:rPr lang="en-US" sz="2600" dirty="0" smtClean="0"/>
              <a:t>%.</a:t>
            </a:r>
            <a:endParaRPr lang="sl-SI" sz="2600" dirty="0" smtClean="0"/>
          </a:p>
          <a:p>
            <a:r>
              <a:rPr lang="en-US" sz="2600" dirty="0"/>
              <a:t>There has also been a significant </a:t>
            </a:r>
            <a:r>
              <a:rPr lang="en-US" sz="2600" b="1" dirty="0"/>
              <a:t>drop in the number of landfills </a:t>
            </a:r>
            <a:r>
              <a:rPr lang="en-US" sz="2600" dirty="0"/>
              <a:t>to which waste is sent in an individual year.</a:t>
            </a:r>
            <a:endParaRPr lang="sl-SI" sz="2600" dirty="0"/>
          </a:p>
        </p:txBody>
      </p:sp>
    </p:spTree>
    <p:extLst>
      <p:ext uri="{BB962C8B-B14F-4D97-AF65-F5344CB8AC3E}">
        <p14:creationId xmlns:p14="http://schemas.microsoft.com/office/powerpoint/2010/main" val="4214590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PROBLEMS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4" name="Ograda vsebine 3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1. </a:t>
            </a:r>
            <a:r>
              <a:rPr lang="sl-SI" dirty="0" err="1" smtClean="0"/>
              <a:t>Landfills</a:t>
            </a:r>
            <a:r>
              <a:rPr lang="sl-SI" dirty="0" smtClean="0"/>
              <a:t> are </a:t>
            </a:r>
            <a:r>
              <a:rPr lang="sl-SI" dirty="0" err="1" smtClean="0"/>
              <a:t>full</a:t>
            </a:r>
            <a:r>
              <a:rPr lang="sl-SI" dirty="0"/>
              <a:t> </a:t>
            </a:r>
            <a:r>
              <a:rPr lang="sl-SI" dirty="0" err="1" smtClean="0"/>
              <a:t>of</a:t>
            </a:r>
            <a:r>
              <a:rPr lang="sl-SI" dirty="0" smtClean="0"/>
              <a:t> </a:t>
            </a:r>
            <a:r>
              <a:rPr lang="sl-SI" dirty="0" err="1" smtClean="0"/>
              <a:t>waste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are </a:t>
            </a:r>
            <a:r>
              <a:rPr lang="sl-SI" dirty="0" err="1" smtClean="0"/>
              <a:t>being</a:t>
            </a:r>
            <a:r>
              <a:rPr lang="sl-SI" dirty="0" smtClean="0"/>
              <a:t> </a:t>
            </a:r>
            <a:r>
              <a:rPr lang="sl-SI" dirty="0" err="1" smtClean="0"/>
              <a:t>closed</a:t>
            </a:r>
            <a:r>
              <a:rPr lang="sl-SI" dirty="0" smtClean="0"/>
              <a:t>. Rest of the waste (</a:t>
            </a:r>
            <a:r>
              <a:rPr lang="sl-SI" dirty="0" smtClean="0"/>
              <a:t>not </a:t>
            </a:r>
            <a:r>
              <a:rPr lang="sl-SI" dirty="0" smtClean="0"/>
              <a:t>separated one) has to be driven to the north of Slovenia or to Austria. </a:t>
            </a:r>
            <a:r>
              <a:rPr lang="sl-SI" dirty="0" err="1" smtClean="0"/>
              <a:t>That</a:t>
            </a:r>
            <a:r>
              <a:rPr lang="sl-SI" dirty="0" smtClean="0"/>
              <a:t> is </a:t>
            </a:r>
            <a:r>
              <a:rPr lang="sl-SI" dirty="0" err="1" smtClean="0">
                <a:solidFill>
                  <a:srgbClr val="FF0000"/>
                </a:solidFill>
              </a:rPr>
              <a:t>expensive</a:t>
            </a:r>
            <a:r>
              <a:rPr lang="sl-SI" dirty="0" smtClean="0"/>
              <a:t>. 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2. </a:t>
            </a:r>
            <a:r>
              <a:rPr lang="sl-SI" dirty="0" err="1" smtClean="0"/>
              <a:t>Although</a:t>
            </a:r>
            <a:r>
              <a:rPr lang="sl-SI" dirty="0" smtClean="0"/>
              <a:t> more </a:t>
            </a:r>
            <a:r>
              <a:rPr lang="sl-SI" dirty="0" err="1" smtClean="0"/>
              <a:t>and</a:t>
            </a:r>
            <a:r>
              <a:rPr lang="sl-SI" dirty="0" smtClean="0"/>
              <a:t> more </a:t>
            </a:r>
            <a:r>
              <a:rPr lang="sl-SI" dirty="0" err="1" smtClean="0"/>
              <a:t>people</a:t>
            </a:r>
            <a:r>
              <a:rPr lang="sl-SI" dirty="0" smtClean="0"/>
              <a:t> </a:t>
            </a:r>
            <a:r>
              <a:rPr lang="sl-SI" dirty="0" err="1" smtClean="0"/>
              <a:t>separate</a:t>
            </a:r>
            <a:r>
              <a:rPr lang="sl-SI" dirty="0" smtClean="0"/>
              <a:t> </a:t>
            </a:r>
            <a:r>
              <a:rPr lang="sl-SI" dirty="0" err="1" smtClean="0"/>
              <a:t>diligently</a:t>
            </a:r>
            <a:r>
              <a:rPr lang="sl-SI" dirty="0" smtClean="0"/>
              <a:t>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plastic</a:t>
            </a:r>
            <a:r>
              <a:rPr lang="sl-SI" dirty="0" smtClean="0"/>
              <a:t>, </a:t>
            </a:r>
            <a:r>
              <a:rPr lang="sl-SI" dirty="0" err="1" smtClean="0"/>
              <a:t>there</a:t>
            </a:r>
            <a:r>
              <a:rPr lang="sl-SI" dirty="0" smtClean="0"/>
              <a:t> is a problem… </a:t>
            </a:r>
            <a:r>
              <a:rPr lang="sl-SI" dirty="0" err="1"/>
              <a:t>t</a:t>
            </a:r>
            <a:r>
              <a:rPr lang="sl-SI" dirty="0" err="1" smtClean="0"/>
              <a:t>here</a:t>
            </a:r>
            <a:r>
              <a:rPr lang="sl-SI" dirty="0" smtClean="0"/>
              <a:t> is </a:t>
            </a:r>
            <a:r>
              <a:rPr lang="sl-SI" dirty="0" err="1" smtClean="0">
                <a:solidFill>
                  <a:srgbClr val="FF0000"/>
                </a:solidFill>
              </a:rPr>
              <a:t>too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much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plastic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waste</a:t>
            </a:r>
            <a:r>
              <a:rPr lang="sl-SI" dirty="0" smtClean="0"/>
              <a:t>,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factories</a:t>
            </a:r>
            <a:r>
              <a:rPr lang="sl-SI" dirty="0" smtClean="0"/>
              <a:t> </a:t>
            </a:r>
            <a:r>
              <a:rPr lang="sl-SI" dirty="0" err="1" smtClean="0"/>
              <a:t>which</a:t>
            </a:r>
            <a:r>
              <a:rPr lang="sl-SI" dirty="0" smtClean="0"/>
              <a:t> </a:t>
            </a:r>
            <a:r>
              <a:rPr lang="sl-SI" dirty="0" err="1" smtClean="0"/>
              <a:t>recycle</a:t>
            </a:r>
            <a:r>
              <a:rPr lang="sl-SI" dirty="0" smtClean="0"/>
              <a:t> </a:t>
            </a:r>
            <a:r>
              <a:rPr lang="sl-SI" dirty="0" err="1" smtClean="0"/>
              <a:t>plastic</a:t>
            </a:r>
            <a:r>
              <a:rPr lang="sl-SI" dirty="0" smtClean="0"/>
              <a:t> </a:t>
            </a:r>
            <a:r>
              <a:rPr lang="sl-SI" dirty="0" err="1" smtClean="0">
                <a:solidFill>
                  <a:srgbClr val="FF0000"/>
                </a:solidFill>
              </a:rPr>
              <a:t>cannot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handle</a:t>
            </a:r>
            <a:r>
              <a:rPr lang="sl-SI" dirty="0" smtClean="0">
                <a:solidFill>
                  <a:srgbClr val="FF0000"/>
                </a:solidFill>
              </a:rPr>
              <a:t> </a:t>
            </a:r>
            <a:r>
              <a:rPr lang="sl-SI" dirty="0" err="1" smtClean="0">
                <a:solidFill>
                  <a:srgbClr val="FF0000"/>
                </a:solidFill>
              </a:rPr>
              <a:t>anymore</a:t>
            </a:r>
            <a:r>
              <a:rPr lang="sl-SI" dirty="0" smtClean="0"/>
              <a:t>… </a:t>
            </a:r>
            <a:r>
              <a:rPr lang="sl-SI" dirty="0" err="1" smtClean="0"/>
              <a:t>collecting</a:t>
            </a:r>
            <a:r>
              <a:rPr lang="sl-SI" dirty="0" smtClean="0"/>
              <a:t> </a:t>
            </a:r>
            <a:r>
              <a:rPr lang="sl-SI" dirty="0" err="1" smtClean="0"/>
              <a:t>centers</a:t>
            </a:r>
            <a:r>
              <a:rPr lang="sl-SI" dirty="0" smtClean="0"/>
              <a:t> are </a:t>
            </a:r>
            <a:r>
              <a:rPr lang="sl-SI" dirty="0" err="1" smtClean="0"/>
              <a:t>full</a:t>
            </a:r>
            <a:r>
              <a:rPr lang="sl-SI" dirty="0" smtClean="0"/>
              <a:t>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there</a:t>
            </a:r>
            <a:r>
              <a:rPr lang="sl-SI" dirty="0" smtClean="0"/>
              <a:t> is a </a:t>
            </a:r>
            <a:r>
              <a:rPr lang="sl-SI" dirty="0" err="1" smtClean="0"/>
              <a:t>danger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won</a:t>
            </a:r>
            <a:r>
              <a:rPr lang="sl-SI" dirty="0" smtClean="0"/>
              <a:t>‘t </a:t>
            </a:r>
            <a:r>
              <a:rPr lang="sl-SI" dirty="0" err="1" smtClean="0"/>
              <a:t>have</a:t>
            </a:r>
            <a:r>
              <a:rPr lang="sl-SI" dirty="0" smtClean="0"/>
              <a:t> </a:t>
            </a:r>
            <a:r>
              <a:rPr lang="sl-SI" dirty="0" err="1" smtClean="0"/>
              <a:t>anymore</a:t>
            </a:r>
            <a:r>
              <a:rPr lang="sl-SI" dirty="0" smtClean="0"/>
              <a:t> </a:t>
            </a:r>
            <a:r>
              <a:rPr lang="sl-SI" dirty="0" err="1" smtClean="0"/>
              <a:t>place</a:t>
            </a:r>
            <a:r>
              <a:rPr lang="sl-SI" dirty="0" smtClean="0"/>
              <a:t> to store </a:t>
            </a:r>
            <a:r>
              <a:rPr lang="sl-SI" dirty="0" err="1" smtClean="0"/>
              <a:t>the</a:t>
            </a:r>
            <a:r>
              <a:rPr lang="sl-SI" dirty="0" smtClean="0"/>
              <a:t> </a:t>
            </a:r>
            <a:r>
              <a:rPr lang="sl-SI" dirty="0" err="1" smtClean="0"/>
              <a:t>plastic</a:t>
            </a:r>
            <a:r>
              <a:rPr lang="sl-SI" dirty="0" smtClean="0"/>
              <a:t> </a:t>
            </a:r>
            <a:r>
              <a:rPr lang="sl-SI" dirty="0" err="1" smtClean="0"/>
              <a:t>that</a:t>
            </a:r>
            <a:r>
              <a:rPr lang="sl-SI" dirty="0" smtClean="0"/>
              <a:t> is </a:t>
            </a:r>
            <a:r>
              <a:rPr lang="sl-SI" dirty="0" err="1" smtClean="0"/>
              <a:t>waiting</a:t>
            </a:r>
            <a:r>
              <a:rPr lang="sl-SI" dirty="0" smtClean="0"/>
              <a:t> to </a:t>
            </a:r>
            <a:r>
              <a:rPr lang="sl-SI" dirty="0" err="1" smtClean="0"/>
              <a:t>be</a:t>
            </a:r>
            <a:r>
              <a:rPr lang="sl-SI" dirty="0" smtClean="0"/>
              <a:t> </a:t>
            </a:r>
            <a:r>
              <a:rPr lang="sl-SI" dirty="0" err="1" smtClean="0"/>
              <a:t>recycled</a:t>
            </a:r>
            <a:r>
              <a:rPr lang="sl-SI" dirty="0" smtClean="0"/>
              <a:t>. 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7341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79740" y="332656"/>
            <a:ext cx="7772400" cy="1470025"/>
          </a:xfrm>
        </p:spPr>
        <p:txBody>
          <a:bodyPr/>
          <a:lstStyle/>
          <a:p>
            <a:r>
              <a:rPr lang="sl-SI" dirty="0" smtClean="0">
                <a:solidFill>
                  <a:srgbClr val="FF0000"/>
                </a:solidFill>
              </a:rPr>
              <a:t>SOLUTIONS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70485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54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5536" y="38445"/>
            <a:ext cx="8229600" cy="1143000"/>
          </a:xfrm>
        </p:spPr>
        <p:txBody>
          <a:bodyPr/>
          <a:lstStyle/>
          <a:p>
            <a:r>
              <a:rPr lang="sl-SI" dirty="0" smtClean="0">
                <a:solidFill>
                  <a:srgbClr val="00B050"/>
                </a:solidFill>
              </a:rPr>
              <a:t>REDUCING</a:t>
            </a:r>
            <a:endParaRPr lang="sl-SI" dirty="0">
              <a:solidFill>
                <a:srgbClr val="00B050"/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508600" y="1052736"/>
            <a:ext cx="82296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l-SI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 </a:t>
            </a:r>
            <a:r>
              <a:rPr lang="sl-SI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 OUR SCHOOL:</a:t>
            </a:r>
          </a:p>
          <a:p>
            <a:pPr>
              <a:buFontTx/>
              <a:buChar char="-"/>
            </a:pPr>
            <a:r>
              <a:rPr lang="sl-SI" dirty="0" smtClean="0"/>
              <a:t>Since this school </a:t>
            </a:r>
            <a:r>
              <a:rPr lang="sl-SI" dirty="0" smtClean="0"/>
              <a:t>year</a:t>
            </a:r>
            <a:r>
              <a:rPr lang="en-US" dirty="0" smtClean="0"/>
              <a:t>,</a:t>
            </a:r>
            <a:r>
              <a:rPr lang="sl-SI" dirty="0" smtClean="0"/>
              <a:t> </a:t>
            </a:r>
            <a:r>
              <a:rPr lang="sl-SI" dirty="0" smtClean="0"/>
              <a:t>pupils don‘t </a:t>
            </a:r>
            <a:r>
              <a:rPr lang="sl-SI" dirty="0" smtClean="0"/>
              <a:t>get</a:t>
            </a:r>
            <a:endParaRPr lang="sl-SI" dirty="0" smtClean="0"/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en-US" dirty="0" smtClean="0"/>
              <a:t>PLASTIC WATER BOTTLES anymore </a:t>
            </a:r>
            <a:r>
              <a:rPr lang="sl-SI" dirty="0" smtClean="0"/>
              <a:t>when </a:t>
            </a:r>
            <a:r>
              <a:rPr lang="sl-SI" dirty="0" smtClean="0"/>
              <a:t>sport,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dirty="0" err="1" smtClean="0"/>
              <a:t>cultural</a:t>
            </a:r>
            <a:r>
              <a:rPr lang="sl-SI" dirty="0" smtClean="0"/>
              <a:t> or </a:t>
            </a:r>
            <a:r>
              <a:rPr lang="sl-SI" dirty="0" err="1" smtClean="0"/>
              <a:t>science</a:t>
            </a:r>
            <a:r>
              <a:rPr lang="sl-SI" dirty="0" smtClean="0"/>
              <a:t> </a:t>
            </a:r>
            <a:r>
              <a:rPr lang="sl-SI" dirty="0" err="1" smtClean="0"/>
              <a:t>day</a:t>
            </a:r>
            <a:r>
              <a:rPr lang="sl-SI" dirty="0" smtClean="0"/>
              <a:t> is </a:t>
            </a:r>
            <a:r>
              <a:rPr lang="sl-SI" dirty="0" err="1" smtClean="0"/>
              <a:t>taking</a:t>
            </a:r>
            <a:r>
              <a:rPr lang="sl-SI" dirty="0" smtClean="0"/>
              <a:t> </a:t>
            </a:r>
            <a:r>
              <a:rPr lang="sl-SI" dirty="0" err="1" smtClean="0"/>
              <a:t>place</a:t>
            </a:r>
            <a:r>
              <a:rPr lang="sl-SI" dirty="0" smtClean="0"/>
              <a:t> </a:t>
            </a:r>
            <a:r>
              <a:rPr lang="sl-SI" dirty="0" err="1" smtClean="0"/>
              <a:t>away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dirty="0" err="1" smtClean="0"/>
              <a:t>school</a:t>
            </a:r>
            <a:r>
              <a:rPr lang="sl-SI" dirty="0" smtClean="0"/>
              <a:t>.    </a:t>
            </a:r>
            <a:r>
              <a:rPr lang="sl-SI" dirty="0" err="1" smtClean="0"/>
              <a:t>They</a:t>
            </a:r>
            <a:r>
              <a:rPr lang="sl-SI" dirty="0" smtClean="0"/>
              <a:t> </a:t>
            </a:r>
            <a:r>
              <a:rPr lang="sl-SI" dirty="0" err="1" smtClean="0"/>
              <a:t>have</a:t>
            </a:r>
            <a:r>
              <a:rPr lang="sl-SI" dirty="0" smtClean="0"/>
              <a:t> to </a:t>
            </a:r>
            <a:r>
              <a:rPr lang="sl-SI" dirty="0" err="1" smtClean="0"/>
              <a:t>bring</a:t>
            </a:r>
            <a:r>
              <a:rPr lang="sl-SI" dirty="0" smtClean="0"/>
              <a:t> a </a:t>
            </a:r>
            <a:r>
              <a:rPr lang="sl-SI" dirty="0" err="1" smtClean="0"/>
              <a:t>bottle</a:t>
            </a:r>
            <a:r>
              <a:rPr lang="sl-SI" dirty="0" smtClean="0"/>
              <a:t> </a:t>
            </a:r>
            <a:r>
              <a:rPr lang="sl-SI" dirty="0" err="1" smtClean="0"/>
              <a:t>from</a:t>
            </a:r>
            <a:r>
              <a:rPr lang="sl-SI" dirty="0" smtClean="0"/>
              <a:t> home </a:t>
            </a: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drink</a:t>
            </a:r>
            <a:r>
              <a:rPr lang="sl-SI" dirty="0" smtClean="0"/>
              <a:t> </a:t>
            </a:r>
            <a:r>
              <a:rPr lang="sl-SI" dirty="0" err="1" smtClean="0"/>
              <a:t>tap</a:t>
            </a:r>
            <a:r>
              <a:rPr lang="sl-SI" dirty="0" smtClean="0"/>
              <a:t>  </a:t>
            </a:r>
          </a:p>
          <a:p>
            <a:pPr marL="0" indent="0">
              <a:buNone/>
            </a:pPr>
            <a:r>
              <a:rPr lang="sl-SI" dirty="0"/>
              <a:t> </a:t>
            </a:r>
            <a:r>
              <a:rPr lang="sl-SI" dirty="0" smtClean="0"/>
              <a:t>    </a:t>
            </a:r>
            <a:r>
              <a:rPr lang="sl-SI" dirty="0" err="1" smtClean="0"/>
              <a:t>water</a:t>
            </a:r>
            <a:r>
              <a:rPr lang="sl-SI" dirty="0" smtClean="0"/>
              <a:t>.</a:t>
            </a:r>
          </a:p>
          <a:p>
            <a:pPr marL="0" indent="0">
              <a:buNone/>
            </a:pPr>
            <a:endParaRPr lang="sl-SI" dirty="0" smtClean="0"/>
          </a:p>
          <a:p>
            <a:pPr>
              <a:buFontTx/>
              <a:buChar char="-"/>
            </a:pPr>
            <a:r>
              <a:rPr lang="sl-SI" dirty="0" err="1" smtClean="0"/>
              <a:t>And</a:t>
            </a:r>
            <a:r>
              <a:rPr lang="sl-SI" dirty="0" smtClean="0"/>
              <a:t> </a:t>
            </a:r>
            <a:r>
              <a:rPr lang="sl-SI" dirty="0" err="1" smtClean="0"/>
              <a:t>we</a:t>
            </a:r>
            <a:r>
              <a:rPr lang="sl-SI" dirty="0" smtClean="0"/>
              <a:t> </a:t>
            </a:r>
            <a:r>
              <a:rPr lang="sl-SI" dirty="0" err="1" smtClean="0"/>
              <a:t>just</a:t>
            </a:r>
            <a:r>
              <a:rPr lang="sl-SI" dirty="0" smtClean="0"/>
              <a:t> </a:t>
            </a:r>
            <a:r>
              <a:rPr lang="sl-SI" dirty="0" err="1" smtClean="0"/>
              <a:t>got</a:t>
            </a:r>
            <a:r>
              <a:rPr lang="sl-SI" dirty="0" smtClean="0"/>
              <a:t> a donator </a:t>
            </a:r>
            <a:r>
              <a:rPr lang="sl-SI" dirty="0" err="1" smtClean="0"/>
              <a:t>who</a:t>
            </a:r>
            <a:r>
              <a:rPr lang="sl-SI" dirty="0" smtClean="0"/>
              <a:t> </a:t>
            </a:r>
            <a:r>
              <a:rPr lang="sl-SI" dirty="0" err="1" smtClean="0"/>
              <a:t>will</a:t>
            </a:r>
            <a:r>
              <a:rPr lang="sl-SI" dirty="0" smtClean="0"/>
              <a:t> </a:t>
            </a:r>
          </a:p>
          <a:p>
            <a:pPr marL="0" indent="0">
              <a:buNone/>
            </a:pPr>
            <a:r>
              <a:rPr lang="sl-SI" dirty="0" err="1" smtClean="0"/>
              <a:t>provide</a:t>
            </a:r>
            <a:r>
              <a:rPr lang="sl-SI" dirty="0" smtClean="0"/>
              <a:t> to </a:t>
            </a:r>
            <a:r>
              <a:rPr lang="sl-SI" dirty="0" err="1" smtClean="0"/>
              <a:t>all</a:t>
            </a:r>
            <a:r>
              <a:rPr lang="sl-SI" dirty="0" smtClean="0"/>
              <a:t> </a:t>
            </a:r>
            <a:r>
              <a:rPr lang="sl-SI" dirty="0" err="1" smtClean="0"/>
              <a:t>pupils</a:t>
            </a:r>
            <a:r>
              <a:rPr lang="sl-SI" dirty="0" smtClean="0"/>
              <a:t> a REUSABLE WATER</a:t>
            </a:r>
          </a:p>
          <a:p>
            <a:pPr marL="0" indent="0">
              <a:buNone/>
            </a:pPr>
            <a:r>
              <a:rPr lang="sl-SI" dirty="0" smtClean="0"/>
              <a:t> BOTTLE.</a:t>
            </a:r>
          </a:p>
          <a:p>
            <a:pPr marL="0" indent="0">
              <a:buNone/>
            </a:pPr>
            <a:endParaRPr lang="sl-SI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l-SI" dirty="0" smtClean="0">
                <a:solidFill>
                  <a:srgbClr val="FF0000"/>
                </a:solidFill>
              </a:rPr>
              <a:t>WHY NOT </a:t>
            </a:r>
            <a:r>
              <a:rPr lang="sl-SI" dirty="0" smtClean="0">
                <a:solidFill>
                  <a:srgbClr val="FF0000"/>
                </a:solidFill>
              </a:rPr>
              <a:t>PET </a:t>
            </a:r>
            <a:r>
              <a:rPr lang="sl-SI" dirty="0" smtClean="0">
                <a:solidFill>
                  <a:srgbClr val="FF0000"/>
                </a:solidFill>
              </a:rPr>
              <a:t>PLASTIC BOTTLES?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WATER FROM PET PLASTIC BOTTLES IS NOT HEALTHY, 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IS MORE EXPENSIVE AND HAS BIG NEGATIVE IMPACT ON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 THE ENVIRONMENT</a:t>
            </a:r>
            <a:endParaRPr lang="sl-SI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76672"/>
            <a:ext cx="1519703" cy="194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Raven povezovalnik 4"/>
          <p:cNvCxnSpPr/>
          <p:nvPr/>
        </p:nvCxnSpPr>
        <p:spPr>
          <a:xfrm>
            <a:off x="7567907" y="728812"/>
            <a:ext cx="1368152" cy="144016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0876">
            <a:off x="7538699" y="796278"/>
            <a:ext cx="1514868" cy="1595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7" y="4285928"/>
            <a:ext cx="2115319" cy="211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930" y="3359168"/>
            <a:ext cx="743053" cy="937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538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sl-SI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ON NATIONAL LEVEL</a:t>
            </a:r>
            <a:endParaRPr lang="sl-SI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</a:t>
            </a:r>
            <a:r>
              <a:rPr lang="sl-SI" dirty="0" smtClean="0"/>
              <a:t>A </a:t>
            </a:r>
            <a:r>
              <a:rPr lang="sl-SI" dirty="0" smtClean="0"/>
              <a:t>BIG CAMPAIGN „</a:t>
            </a:r>
            <a:r>
              <a:rPr lang="sl-SI" dirty="0" smtClean="0">
                <a:solidFill>
                  <a:srgbClr val="00B050"/>
                </a:solidFill>
              </a:rPr>
              <a:t>I HAVE MY OWN CARRIER BAG“</a:t>
            </a:r>
            <a:r>
              <a:rPr lang="sl-SI" dirty="0" smtClean="0"/>
              <a:t> TO REDUCE USING THE PLASTIC BAGS IN SHOPS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52" y="3356992"/>
            <a:ext cx="8769648" cy="12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58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92131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12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22" y="464480"/>
            <a:ext cx="8192033" cy="59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74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l-SI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  <a:r>
              <a:rPr lang="sl-SI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WORLDWIDE</a:t>
            </a:r>
            <a:endParaRPr lang="sl-SI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6692" y="1340768"/>
            <a:ext cx="8229600" cy="4525963"/>
          </a:xfrm>
        </p:spPr>
        <p:txBody>
          <a:bodyPr/>
          <a:lstStyle/>
          <a:p>
            <a:r>
              <a:rPr lang="en-US" dirty="0" smtClean="0"/>
              <a:t>THERE IS </a:t>
            </a:r>
            <a:r>
              <a:rPr lang="sl-SI" dirty="0" smtClean="0"/>
              <a:t>A </a:t>
            </a:r>
            <a:r>
              <a:rPr lang="sl-SI" dirty="0" smtClean="0"/>
              <a:t>BIG CAMPAIGN „</a:t>
            </a:r>
            <a:r>
              <a:rPr lang="en-US" dirty="0" smtClean="0">
                <a:solidFill>
                  <a:srgbClr val="00B050"/>
                </a:solidFill>
              </a:rPr>
              <a:t>STOP SINGLE-USE PLASTIC POLLUTION NOW</a:t>
            </a:r>
            <a:r>
              <a:rPr lang="en-US" dirty="0" smtClean="0"/>
              <a:t> </a:t>
            </a:r>
            <a:r>
              <a:rPr lang="sl-SI" dirty="0" smtClean="0">
                <a:solidFill>
                  <a:srgbClr val="00B050"/>
                </a:solidFill>
              </a:rPr>
              <a:t>“</a:t>
            </a:r>
            <a:r>
              <a:rPr lang="sl-SI" dirty="0" smtClean="0"/>
              <a:t> </a:t>
            </a:r>
            <a:endParaRPr lang="sl-SI" dirty="0"/>
          </a:p>
        </p:txBody>
      </p:sp>
      <p:pic>
        <p:nvPicPr>
          <p:cNvPr id="6148" name="Picture 4" descr="Rezultat iskanja slik za stop single use plast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708920"/>
            <a:ext cx="3887416" cy="388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00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277</Words>
  <Application>Microsoft Office PowerPoint</Application>
  <PresentationFormat>Demonstracija ekrane (4:3)</PresentationFormat>
  <Paragraphs>30</Paragraphs>
  <Slides>10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Officeova tema</vt:lpstr>
      <vt:lpstr>WASTE MANAGEMENT IN SLOVENIA</vt:lpstr>
      <vt:lpstr>„PowerPoint“ pateiktis</vt:lpstr>
      <vt:lpstr>PROBLEMS</vt:lpstr>
      <vt:lpstr>SOLUTIONS</vt:lpstr>
      <vt:lpstr>REDUCING</vt:lpstr>
      <vt:lpstr>2. ON NATIONAL LEVEL</vt:lpstr>
      <vt:lpstr>„PowerPoint“ pateiktis</vt:lpstr>
      <vt:lpstr>„PowerPoint“ pateiktis</vt:lpstr>
      <vt:lpstr>3. WORLDWIDE</vt:lpstr>
      <vt:lpstr>„PowerPoint“ pateiktis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PLASTIC WASTE MANAGEMENT IN SLOVENIA</dc:title>
  <dc:creator>Erasmus1</dc:creator>
  <cp:lastModifiedBy>SANAKO-11</cp:lastModifiedBy>
  <cp:revision>36</cp:revision>
  <dcterms:created xsi:type="dcterms:W3CDTF">2018-11-11T22:57:24Z</dcterms:created>
  <dcterms:modified xsi:type="dcterms:W3CDTF">2018-11-13T07:35:34Z</dcterms:modified>
</cp:coreProperties>
</file>