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6" r:id="rId3"/>
    <p:sldId id="265" r:id="rId4"/>
    <p:sldId id="260" r:id="rId5"/>
    <p:sldId id="268" r:id="rId6"/>
    <p:sldId id="269" r:id="rId7"/>
    <p:sldId id="270" r:id="rId8"/>
    <p:sldId id="262" r:id="rId9"/>
    <p:sldId id="271" r:id="rId10"/>
    <p:sldId id="272" r:id="rId11"/>
    <p:sldId id="258" r:id="rId1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атрин Фердинандова" userId="9234825d-6da3-4638-b9f7-23fbf54c47ea" providerId="ADAL" clId="{4EA2D3D9-4010-984D-B978-8B52701AAAFF}"/>
    <pc:docChg chg="undo custSel modSld">
      <pc:chgData name="Катрин Фердинандова" userId="9234825d-6da3-4638-b9f7-23fbf54c47ea" providerId="ADAL" clId="{4EA2D3D9-4010-984D-B978-8B52701AAAFF}" dt="2020-12-28T14:28:58.827" v="567" actId="22"/>
      <pc:docMkLst>
        <pc:docMk/>
      </pc:docMkLst>
      <pc:sldChg chg="delSp modSp">
        <pc:chgData name="Катрин Фердинандова" userId="9234825d-6da3-4638-b9f7-23fbf54c47ea" providerId="ADAL" clId="{4EA2D3D9-4010-984D-B978-8B52701AAAFF}" dt="2020-12-28T14:26:34.006" v="499" actId="22"/>
        <pc:sldMkLst>
          <pc:docMk/>
          <pc:sldMk cId="3443642083" sldId="258"/>
        </pc:sldMkLst>
        <pc:spChg chg="del mod">
          <ac:chgData name="Катрин Фердинандова" userId="9234825d-6da3-4638-b9f7-23fbf54c47ea" providerId="ADAL" clId="{4EA2D3D9-4010-984D-B978-8B52701AAAFF}" dt="2020-12-28T14:17:13.546" v="434" actId="478"/>
          <ac:spMkLst>
            <pc:docMk/>
            <pc:sldMk cId="3443642083" sldId="258"/>
            <ac:spMk id="2" creationId="{00000000-0000-0000-0000-000000000000}"/>
          </ac:spMkLst>
        </pc:spChg>
        <pc:spChg chg="mod">
          <ac:chgData name="Катрин Фердинандова" userId="9234825d-6da3-4638-b9f7-23fbf54c47ea" providerId="ADAL" clId="{4EA2D3D9-4010-984D-B978-8B52701AAAFF}" dt="2020-12-28T14:26:34.006" v="499" actId="22"/>
          <ac:spMkLst>
            <pc:docMk/>
            <pc:sldMk cId="3443642083" sldId="258"/>
            <ac:spMk id="3" creationId="{00000000-0000-0000-0000-000000000000}"/>
          </ac:spMkLst>
        </pc:spChg>
        <pc:spChg chg="mod">
          <ac:chgData name="Катрин Фердинандова" userId="9234825d-6da3-4638-b9f7-23fbf54c47ea" providerId="ADAL" clId="{4EA2D3D9-4010-984D-B978-8B52701AAAFF}" dt="2020-12-28T14:19:15.466" v="447" actId="1076"/>
          <ac:spMkLst>
            <pc:docMk/>
            <pc:sldMk cId="3443642083" sldId="258"/>
            <ac:spMk id="5" creationId="{00000000-0000-0000-0000-000000000000}"/>
          </ac:spMkLst>
        </pc:spChg>
      </pc:sldChg>
      <pc:sldChg chg="modSp">
        <pc:chgData name="Катрин Фердинандова" userId="9234825d-6da3-4638-b9f7-23fbf54c47ea" providerId="ADAL" clId="{4EA2D3D9-4010-984D-B978-8B52701AAAFF}" dt="2020-12-28T14:22:41.241" v="455" actId="22"/>
        <pc:sldMkLst>
          <pc:docMk/>
          <pc:sldMk cId="2943232204" sldId="260"/>
        </pc:sldMkLst>
        <pc:spChg chg="mod">
          <ac:chgData name="Катрин Фердинандова" userId="9234825d-6da3-4638-b9f7-23fbf54c47ea" providerId="ADAL" clId="{4EA2D3D9-4010-984D-B978-8B52701AAAFF}" dt="2020-12-28T14:22:41.241" v="455" actId="22"/>
          <ac:spMkLst>
            <pc:docMk/>
            <pc:sldMk cId="2943232204" sldId="260"/>
            <ac:spMk id="3" creationId="{00000000-0000-0000-0000-000000000000}"/>
          </ac:spMkLst>
        </pc:spChg>
        <pc:spChg chg="mod">
          <ac:chgData name="Катрин Фердинандова" userId="9234825d-6da3-4638-b9f7-23fbf54c47ea" providerId="ADAL" clId="{4EA2D3D9-4010-984D-B978-8B52701AAAFF}" dt="2020-12-28T13:38:18.026" v="145" actId="20577"/>
          <ac:spMkLst>
            <pc:docMk/>
            <pc:sldMk cId="2943232204" sldId="260"/>
            <ac:spMk id="5" creationId="{00000000-0000-0000-0000-000000000000}"/>
          </ac:spMkLst>
        </pc:spChg>
        <pc:spChg chg="mod">
          <ac:chgData name="Катрин Фердинандова" userId="9234825d-6da3-4638-b9f7-23fbf54c47ea" providerId="ADAL" clId="{4EA2D3D9-4010-984D-B978-8B52701AAAFF}" dt="2020-12-28T13:38:02.627" v="121" actId="1076"/>
          <ac:spMkLst>
            <pc:docMk/>
            <pc:sldMk cId="2943232204" sldId="260"/>
            <ac:spMk id="6" creationId="{00000000-0000-0000-0000-000000000000}"/>
          </ac:spMkLst>
        </pc:spChg>
      </pc:sldChg>
      <pc:sldChg chg="modSp">
        <pc:chgData name="Катрин Фердинандова" userId="9234825d-6da3-4638-b9f7-23fbf54c47ea" providerId="ADAL" clId="{4EA2D3D9-4010-984D-B978-8B52701AAAFF}" dt="2020-12-28T14:25:15.762" v="467" actId="22"/>
        <pc:sldMkLst>
          <pc:docMk/>
          <pc:sldMk cId="2820745940" sldId="262"/>
        </pc:sldMkLst>
        <pc:spChg chg="mod">
          <ac:chgData name="Катрин Фердинандова" userId="9234825d-6da3-4638-b9f7-23fbf54c47ea" providerId="ADAL" clId="{4EA2D3D9-4010-984D-B978-8B52701AAAFF}" dt="2020-12-28T14:25:15.762" v="467" actId="22"/>
          <ac:spMkLst>
            <pc:docMk/>
            <pc:sldMk cId="2820745940" sldId="262"/>
            <ac:spMk id="5" creationId="{00000000-0000-0000-0000-000000000000}"/>
          </ac:spMkLst>
        </pc:spChg>
        <pc:spChg chg="mod">
          <ac:chgData name="Катрин Фердинандова" userId="9234825d-6da3-4638-b9f7-23fbf54c47ea" providerId="ADAL" clId="{4EA2D3D9-4010-984D-B978-8B52701AAAFF}" dt="2020-12-28T14:08:16.398" v="398" actId="20577"/>
          <ac:spMkLst>
            <pc:docMk/>
            <pc:sldMk cId="2820745940" sldId="262"/>
            <ac:spMk id="6" creationId="{00000000-0000-0000-0000-000000000000}"/>
          </ac:spMkLst>
        </pc:spChg>
        <pc:spChg chg="mod">
          <ac:chgData name="Катрин Фердинандова" userId="9234825d-6da3-4638-b9f7-23fbf54c47ea" providerId="ADAL" clId="{4EA2D3D9-4010-984D-B978-8B52701AAAFF}" dt="2020-12-28T14:08:05.187" v="387" actId="14100"/>
          <ac:spMkLst>
            <pc:docMk/>
            <pc:sldMk cId="2820745940" sldId="262"/>
            <ac:spMk id="7" creationId="{00000000-0000-0000-0000-000000000000}"/>
          </ac:spMkLst>
        </pc:spChg>
      </pc:sldChg>
      <pc:sldChg chg="modSp">
        <pc:chgData name="Катрин Фердинандова" userId="9234825d-6da3-4638-b9f7-23fbf54c47ea" providerId="ADAL" clId="{4EA2D3D9-4010-984D-B978-8B52701AAAFF}" dt="2020-12-28T14:28:09.025" v="529" actId="20577"/>
        <pc:sldMkLst>
          <pc:docMk/>
          <pc:sldMk cId="1556083638" sldId="265"/>
        </pc:sldMkLst>
        <pc:spChg chg="mod">
          <ac:chgData name="Катрин Фердинандова" userId="9234825d-6da3-4638-b9f7-23fbf54c47ea" providerId="ADAL" clId="{4EA2D3D9-4010-984D-B978-8B52701AAAFF}" dt="2020-12-28T14:28:09.025" v="529" actId="20577"/>
          <ac:spMkLst>
            <pc:docMk/>
            <pc:sldMk cId="1556083638" sldId="265"/>
            <ac:spMk id="5" creationId="{00000000-0000-0000-0000-000000000000}"/>
          </ac:spMkLst>
        </pc:spChg>
        <pc:graphicFrameChg chg="mod modGraphic">
          <ac:chgData name="Катрин Фердинандова" userId="9234825d-6da3-4638-b9f7-23fbf54c47ea" providerId="ADAL" clId="{4EA2D3D9-4010-984D-B978-8B52701AAAFF}" dt="2020-12-28T13:59:54.623" v="325" actId="1076"/>
          <ac:graphicFrameMkLst>
            <pc:docMk/>
            <pc:sldMk cId="1556083638" sldId="265"/>
            <ac:graphicFrameMk id="7" creationId="{00000000-0000-0000-0000-000000000000}"/>
          </ac:graphicFrameMkLst>
        </pc:graphicFrameChg>
      </pc:sldChg>
      <pc:sldChg chg="modSp">
        <pc:chgData name="Катрин Фердинандова" userId="9234825d-6da3-4638-b9f7-23fbf54c47ea" providerId="ADAL" clId="{4EA2D3D9-4010-984D-B978-8B52701AAAFF}" dt="2020-12-28T14:21:03.396" v="451" actId="22"/>
        <pc:sldMkLst>
          <pc:docMk/>
          <pc:sldMk cId="3360781122" sldId="266"/>
        </pc:sldMkLst>
        <pc:spChg chg="mod">
          <ac:chgData name="Катрин Фердинандова" userId="9234825d-6da3-4638-b9f7-23fbf54c47ea" providerId="ADAL" clId="{4EA2D3D9-4010-984D-B978-8B52701AAAFF}" dt="2020-12-28T14:21:03.396" v="451" actId="22"/>
          <ac:spMkLst>
            <pc:docMk/>
            <pc:sldMk cId="3360781122" sldId="266"/>
            <ac:spMk id="8" creationId="{00000000-0000-0000-0000-000000000000}"/>
          </ac:spMkLst>
        </pc:spChg>
        <pc:spChg chg="mod">
          <ac:chgData name="Катрин Фердинандова" userId="9234825d-6da3-4638-b9f7-23fbf54c47ea" providerId="ADAL" clId="{4EA2D3D9-4010-984D-B978-8B52701AAAFF}" dt="2020-12-28T13:35:02.581" v="108" actId="207"/>
          <ac:spMkLst>
            <pc:docMk/>
            <pc:sldMk cId="3360781122" sldId="266"/>
            <ac:spMk id="9" creationId="{00000000-0000-0000-0000-000000000000}"/>
          </ac:spMkLst>
        </pc:spChg>
        <pc:spChg chg="mod">
          <ac:chgData name="Катрин Фердинандова" userId="9234825d-6da3-4638-b9f7-23fbf54c47ea" providerId="ADAL" clId="{4EA2D3D9-4010-984D-B978-8B52701AAAFF}" dt="2020-12-28T13:30:49.313" v="26" actId="20577"/>
          <ac:spMkLst>
            <pc:docMk/>
            <pc:sldMk cId="3360781122" sldId="266"/>
            <ac:spMk id="18" creationId="{00000000-0000-0000-0000-000000000000}"/>
          </ac:spMkLst>
        </pc:spChg>
        <pc:spChg chg="mod">
          <ac:chgData name="Катрин Фердинандова" userId="9234825d-6da3-4638-b9f7-23fbf54c47ea" providerId="ADAL" clId="{4EA2D3D9-4010-984D-B978-8B52701AAAFF}" dt="2020-12-28T13:31:22.015" v="33" actId="20577"/>
          <ac:spMkLst>
            <pc:docMk/>
            <pc:sldMk cId="3360781122" sldId="266"/>
            <ac:spMk id="21" creationId="{00000000-0000-0000-0000-000000000000}"/>
          </ac:spMkLst>
        </pc:spChg>
        <pc:spChg chg="mod">
          <ac:chgData name="Катрин Фердинандова" userId="9234825d-6da3-4638-b9f7-23fbf54c47ea" providerId="ADAL" clId="{4EA2D3D9-4010-984D-B978-8B52701AAAFF}" dt="2020-12-28T13:33:04.139" v="93" actId="20577"/>
          <ac:spMkLst>
            <pc:docMk/>
            <pc:sldMk cId="3360781122" sldId="266"/>
            <ac:spMk id="22" creationId="{00000000-0000-0000-0000-000000000000}"/>
          </ac:spMkLst>
        </pc:spChg>
        <pc:cxnChg chg="mod">
          <ac:chgData name="Катрин Фердинандова" userId="9234825d-6da3-4638-b9f7-23fbf54c47ea" providerId="ADAL" clId="{4EA2D3D9-4010-984D-B978-8B52701AAAFF}" dt="2020-12-28T13:34:34.501" v="105" actId="1076"/>
          <ac:cxnSpMkLst>
            <pc:docMk/>
            <pc:sldMk cId="3360781122" sldId="266"/>
            <ac:cxnSpMk id="12" creationId="{00000000-0000-0000-0000-000000000000}"/>
          </ac:cxnSpMkLst>
        </pc:cxnChg>
        <pc:cxnChg chg="mod">
          <ac:chgData name="Катрин Фердинандова" userId="9234825d-6da3-4638-b9f7-23fbf54c47ea" providerId="ADAL" clId="{4EA2D3D9-4010-984D-B978-8B52701AAAFF}" dt="2020-12-28T13:34:34.501" v="105" actId="1076"/>
          <ac:cxnSpMkLst>
            <pc:docMk/>
            <pc:sldMk cId="3360781122" sldId="266"/>
            <ac:cxnSpMk id="15" creationId="{00000000-0000-0000-0000-000000000000}"/>
          </ac:cxnSpMkLst>
        </pc:cxnChg>
      </pc:sldChg>
      <pc:sldChg chg="modSp">
        <pc:chgData name="Катрин Фердинандова" userId="9234825d-6da3-4638-b9f7-23fbf54c47ea" providerId="ADAL" clId="{4EA2D3D9-4010-984D-B978-8B52701AAAFF}" dt="2020-12-28T14:20:06.597" v="449" actId="22"/>
        <pc:sldMkLst>
          <pc:docMk/>
          <pc:sldMk cId="2204607147" sldId="267"/>
        </pc:sldMkLst>
        <pc:spChg chg="mod">
          <ac:chgData name="Катрин Фердинандова" userId="9234825d-6da3-4638-b9f7-23fbf54c47ea" providerId="ADAL" clId="{4EA2D3D9-4010-984D-B978-8B52701AAAFF}" dt="2020-12-28T14:20:06.597" v="449" actId="22"/>
          <ac:spMkLst>
            <pc:docMk/>
            <pc:sldMk cId="2204607147" sldId="267"/>
            <ac:spMk id="5" creationId="{00000000-0000-0000-0000-000000000000}"/>
          </ac:spMkLst>
        </pc:spChg>
      </pc:sldChg>
      <pc:sldChg chg="modSp">
        <pc:chgData name="Катрин Фердинандова" userId="9234825d-6da3-4638-b9f7-23fbf54c47ea" providerId="ADAL" clId="{4EA2D3D9-4010-984D-B978-8B52701AAAFF}" dt="2020-12-28T14:23:32.756" v="457" actId="22"/>
        <pc:sldMkLst>
          <pc:docMk/>
          <pc:sldMk cId="3887140113" sldId="268"/>
        </pc:sldMkLst>
        <pc:spChg chg="mod">
          <ac:chgData name="Катрин Фердинандова" userId="9234825d-6da3-4638-b9f7-23fbf54c47ea" providerId="ADAL" clId="{4EA2D3D9-4010-984D-B978-8B52701AAAFF}" dt="2020-12-28T14:23:32.756" v="457" actId="22"/>
          <ac:spMkLst>
            <pc:docMk/>
            <pc:sldMk cId="3887140113" sldId="268"/>
            <ac:spMk id="3" creationId="{00000000-0000-0000-0000-000000000000}"/>
          </ac:spMkLst>
        </pc:spChg>
        <pc:spChg chg="mod">
          <ac:chgData name="Катрин Фердинандова" userId="9234825d-6da3-4638-b9f7-23fbf54c47ea" providerId="ADAL" clId="{4EA2D3D9-4010-984D-B978-8B52701AAAFF}" dt="2020-12-28T14:02:34.910" v="340" actId="207"/>
          <ac:spMkLst>
            <pc:docMk/>
            <pc:sldMk cId="3887140113" sldId="268"/>
            <ac:spMk id="5" creationId="{00000000-0000-0000-0000-000000000000}"/>
          </ac:spMkLst>
        </pc:spChg>
        <pc:spChg chg="mod">
          <ac:chgData name="Катрин Фердинандова" userId="9234825d-6da3-4638-b9f7-23fbf54c47ea" providerId="ADAL" clId="{4EA2D3D9-4010-984D-B978-8B52701AAAFF}" dt="2020-12-28T14:02:23.008" v="337" actId="1076"/>
          <ac:spMkLst>
            <pc:docMk/>
            <pc:sldMk cId="3887140113" sldId="268"/>
            <ac:spMk id="6" creationId="{00000000-0000-0000-0000-000000000000}"/>
          </ac:spMkLst>
        </pc:spChg>
      </pc:sldChg>
      <pc:sldChg chg="modSp">
        <pc:chgData name="Катрин Фердинандова" userId="9234825d-6da3-4638-b9f7-23fbf54c47ea" providerId="ADAL" clId="{4EA2D3D9-4010-984D-B978-8B52701AAAFF}" dt="2020-12-28T14:23:54.816" v="460" actId="22"/>
        <pc:sldMkLst>
          <pc:docMk/>
          <pc:sldMk cId="3435130240" sldId="269"/>
        </pc:sldMkLst>
        <pc:spChg chg="mod">
          <ac:chgData name="Катрин Фердинандова" userId="9234825d-6da3-4638-b9f7-23fbf54c47ea" providerId="ADAL" clId="{4EA2D3D9-4010-984D-B978-8B52701AAAFF}" dt="2020-12-28T14:23:54.816" v="460" actId="22"/>
          <ac:spMkLst>
            <pc:docMk/>
            <pc:sldMk cId="3435130240" sldId="269"/>
            <ac:spMk id="3" creationId="{00000000-0000-0000-0000-000000000000}"/>
          </ac:spMkLst>
        </pc:spChg>
        <pc:spChg chg="mod">
          <ac:chgData name="Катрин Фердинандова" userId="9234825d-6da3-4638-b9f7-23fbf54c47ea" providerId="ADAL" clId="{4EA2D3D9-4010-984D-B978-8B52701AAAFF}" dt="2020-12-28T14:04:34.725" v="364" actId="14100"/>
          <ac:spMkLst>
            <pc:docMk/>
            <pc:sldMk cId="3435130240" sldId="269"/>
            <ac:spMk id="5" creationId="{00000000-0000-0000-0000-000000000000}"/>
          </ac:spMkLst>
        </pc:spChg>
        <pc:spChg chg="mod">
          <ac:chgData name="Катрин Фердинандова" userId="9234825d-6da3-4638-b9f7-23fbf54c47ea" providerId="ADAL" clId="{4EA2D3D9-4010-984D-B978-8B52701AAAFF}" dt="2020-12-28T14:04:29.207" v="363" actId="1076"/>
          <ac:spMkLst>
            <pc:docMk/>
            <pc:sldMk cId="3435130240" sldId="269"/>
            <ac:spMk id="6" creationId="{00000000-0000-0000-0000-000000000000}"/>
          </ac:spMkLst>
        </pc:spChg>
      </pc:sldChg>
      <pc:sldChg chg="modSp">
        <pc:chgData name="Катрин Фердинандова" userId="9234825d-6da3-4638-b9f7-23fbf54c47ea" providerId="ADAL" clId="{4EA2D3D9-4010-984D-B978-8B52701AAAFF}" dt="2020-12-28T14:24:30.106" v="462" actId="22"/>
        <pc:sldMkLst>
          <pc:docMk/>
          <pc:sldMk cId="4269009681" sldId="270"/>
        </pc:sldMkLst>
        <pc:spChg chg="mod">
          <ac:chgData name="Катрин Фердинандова" userId="9234825d-6da3-4638-b9f7-23fbf54c47ea" providerId="ADAL" clId="{4EA2D3D9-4010-984D-B978-8B52701AAAFF}" dt="2020-12-28T14:06:43.226" v="376" actId="1076"/>
          <ac:spMkLst>
            <pc:docMk/>
            <pc:sldMk cId="4269009681" sldId="270"/>
            <ac:spMk id="4" creationId="{00000000-0000-0000-0000-000000000000}"/>
          </ac:spMkLst>
        </pc:spChg>
        <pc:spChg chg="mod">
          <ac:chgData name="Катрин Фердинандова" userId="9234825d-6da3-4638-b9f7-23fbf54c47ea" providerId="ADAL" clId="{4EA2D3D9-4010-984D-B978-8B52701AAAFF}" dt="2020-12-28T14:24:30.106" v="462" actId="22"/>
          <ac:spMkLst>
            <pc:docMk/>
            <pc:sldMk cId="4269009681" sldId="270"/>
            <ac:spMk id="5" creationId="{00000000-0000-0000-0000-000000000000}"/>
          </ac:spMkLst>
        </pc:spChg>
      </pc:sldChg>
      <pc:sldChg chg="modSp">
        <pc:chgData name="Катрин Фердинандова" userId="9234825d-6da3-4638-b9f7-23fbf54c47ea" providerId="ADAL" clId="{4EA2D3D9-4010-984D-B978-8B52701AAAFF}" dt="2020-12-28T14:28:58.827" v="567" actId="22"/>
        <pc:sldMkLst>
          <pc:docMk/>
          <pc:sldMk cId="1110812613" sldId="271"/>
        </pc:sldMkLst>
        <pc:spChg chg="mod">
          <ac:chgData name="Катрин Фердинандова" userId="9234825d-6da3-4638-b9f7-23fbf54c47ea" providerId="ADAL" clId="{4EA2D3D9-4010-984D-B978-8B52701AAAFF}" dt="2020-12-28T14:28:58.827" v="567" actId="22"/>
          <ac:spMkLst>
            <pc:docMk/>
            <pc:sldMk cId="1110812613" sldId="271"/>
            <ac:spMk id="5" creationId="{00000000-0000-0000-0000-000000000000}"/>
          </ac:spMkLst>
        </pc:spChg>
        <pc:spChg chg="mod">
          <ac:chgData name="Катрин Фердинандова" userId="9234825d-6da3-4638-b9f7-23fbf54c47ea" providerId="ADAL" clId="{4EA2D3D9-4010-984D-B978-8B52701AAAFF}" dt="2020-12-28T14:27:50.577" v="526" actId="207"/>
          <ac:spMkLst>
            <pc:docMk/>
            <pc:sldMk cId="1110812613" sldId="271"/>
            <ac:spMk id="6" creationId="{00000000-0000-0000-0000-000000000000}"/>
          </ac:spMkLst>
        </pc:spChg>
        <pc:spChg chg="mod">
          <ac:chgData name="Катрин Фердинандова" userId="9234825d-6da3-4638-b9f7-23fbf54c47ea" providerId="ADAL" clId="{4EA2D3D9-4010-984D-B978-8B52701AAAFF}" dt="2020-12-28T14:09:55.601" v="409" actId="1076"/>
          <ac:spMkLst>
            <pc:docMk/>
            <pc:sldMk cId="1110812613" sldId="271"/>
            <ac:spMk id="7" creationId="{00000000-0000-0000-0000-000000000000}"/>
          </ac:spMkLst>
        </pc:spChg>
      </pc:sldChg>
      <pc:sldChg chg="addSp delSp modSp">
        <pc:chgData name="Катрин Фердинандова" userId="9234825d-6da3-4638-b9f7-23fbf54c47ea" providerId="ADAL" clId="{4EA2D3D9-4010-984D-B978-8B52701AAAFF}" dt="2020-12-28T14:26:56.212" v="520" actId="20577"/>
        <pc:sldMkLst>
          <pc:docMk/>
          <pc:sldMk cId="3292639380" sldId="272"/>
        </pc:sldMkLst>
        <pc:spChg chg="add del mod">
          <ac:chgData name="Катрин Фердинандова" userId="9234825d-6da3-4638-b9f7-23fbf54c47ea" providerId="ADAL" clId="{4EA2D3D9-4010-984D-B978-8B52701AAAFF}" dt="2020-12-28T14:25:54.078" v="497" actId="22"/>
          <ac:spMkLst>
            <pc:docMk/>
            <pc:sldMk cId="3292639380" sldId="272"/>
            <ac:spMk id="5" creationId="{00000000-0000-0000-0000-000000000000}"/>
          </ac:spMkLst>
        </pc:spChg>
        <pc:spChg chg="mod">
          <ac:chgData name="Катрин Фердинандова" userId="9234825d-6da3-4638-b9f7-23fbf54c47ea" providerId="ADAL" clId="{4EA2D3D9-4010-984D-B978-8B52701AAAFF}" dt="2020-12-28T14:26:56.212" v="520" actId="20577"/>
          <ac:spMkLst>
            <pc:docMk/>
            <pc:sldMk cId="3292639380" sldId="272"/>
            <ac:spMk id="6" creationId="{00000000-0000-0000-0000-000000000000}"/>
          </ac:spMkLst>
        </pc:spChg>
        <pc:spChg chg="mod">
          <ac:chgData name="Катрин Фердинандова" userId="9234825d-6da3-4638-b9f7-23fbf54c47ea" providerId="ADAL" clId="{4EA2D3D9-4010-984D-B978-8B52701AAAFF}" dt="2020-12-28T14:14:39.066" v="424" actId="207"/>
          <ac:spMkLst>
            <pc:docMk/>
            <pc:sldMk cId="3292639380" sldId="272"/>
            <ac:spMk id="7" creationId="{00000000-0000-0000-0000-000000000000}"/>
          </ac:spMkLst>
        </pc:spChg>
        <pc:spChg chg="mod">
          <ac:chgData name="Катрин Фердинандова" userId="9234825d-6da3-4638-b9f7-23fbf54c47ea" providerId="ADAL" clId="{4EA2D3D9-4010-984D-B978-8B52701AAAFF}" dt="2020-12-28T14:15:11.760" v="429" actId="1076"/>
          <ac:spMkLst>
            <pc:docMk/>
            <pc:sldMk cId="3292639380" sldId="272"/>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182234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347548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346114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198635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4346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3155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99923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330399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404822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264473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6F79D1-441E-4B46-905C-EDD9A41AA307}" type="datetimeFigureOut">
              <a:rPr lang="bg-BG" smtClean="0"/>
              <a:pPr/>
              <a:t>9.1.2021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401108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F79D1-441E-4B46-905C-EDD9A41AA307}" type="datetimeFigureOut">
              <a:rPr lang="bg-BG" smtClean="0"/>
              <a:pPr/>
              <a:t>9.1.2021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B2275-C98C-469A-9FB5-9B468E307868}" type="slidenum">
              <a:rPr lang="bg-BG" smtClean="0"/>
              <a:pPr/>
              <a:t>‹#›</a:t>
            </a:fld>
            <a:endParaRPr lang="bg-BG"/>
          </a:p>
        </p:txBody>
      </p:sp>
    </p:spTree>
    <p:extLst>
      <p:ext uri="{BB962C8B-B14F-4D97-AF65-F5344CB8AC3E}">
        <p14:creationId xmlns:p14="http://schemas.microsoft.com/office/powerpoint/2010/main" xmlns="" val="147160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31220" y="0"/>
            <a:ext cx="10321462" cy="6858000"/>
          </a:xfrm>
          <a:prstGeom prst="rect">
            <a:avLst/>
          </a:prstGeom>
        </p:spPr>
      </p:pic>
      <p:sp>
        <p:nvSpPr>
          <p:cNvPr id="5" name="Rounded Rectangle 4"/>
          <p:cNvSpPr/>
          <p:nvPr/>
        </p:nvSpPr>
        <p:spPr>
          <a:xfrm>
            <a:off x="3028012" y="2818152"/>
            <a:ext cx="6265889" cy="1514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Food and nutrients</a:t>
            </a:r>
            <a:endParaRPr lang="bg-BG" sz="3600" b="1" i="1" dirty="0">
              <a:solidFill>
                <a:schemeClr val="bg1"/>
              </a:solidFill>
            </a:endParaRPr>
          </a:p>
        </p:txBody>
      </p:sp>
    </p:spTree>
    <p:extLst>
      <p:ext uri="{BB962C8B-B14F-4D97-AF65-F5344CB8AC3E}">
        <p14:creationId xmlns:p14="http://schemas.microsoft.com/office/powerpoint/2010/main" xmlns="" val="22046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Functional substances in human food.</a:t>
            </a:r>
            <a:endParaRPr lang="bg-BG" sz="2800" b="1" i="1" dirty="0">
              <a:solidFill>
                <a:schemeClr val="bg1"/>
              </a:solidFill>
            </a:endParaRPr>
          </a:p>
        </p:txBody>
      </p:sp>
      <p:sp>
        <p:nvSpPr>
          <p:cNvPr id="6" name="TextBox 5"/>
          <p:cNvSpPr txBox="1"/>
          <p:nvPr/>
        </p:nvSpPr>
        <p:spPr>
          <a:xfrm>
            <a:off x="633554" y="1004783"/>
            <a:ext cx="11283626" cy="523220"/>
          </a:xfrm>
          <a:prstGeom prst="rect">
            <a:avLst/>
          </a:prstGeom>
          <a:noFill/>
        </p:spPr>
        <p:txBody>
          <a:bodyPr wrap="square" rtlCol="0">
            <a:spAutoFit/>
          </a:bodyPr>
          <a:lstStyle/>
          <a:p>
            <a:r>
              <a:rPr lang="bg-BG" sz="2800" b="1" i="1" dirty="0">
                <a:solidFill>
                  <a:schemeClr val="accent5">
                    <a:lumMod val="50000"/>
                  </a:schemeClr>
                </a:solidFill>
              </a:rPr>
              <a:t>4.</a:t>
            </a:r>
            <a:r>
              <a:rPr lang="en-US" sz="2800" b="1" i="1" dirty="0">
                <a:solidFill>
                  <a:schemeClr val="accent5">
                    <a:lumMod val="50000"/>
                  </a:schemeClr>
                </a:solidFill>
              </a:rPr>
              <a:t>3</a:t>
            </a:r>
            <a:r>
              <a:rPr lang="bg-BG" sz="2800" b="1" i="1" dirty="0">
                <a:solidFill>
                  <a:schemeClr val="accent5">
                    <a:lumMod val="50000"/>
                  </a:schemeClr>
                </a:solidFill>
              </a:rPr>
              <a:t>. </a:t>
            </a:r>
            <a:r>
              <a:rPr lang="en-US" sz="2800" b="1" i="1" dirty="0">
                <a:solidFill>
                  <a:schemeClr val="accent5">
                    <a:lumMod val="50000"/>
                  </a:schemeClr>
                </a:solidFill>
              </a:rPr>
              <a:t>Vitamins:</a:t>
            </a:r>
            <a:endParaRPr lang="bg-BG" sz="2800" b="1" i="1" dirty="0">
              <a:solidFill>
                <a:schemeClr val="accent5">
                  <a:lumMod val="50000"/>
                </a:schemeClr>
              </a:solidFill>
            </a:endParaRPr>
          </a:p>
        </p:txBody>
      </p:sp>
      <p:sp>
        <p:nvSpPr>
          <p:cNvPr id="7" name="TextBox 6"/>
          <p:cNvSpPr txBox="1"/>
          <p:nvPr/>
        </p:nvSpPr>
        <p:spPr>
          <a:xfrm>
            <a:off x="460375" y="1773331"/>
            <a:ext cx="6929776" cy="1384995"/>
          </a:xfrm>
          <a:prstGeom prst="rect">
            <a:avLst/>
          </a:prstGeom>
          <a:noFill/>
        </p:spPr>
        <p:txBody>
          <a:bodyPr wrap="square" rtlCol="0">
            <a:spAutoFit/>
          </a:bodyPr>
          <a:lstStyle/>
          <a:p>
            <a:r>
              <a:rPr lang="en-US" sz="2100" b="1" i="1" dirty="0">
                <a:solidFill>
                  <a:schemeClr val="accent5">
                    <a:lumMod val="50000"/>
                  </a:schemeClr>
                </a:solidFill>
              </a:rPr>
              <a:t>Vitamins are vital for the human body, although they are taken in small amounts. They regulate metabolism. In their absence, disorders in the body can occur, and diseases can occur.</a:t>
            </a:r>
            <a:endParaRPr lang="bg-BG" sz="2100" b="1" i="1" dirty="0">
              <a:solidFill>
                <a:schemeClr val="accent5">
                  <a:lumMod val="50000"/>
                </a:schemeClr>
              </a:solidFill>
            </a:endParaRPr>
          </a:p>
        </p:txBody>
      </p:sp>
      <p:pic>
        <p:nvPicPr>
          <p:cNvPr id="2" name="Picture 1"/>
          <p:cNvPicPr>
            <a:picLocks noChangeAspect="1"/>
          </p:cNvPicPr>
          <p:nvPr/>
        </p:nvPicPr>
        <p:blipFill>
          <a:blip r:embed="rId2" cstate="print"/>
          <a:stretch>
            <a:fillRect/>
          </a:stretch>
        </p:blipFill>
        <p:spPr>
          <a:xfrm>
            <a:off x="7615001" y="1004783"/>
            <a:ext cx="3909389" cy="5819770"/>
          </a:xfrm>
          <a:prstGeom prst="rect">
            <a:avLst/>
          </a:prstGeom>
        </p:spPr>
      </p:pic>
      <p:sp>
        <p:nvSpPr>
          <p:cNvPr id="8" name="TextBox 7"/>
          <p:cNvSpPr txBox="1"/>
          <p:nvPr/>
        </p:nvSpPr>
        <p:spPr>
          <a:xfrm>
            <a:off x="460375" y="3158326"/>
            <a:ext cx="6929776" cy="3647152"/>
          </a:xfrm>
          <a:prstGeom prst="rect">
            <a:avLst/>
          </a:prstGeom>
          <a:noFill/>
        </p:spPr>
        <p:txBody>
          <a:bodyPr wrap="square" rtlCol="0">
            <a:spAutoFit/>
          </a:bodyPr>
          <a:lstStyle/>
          <a:p>
            <a:r>
              <a:rPr lang="en-US" sz="2100" b="1" i="1" dirty="0">
                <a:solidFill>
                  <a:schemeClr val="accent5">
                    <a:lumMod val="50000"/>
                  </a:schemeClr>
                </a:solidFill>
              </a:rPr>
              <a:t>Vitamins A - important for skin, vision, hair. Contained mostly in fish oil, spinach, carrots. Vitamin</a:t>
            </a:r>
          </a:p>
          <a:p>
            <a:r>
              <a:rPr lang="en-US" sz="2100" b="1" i="1" dirty="0">
                <a:solidFill>
                  <a:schemeClr val="accent5">
                    <a:lumMod val="50000"/>
                  </a:schemeClr>
                </a:solidFill>
              </a:rPr>
              <a:t> C - strengthens the body, is important for growth. Contained in rose hips, red peppers, citrus fruits, cabbage, strawberries and more. Vitamin</a:t>
            </a:r>
          </a:p>
          <a:p>
            <a:r>
              <a:rPr lang="en-US" sz="2100" b="1" i="1" dirty="0">
                <a:solidFill>
                  <a:schemeClr val="accent5">
                    <a:lumMod val="50000"/>
                  </a:schemeClr>
                </a:solidFill>
              </a:rPr>
              <a:t> D - plays a role in bones and teeth, general health. Contained in fish, milk, cheese. It is also synthesized under the action of the sun in human skin. </a:t>
            </a:r>
          </a:p>
          <a:p>
            <a:r>
              <a:rPr lang="en-US" sz="2100" b="1" i="1" dirty="0">
                <a:solidFill>
                  <a:schemeClr val="accent5">
                    <a:lumMod val="50000"/>
                  </a:schemeClr>
                </a:solidFill>
              </a:rPr>
              <a:t>B vitamins - general health of the body, central and peripheral nervous system. Contained in cereals, liver, egg yolk and more.</a:t>
            </a:r>
            <a:endParaRPr lang="bg-BG" sz="2100" b="1" i="1" dirty="0">
              <a:solidFill>
                <a:schemeClr val="accent5">
                  <a:lumMod val="50000"/>
                </a:schemeClr>
              </a:solidFill>
            </a:endParaRPr>
          </a:p>
        </p:txBody>
      </p:sp>
    </p:spTree>
    <p:extLst>
      <p:ext uri="{BB962C8B-B14F-4D97-AF65-F5344CB8AC3E}">
        <p14:creationId xmlns:p14="http://schemas.microsoft.com/office/powerpoint/2010/main" xmlns="" val="329263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Human diet.</a:t>
            </a:r>
            <a:endParaRPr lang="bg-BG" sz="2800" b="1" i="1" dirty="0">
              <a:solidFill>
                <a:schemeClr val="bg1"/>
              </a:solidFill>
            </a:endParaRPr>
          </a:p>
        </p:txBody>
      </p:sp>
      <p:pic>
        <p:nvPicPr>
          <p:cNvPr id="9218" name="Picture 2" descr="Пирамида с полезните храни за подрастващите : Първите седем"/>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36312" y="1016554"/>
            <a:ext cx="6135973" cy="584144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94425" y="1219239"/>
            <a:ext cx="5541887" cy="5478423"/>
          </a:xfrm>
          <a:prstGeom prst="rect">
            <a:avLst/>
          </a:prstGeom>
          <a:noFill/>
        </p:spPr>
        <p:txBody>
          <a:bodyPr wrap="square" rtlCol="0">
            <a:spAutoFit/>
          </a:bodyPr>
          <a:lstStyle/>
          <a:p>
            <a:r>
              <a:rPr lang="en-US" sz="2200" b="1" i="1" dirty="0">
                <a:solidFill>
                  <a:schemeClr val="accent5">
                    <a:lumMod val="50000"/>
                  </a:schemeClr>
                </a:solidFill>
              </a:rPr>
              <a:t>A diet in which the human body receives the necessary nutrients on a daily basis without accumulating excess reserves is called healthy.</a:t>
            </a:r>
          </a:p>
          <a:p>
            <a:endParaRPr lang="bg-BG" sz="2200" b="1" i="1" dirty="0">
              <a:solidFill>
                <a:schemeClr val="accent5">
                  <a:lumMod val="50000"/>
                </a:schemeClr>
              </a:solidFill>
            </a:endParaRPr>
          </a:p>
          <a:p>
            <a:r>
              <a:rPr lang="en-US" sz="2200" b="1" i="1" dirty="0">
                <a:solidFill>
                  <a:schemeClr val="accent5">
                    <a:lumMod val="50000"/>
                  </a:schemeClr>
                </a:solidFill>
              </a:rPr>
              <a:t>For a healthy diet it is recommended: Eat a variety of foods. Three meals a day for an adult and five for children. Eating in a relaxed atmosphere, without rushing, if possible every day at the same time. Avoid late evenings, especially with high-fat foods. The food pyramids represent the recommended ratio of the amounts of nutrients in our food. These amounts depend on the person's age, health and his physical activity.</a:t>
            </a:r>
            <a:endParaRPr lang="bg-BG" sz="2200" b="1" i="1" dirty="0">
              <a:solidFill>
                <a:schemeClr val="accent5">
                  <a:lumMod val="50000"/>
                </a:schemeClr>
              </a:solidFill>
            </a:endParaRPr>
          </a:p>
          <a:p>
            <a:endParaRPr lang="bg-BG" sz="2200" b="1" i="1" dirty="0">
              <a:solidFill>
                <a:schemeClr val="accent5">
                  <a:lumMod val="50000"/>
                </a:schemeClr>
              </a:solidFill>
            </a:endParaRPr>
          </a:p>
          <a:p>
            <a:pPr marL="342900" indent="-342900">
              <a:buFont typeface="Arial" panose="020B0604020202020204" pitchFamily="34" charset="0"/>
              <a:buChar char="•"/>
            </a:pPr>
            <a:endParaRPr lang="bg-BG" sz="2000" i="1" dirty="0">
              <a:solidFill>
                <a:schemeClr val="accent5">
                  <a:lumMod val="50000"/>
                </a:schemeClr>
              </a:solidFill>
            </a:endParaRPr>
          </a:p>
        </p:txBody>
      </p:sp>
    </p:spTree>
    <p:extLst>
      <p:ext uri="{BB962C8B-B14F-4D97-AF65-F5344CB8AC3E}">
        <p14:creationId xmlns:p14="http://schemas.microsoft.com/office/powerpoint/2010/main" xmlns="" val="344364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Images : tree, texture, rustic, food, green, cooking, produc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8" name="Rounded Rectangle 7"/>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Nutrition and human food.</a:t>
            </a:r>
            <a:endParaRPr lang="bg-BG" sz="2800" b="1" i="1" dirty="0">
              <a:solidFill>
                <a:schemeClr val="bg1"/>
              </a:solidFill>
            </a:endParaRPr>
          </a:p>
        </p:txBody>
      </p:sp>
      <p:sp>
        <p:nvSpPr>
          <p:cNvPr id="9" name="TextBox 8"/>
          <p:cNvSpPr txBox="1"/>
          <p:nvPr/>
        </p:nvSpPr>
        <p:spPr>
          <a:xfrm>
            <a:off x="665150" y="1209507"/>
            <a:ext cx="10861699" cy="1446550"/>
          </a:xfrm>
          <a:prstGeom prst="rect">
            <a:avLst/>
          </a:prstGeom>
          <a:noFill/>
        </p:spPr>
        <p:txBody>
          <a:bodyPr wrap="square" rtlCol="0">
            <a:spAutoFit/>
          </a:bodyPr>
          <a:lstStyle/>
          <a:p>
            <a:r>
              <a:rPr lang="en-US" sz="2200" i="1" dirty="0">
                <a:ln w="0"/>
                <a:solidFill>
                  <a:schemeClr val="accent5">
                    <a:lumMod val="50000"/>
                  </a:schemeClr>
                </a:solidFill>
                <a:effectLst>
                  <a:outerShdw blurRad="38100" dist="19050" dir="2700000" algn="tl" rotWithShape="0">
                    <a:schemeClr val="dk1">
                      <a:alpha val="40000"/>
                    </a:schemeClr>
                  </a:outerShdw>
                </a:effectLst>
              </a:rPr>
              <a:t>Nutrition is a basic life process in which a person receives, processes and assimilates food. From food he receives energy and building material. Man has a dependent diet - he takes ready-made nutrients, which are formed by plants or animals. By their origin, the food we eat is divided into:</a:t>
            </a:r>
            <a:endParaRPr lang="bg-BG" sz="2200" b="1" i="1" dirty="0">
              <a:solidFill>
                <a:schemeClr val="accent5">
                  <a:lumMod val="50000"/>
                </a:schemeClr>
              </a:solidFill>
            </a:endParaRPr>
          </a:p>
        </p:txBody>
      </p:sp>
      <p:cxnSp>
        <p:nvCxnSpPr>
          <p:cNvPr id="12" name="Straight Arrow Connector 11"/>
          <p:cNvCxnSpPr>
            <a:cxnSpLocks/>
            <a:stCxn id="9" idx="2"/>
            <a:endCxn id="18" idx="3"/>
          </p:cNvCxnSpPr>
          <p:nvPr/>
        </p:nvCxnSpPr>
        <p:spPr>
          <a:xfrm flipH="1">
            <a:off x="3464099" y="2656057"/>
            <a:ext cx="2631901" cy="1193918"/>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1" idx="0"/>
          </p:cNvCxnSpPr>
          <p:nvPr/>
        </p:nvCxnSpPr>
        <p:spPr>
          <a:xfrm flipH="1">
            <a:off x="5823097" y="2667167"/>
            <a:ext cx="262933" cy="1182808"/>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9" idx="2"/>
            <a:endCxn id="22" idx="1"/>
          </p:cNvCxnSpPr>
          <p:nvPr/>
        </p:nvCxnSpPr>
        <p:spPr>
          <a:xfrm>
            <a:off x="6096000" y="2656057"/>
            <a:ext cx="906215" cy="983960"/>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52778" y="3649920"/>
            <a:ext cx="1311321" cy="400110"/>
          </a:xfrm>
          <a:prstGeom prst="rect">
            <a:avLst/>
          </a:prstGeom>
          <a:noFill/>
        </p:spPr>
        <p:txBody>
          <a:bodyPr wrap="none" rtlCol="0">
            <a:spAutoFit/>
          </a:bodyPr>
          <a:lstStyle/>
          <a:p>
            <a:r>
              <a:rPr lang="en-US" sz="2000" b="1" i="1" dirty="0">
                <a:solidFill>
                  <a:schemeClr val="accent5">
                    <a:lumMod val="50000"/>
                  </a:schemeClr>
                </a:solidFill>
              </a:rPr>
              <a:t>Vegetable </a:t>
            </a:r>
            <a:endParaRPr lang="bg-BG" sz="2000" b="1" i="1" dirty="0">
              <a:solidFill>
                <a:schemeClr val="accent5">
                  <a:lumMod val="50000"/>
                </a:schemeClr>
              </a:solidFill>
            </a:endParaRPr>
          </a:p>
        </p:txBody>
      </p:sp>
      <p:sp>
        <p:nvSpPr>
          <p:cNvPr id="21" name="TextBox 20"/>
          <p:cNvSpPr txBox="1"/>
          <p:nvPr/>
        </p:nvSpPr>
        <p:spPr>
          <a:xfrm>
            <a:off x="5352455" y="3849975"/>
            <a:ext cx="941283" cy="400110"/>
          </a:xfrm>
          <a:prstGeom prst="rect">
            <a:avLst/>
          </a:prstGeom>
          <a:noFill/>
        </p:spPr>
        <p:txBody>
          <a:bodyPr wrap="none" rtlCol="0">
            <a:spAutoFit/>
          </a:bodyPr>
          <a:lstStyle/>
          <a:p>
            <a:r>
              <a:rPr lang="en-US" sz="2000" b="1" i="1" dirty="0">
                <a:solidFill>
                  <a:schemeClr val="accent5">
                    <a:lumMod val="50000"/>
                  </a:schemeClr>
                </a:solidFill>
              </a:rPr>
              <a:t>Animal</a:t>
            </a:r>
            <a:endParaRPr lang="bg-BG" sz="2000" b="1" i="1" dirty="0">
              <a:solidFill>
                <a:schemeClr val="accent5">
                  <a:lumMod val="50000"/>
                </a:schemeClr>
              </a:solidFill>
            </a:endParaRPr>
          </a:p>
        </p:txBody>
      </p:sp>
      <p:sp>
        <p:nvSpPr>
          <p:cNvPr id="22" name="TextBox 21"/>
          <p:cNvSpPr txBox="1"/>
          <p:nvPr/>
        </p:nvSpPr>
        <p:spPr>
          <a:xfrm>
            <a:off x="7002215" y="3286074"/>
            <a:ext cx="2465902" cy="707886"/>
          </a:xfrm>
          <a:prstGeom prst="rect">
            <a:avLst/>
          </a:prstGeom>
          <a:noFill/>
        </p:spPr>
        <p:txBody>
          <a:bodyPr wrap="square" rtlCol="0">
            <a:spAutoFit/>
          </a:bodyPr>
          <a:lstStyle/>
          <a:p>
            <a:r>
              <a:rPr lang="en-US" sz="2000" b="1" i="1" dirty="0">
                <a:solidFill>
                  <a:schemeClr val="accent5">
                    <a:lumMod val="50000"/>
                  </a:schemeClr>
                </a:solidFill>
              </a:rPr>
              <a:t>Mushroom (edible mushrooms)</a:t>
            </a:r>
            <a:endParaRPr lang="bg-BG" sz="2000" b="1" i="1" dirty="0">
              <a:solidFill>
                <a:schemeClr val="accent5">
                  <a:lumMod val="50000"/>
                </a:schemeClr>
              </a:solidFill>
            </a:endParaRPr>
          </a:p>
        </p:txBody>
      </p:sp>
      <p:pic>
        <p:nvPicPr>
          <p:cNvPr id="1030" name="Picture 6" descr="Whole Food or Synthetic Vitamins ~ Does it Really Matte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4050030"/>
            <a:ext cx="3471977" cy="23132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Хранене според кръвна група - кръвна група 0 | Алтернативна медицин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7498" y="4495639"/>
            <a:ext cx="2839269" cy="20010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Ядлива гъба - Wikiwan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81146" y="2960031"/>
            <a:ext cx="2373184" cy="1779888"/>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Какви гъби през юни. Кога се появяват гъбите?"/>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34092" y="4701569"/>
            <a:ext cx="2690516" cy="17950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Цената на млечните продукти тръгна нагоре"/>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06767" y="4535136"/>
            <a:ext cx="2615350" cy="1961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078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Nutrients</a:t>
            </a:r>
            <a:endParaRPr lang="bg-BG" sz="2800" b="1" i="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296240486"/>
              </p:ext>
            </p:extLst>
          </p:nvPr>
        </p:nvGraphicFramePr>
        <p:xfrm>
          <a:off x="460375" y="1355919"/>
          <a:ext cx="11234296" cy="4385511"/>
        </p:xfrm>
        <a:graphic>
          <a:graphicData uri="http://schemas.openxmlformats.org/drawingml/2006/table">
            <a:tbl>
              <a:tblPr firstRow="1" bandRow="1">
                <a:tableStyleId>{5C22544A-7EE6-4342-B048-85BDC9FD1C3A}</a:tableStyleId>
              </a:tblPr>
              <a:tblGrid>
                <a:gridCol w="1872383">
                  <a:extLst>
                    <a:ext uri="{9D8B030D-6E8A-4147-A177-3AD203B41FA5}">
                      <a16:colId xmlns:a16="http://schemas.microsoft.com/office/drawing/2014/main" xmlns="" val="20000"/>
                    </a:ext>
                  </a:extLst>
                </a:gridCol>
                <a:gridCol w="2449104">
                  <a:extLst>
                    <a:ext uri="{9D8B030D-6E8A-4147-A177-3AD203B41FA5}">
                      <a16:colId xmlns:a16="http://schemas.microsoft.com/office/drawing/2014/main" xmlns="" val="20001"/>
                    </a:ext>
                  </a:extLst>
                </a:gridCol>
                <a:gridCol w="3057994">
                  <a:extLst>
                    <a:ext uri="{9D8B030D-6E8A-4147-A177-3AD203B41FA5}">
                      <a16:colId xmlns:a16="http://schemas.microsoft.com/office/drawing/2014/main" xmlns="" val="20002"/>
                    </a:ext>
                  </a:extLst>
                </a:gridCol>
                <a:gridCol w="3854815">
                  <a:extLst>
                    <a:ext uri="{9D8B030D-6E8A-4147-A177-3AD203B41FA5}">
                      <a16:colId xmlns:a16="http://schemas.microsoft.com/office/drawing/2014/main" xmlns="" val="20003"/>
                    </a:ext>
                  </a:extLst>
                </a:gridCol>
              </a:tblGrid>
              <a:tr h="908101">
                <a:tc gridSpan="2">
                  <a:txBody>
                    <a:bodyPr/>
                    <a:lstStyle/>
                    <a:p>
                      <a:pPr algn="ctr"/>
                      <a:endParaRPr lang="bg-BG" sz="1000" dirty="0"/>
                    </a:p>
                    <a:p>
                      <a:pPr algn="ctr"/>
                      <a:r>
                        <a:rPr lang="en-US" dirty="0"/>
                        <a:t>MAIN GROUPS OF SUBSTANCES IN HUMAN FOOD</a:t>
                      </a:r>
                      <a:endParaRPr lang="bg-BG" sz="1800" dirty="0"/>
                    </a:p>
                  </a:txBody>
                  <a:tcPr/>
                </a:tc>
                <a:tc hMerge="1">
                  <a:txBody>
                    <a:bodyPr/>
                    <a:lstStyle/>
                    <a:p>
                      <a:endParaRPr lang="bg-BG"/>
                    </a:p>
                  </a:txBody>
                  <a:tcPr/>
                </a:tc>
                <a:tc>
                  <a:txBody>
                    <a:bodyPr/>
                    <a:lstStyle/>
                    <a:p>
                      <a:pPr algn="ctr"/>
                      <a:endParaRPr lang="bg-BG" sz="1000" dirty="0"/>
                    </a:p>
                    <a:p>
                      <a:pPr algn="ctr"/>
                      <a:r>
                        <a:rPr lang="en-US" dirty="0"/>
                        <a:t>MAIN FUNCTION OF SUBSTANCES</a:t>
                      </a:r>
                      <a:endParaRPr lang="bg-BG" sz="1800" dirty="0"/>
                    </a:p>
                  </a:txBody>
                  <a:tcPr/>
                </a:tc>
                <a:tc>
                  <a:txBody>
                    <a:bodyPr/>
                    <a:lstStyle/>
                    <a:p>
                      <a:pPr algn="ctr"/>
                      <a:r>
                        <a:rPr lang="bg-BG" sz="1000" dirty="0"/>
                        <a:t> </a:t>
                      </a:r>
                    </a:p>
                    <a:p>
                      <a:pPr algn="ctr"/>
                      <a:r>
                        <a:rPr lang="en-US" dirty="0"/>
                        <a:t>FOODS CONTAINING THEM IN LARGE QUANTITIES</a:t>
                      </a:r>
                      <a:endParaRPr lang="bg-BG" sz="1800" dirty="0"/>
                    </a:p>
                  </a:txBody>
                  <a:tcPr/>
                </a:tc>
                <a:extLst>
                  <a:ext uri="{0D108BD9-81ED-4DB2-BD59-A6C34878D82A}">
                    <a16:rowId xmlns:a16="http://schemas.microsoft.com/office/drawing/2014/main" xmlns="" val="10000"/>
                  </a:ext>
                </a:extLst>
              </a:tr>
              <a:tr h="575786">
                <a:tc rowSpan="3">
                  <a:txBody>
                    <a:bodyPr/>
                    <a:lstStyle/>
                    <a:p>
                      <a:pPr algn="ctr"/>
                      <a:endParaRPr lang="en-US" dirty="0"/>
                    </a:p>
                    <a:p>
                      <a:pPr algn="ctr"/>
                      <a:endParaRPr lang="en-US" dirty="0"/>
                    </a:p>
                    <a:p>
                      <a:pPr algn="ctr"/>
                      <a:r>
                        <a:rPr lang="en-US" dirty="0"/>
                        <a:t>NUTRIENTS</a:t>
                      </a:r>
                    </a:p>
                    <a:p>
                      <a:pPr algn="ctr"/>
                      <a:endParaRPr lang="en-US" dirty="0">
                        <a:solidFill>
                          <a:schemeClr val="accent5">
                            <a:lumMod val="50000"/>
                          </a:schemeClr>
                        </a:solidFill>
                      </a:endParaRPr>
                    </a:p>
                    <a:p>
                      <a:pPr algn="ctr"/>
                      <a:endParaRPr lang="bg-BG" dirty="0">
                        <a:solidFill>
                          <a:schemeClr val="accent5">
                            <a:lumMod val="50000"/>
                          </a:schemeClr>
                        </a:solidFill>
                      </a:endParaRPr>
                    </a:p>
                  </a:txBody>
                  <a:tcPr/>
                </a:tc>
                <a:tc>
                  <a:txBody>
                    <a:bodyPr/>
                    <a:lstStyle/>
                    <a:p>
                      <a:pPr algn="l"/>
                      <a:r>
                        <a:rPr lang="en-US" dirty="0"/>
                        <a:t>Proteins</a:t>
                      </a:r>
                      <a:endParaRPr lang="bg-BG" dirty="0">
                        <a:solidFill>
                          <a:schemeClr val="accent5">
                            <a:lumMod val="50000"/>
                          </a:schemeClr>
                        </a:solidFill>
                      </a:endParaRPr>
                    </a:p>
                  </a:txBody>
                  <a:tcPr/>
                </a:tc>
                <a:tc>
                  <a:txBody>
                    <a:bodyPr/>
                    <a:lstStyle/>
                    <a:p>
                      <a:r>
                        <a:rPr lang="en-US" dirty="0"/>
                        <a:t>Structural</a:t>
                      </a:r>
                      <a:endParaRPr lang="bg-BG" dirty="0">
                        <a:solidFill>
                          <a:schemeClr val="accent5">
                            <a:lumMod val="50000"/>
                          </a:schemeClr>
                        </a:solidFill>
                      </a:endParaRPr>
                    </a:p>
                  </a:txBody>
                  <a:tcPr/>
                </a:tc>
                <a:tc>
                  <a:txBody>
                    <a:bodyPr/>
                    <a:lstStyle/>
                    <a:p>
                      <a:r>
                        <a:rPr lang="en-US" dirty="0"/>
                        <a:t>Fish, milk, meat, etc.</a:t>
                      </a:r>
                      <a:endParaRPr lang="bg-BG" dirty="0">
                        <a:solidFill>
                          <a:schemeClr val="accent5">
                            <a:lumMod val="50000"/>
                          </a:schemeClr>
                        </a:solidFill>
                      </a:endParaRPr>
                    </a:p>
                  </a:txBody>
                  <a:tcPr/>
                </a:tc>
                <a:extLst>
                  <a:ext uri="{0D108BD9-81ED-4DB2-BD59-A6C34878D82A}">
                    <a16:rowId xmlns:a16="http://schemas.microsoft.com/office/drawing/2014/main" xmlns="" val="10001"/>
                  </a:ext>
                </a:extLst>
              </a:tr>
              <a:tr h="368286">
                <a:tc vMerge="1">
                  <a:txBody>
                    <a:bodyPr/>
                    <a:lstStyle/>
                    <a:p>
                      <a:pPr algn="l"/>
                      <a:endParaRPr lang="bg-BG" dirty="0">
                        <a:solidFill>
                          <a:schemeClr val="accent5">
                            <a:lumMod val="50000"/>
                          </a:schemeClr>
                        </a:solidFill>
                      </a:endParaRPr>
                    </a:p>
                  </a:txBody>
                  <a:tcPr/>
                </a:tc>
                <a:tc>
                  <a:txBody>
                    <a:bodyPr/>
                    <a:lstStyle/>
                    <a:p>
                      <a:pPr algn="l"/>
                      <a:r>
                        <a:rPr lang="en-US" dirty="0">
                          <a:solidFill>
                            <a:schemeClr val="tx1"/>
                          </a:solidFill>
                        </a:rPr>
                        <a:t>Carbohydrates </a:t>
                      </a:r>
                      <a:endParaRPr lang="bg-BG" dirty="0">
                        <a:solidFill>
                          <a:schemeClr val="tx1"/>
                        </a:solidFill>
                      </a:endParaRPr>
                    </a:p>
                  </a:txBody>
                  <a:tcPr/>
                </a:tc>
                <a:tc>
                  <a:txBody>
                    <a:bodyPr/>
                    <a:lstStyle/>
                    <a:p>
                      <a:r>
                        <a:rPr lang="en-US" dirty="0"/>
                        <a:t>Energy</a:t>
                      </a:r>
                      <a:endParaRPr lang="bg-BG" dirty="0">
                        <a:solidFill>
                          <a:schemeClr val="accent5">
                            <a:lumMod val="50000"/>
                          </a:schemeClr>
                        </a:solidFill>
                      </a:endParaRPr>
                    </a:p>
                  </a:txBody>
                  <a:tcPr/>
                </a:tc>
                <a:tc>
                  <a:txBody>
                    <a:bodyPr/>
                    <a:lstStyle/>
                    <a:p>
                      <a:r>
                        <a:rPr lang="en-US" dirty="0"/>
                        <a:t>Fruits, vegetables, honey, pasta, etc.</a:t>
                      </a:r>
                      <a:endParaRPr lang="bg-BG" dirty="0">
                        <a:solidFill>
                          <a:schemeClr val="accent5">
                            <a:lumMod val="50000"/>
                          </a:schemeClr>
                        </a:solidFill>
                      </a:endParaRPr>
                    </a:p>
                  </a:txBody>
                  <a:tcPr/>
                </a:tc>
                <a:extLst>
                  <a:ext uri="{0D108BD9-81ED-4DB2-BD59-A6C34878D82A}">
                    <a16:rowId xmlns:a16="http://schemas.microsoft.com/office/drawing/2014/main" xmlns="" val="10002"/>
                  </a:ext>
                </a:extLst>
              </a:tr>
              <a:tr h="679055">
                <a:tc vMerge="1">
                  <a:txBody>
                    <a:bodyPr/>
                    <a:lstStyle/>
                    <a:p>
                      <a:pPr algn="l"/>
                      <a:endParaRPr lang="bg-BG" dirty="0">
                        <a:solidFill>
                          <a:schemeClr val="accent5">
                            <a:lumMod val="50000"/>
                          </a:schemeClr>
                        </a:solidFill>
                      </a:endParaRPr>
                    </a:p>
                  </a:txBody>
                  <a:tcPr/>
                </a:tc>
                <a:tc>
                  <a:txBody>
                    <a:bodyPr/>
                    <a:lstStyle/>
                    <a:p>
                      <a:pPr algn="l"/>
                      <a:r>
                        <a:rPr lang="en-US" dirty="0"/>
                        <a:t>Fat</a:t>
                      </a:r>
                      <a:endParaRPr lang="bg-BG" dirty="0">
                        <a:solidFill>
                          <a:schemeClr val="accent5">
                            <a:lumMod val="50000"/>
                          </a:schemeClr>
                        </a:solidFill>
                      </a:endParaRPr>
                    </a:p>
                  </a:txBody>
                  <a:tcPr/>
                </a:tc>
                <a:tc>
                  <a:txBody>
                    <a:bodyPr/>
                    <a:lstStyle/>
                    <a:p>
                      <a:r>
                        <a:rPr lang="en-US" dirty="0"/>
                        <a:t>Backup</a:t>
                      </a:r>
                      <a:endParaRPr lang="bg-BG" dirty="0">
                        <a:solidFill>
                          <a:schemeClr val="accent5">
                            <a:lumMod val="50000"/>
                          </a:schemeClr>
                        </a:solidFill>
                      </a:endParaRPr>
                    </a:p>
                  </a:txBody>
                  <a:tcPr/>
                </a:tc>
                <a:tc>
                  <a:txBody>
                    <a:bodyPr/>
                    <a:lstStyle/>
                    <a:p>
                      <a:r>
                        <a:rPr lang="en-US" dirty="0"/>
                        <a:t>Butter, margarine, nuts, fatty meats and more.</a:t>
                      </a:r>
                      <a:endParaRPr lang="bg-BG" dirty="0">
                        <a:solidFill>
                          <a:schemeClr val="accent5">
                            <a:lumMod val="50000"/>
                          </a:schemeClr>
                        </a:solidFill>
                      </a:endParaRPr>
                    </a:p>
                  </a:txBody>
                  <a:tcPr/>
                </a:tc>
                <a:extLst>
                  <a:ext uri="{0D108BD9-81ED-4DB2-BD59-A6C34878D82A}">
                    <a16:rowId xmlns:a16="http://schemas.microsoft.com/office/drawing/2014/main" xmlns="" val="10003"/>
                  </a:ext>
                </a:extLst>
              </a:tr>
              <a:tr h="1214203">
                <a:tc>
                  <a:txBody>
                    <a:bodyPr/>
                    <a:lstStyle/>
                    <a:p>
                      <a:r>
                        <a:rPr lang="en-US" dirty="0"/>
                        <a:t>FUNCTIONAL</a:t>
                      </a:r>
                      <a:endParaRPr lang="bg-BG" dirty="0">
                        <a:solidFill>
                          <a:schemeClr val="accent5">
                            <a:lumMod val="50000"/>
                          </a:schemeClr>
                        </a:solidFill>
                      </a:endParaRPr>
                    </a:p>
                  </a:txBody>
                  <a:tcPr/>
                </a:tc>
                <a:tc>
                  <a:txBody>
                    <a:bodyPr/>
                    <a:lstStyle/>
                    <a:p>
                      <a:r>
                        <a:rPr lang="en-US" dirty="0"/>
                        <a:t>Water Mineral substances Vitamins</a:t>
                      </a:r>
                      <a:endParaRPr lang="bg-BG" dirty="0">
                        <a:solidFill>
                          <a:schemeClr val="accent5">
                            <a:lumMod val="50000"/>
                          </a:schemeClr>
                        </a:solidFill>
                      </a:endParaRPr>
                    </a:p>
                  </a:txBody>
                  <a:tcPr/>
                </a:tc>
                <a:tc>
                  <a:txBody>
                    <a:bodyPr/>
                    <a:lstStyle/>
                    <a:p>
                      <a:r>
                        <a:rPr lang="en-US" dirty="0"/>
                        <a:t>They are necessary for the normal course of the body</a:t>
                      </a:r>
                      <a:endParaRPr lang="bg-BG" dirty="0">
                        <a:solidFill>
                          <a:schemeClr val="accent5">
                            <a:lumMod val="50000"/>
                          </a:schemeClr>
                        </a:solidFill>
                      </a:endParaRPr>
                    </a:p>
                  </a:txBody>
                  <a:tcPr/>
                </a:tc>
                <a:tc>
                  <a:txBody>
                    <a:bodyPr/>
                    <a:lstStyle/>
                    <a:p>
                      <a:r>
                        <a:rPr lang="en-US" dirty="0"/>
                        <a:t>Fruits, vegetables, etc.</a:t>
                      </a:r>
                      <a:endParaRPr lang="bg-BG" dirty="0">
                        <a:solidFill>
                          <a:schemeClr val="accent5">
                            <a:lumMod val="50000"/>
                          </a:schemeClr>
                        </a:solidFill>
                      </a:endParaRPr>
                    </a:p>
                  </a:txBody>
                  <a:tcPr/>
                </a:tc>
                <a:extLst>
                  <a:ext uri="{0D108BD9-81ED-4DB2-BD59-A6C34878D82A}">
                    <a16:rowId xmlns:a16="http://schemas.microsoft.com/office/drawing/2014/main" xmlns="" val="10004"/>
                  </a:ext>
                </a:extLst>
              </a:tr>
              <a:tr h="184143">
                <a:tc>
                  <a:txBody>
                    <a:bodyPr/>
                    <a:lstStyle/>
                    <a:p>
                      <a:r>
                        <a:rPr lang="en-US" dirty="0"/>
                        <a:t>ADDITIONAL</a:t>
                      </a:r>
                      <a:endParaRPr lang="bg-BG" dirty="0">
                        <a:solidFill>
                          <a:schemeClr val="accent5">
                            <a:lumMod val="50000"/>
                          </a:schemeClr>
                        </a:solidFill>
                      </a:endParaRPr>
                    </a:p>
                  </a:txBody>
                  <a:tcPr/>
                </a:tc>
                <a:tc>
                  <a:txBody>
                    <a:bodyPr/>
                    <a:lstStyle/>
                    <a:p>
                      <a:r>
                        <a:rPr lang="en-US" dirty="0"/>
                        <a:t>Spices, dyes, sweeteners, etc.</a:t>
                      </a:r>
                      <a:endParaRPr lang="bg-BG" dirty="0">
                        <a:solidFill>
                          <a:schemeClr val="accent5">
                            <a:lumMod val="50000"/>
                          </a:schemeClr>
                        </a:solidFill>
                      </a:endParaRPr>
                    </a:p>
                  </a:txBody>
                  <a:tcPr/>
                </a:tc>
                <a:tc>
                  <a:txBody>
                    <a:bodyPr/>
                    <a:lstStyle/>
                    <a:p>
                      <a:r>
                        <a:rPr lang="en-US" dirty="0"/>
                        <a:t>Improve the taste and appearance of food</a:t>
                      </a:r>
                      <a:endParaRPr lang="bg-BG" dirty="0">
                        <a:solidFill>
                          <a:schemeClr val="accent5">
                            <a:lumMod val="50000"/>
                          </a:schemeClr>
                        </a:solidFill>
                      </a:endParaRPr>
                    </a:p>
                  </a:txBody>
                  <a:tcPr/>
                </a:tc>
                <a:tc>
                  <a:txBody>
                    <a:bodyPr/>
                    <a:lstStyle/>
                    <a:p>
                      <a:r>
                        <a:rPr lang="en-US" dirty="0"/>
                        <a:t>Confectionery, cereals, chips, etc.</a:t>
                      </a:r>
                      <a:endParaRPr lang="bg-BG" dirty="0">
                        <a:solidFill>
                          <a:schemeClr val="accent5">
                            <a:lumMod val="50000"/>
                          </a:schemeClr>
                        </a:solidFill>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5608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Nutrients in human food.</a:t>
            </a:r>
            <a:endParaRPr lang="bg-BG" sz="2800" b="1" i="1" dirty="0">
              <a:solidFill>
                <a:schemeClr val="bg1"/>
              </a:solidFill>
            </a:endParaRPr>
          </a:p>
        </p:txBody>
      </p:sp>
      <p:sp>
        <p:nvSpPr>
          <p:cNvPr id="5" name="TextBox 4"/>
          <p:cNvSpPr txBox="1"/>
          <p:nvPr/>
        </p:nvSpPr>
        <p:spPr>
          <a:xfrm>
            <a:off x="633554" y="1004783"/>
            <a:ext cx="11283626" cy="523220"/>
          </a:xfrm>
          <a:prstGeom prst="rect">
            <a:avLst/>
          </a:prstGeom>
          <a:noFill/>
        </p:spPr>
        <p:txBody>
          <a:bodyPr wrap="square" rtlCol="0">
            <a:spAutoFit/>
          </a:bodyPr>
          <a:lstStyle/>
          <a:p>
            <a:r>
              <a:rPr lang="bg-BG" sz="2800" b="1" i="1" dirty="0">
                <a:solidFill>
                  <a:schemeClr val="accent5">
                    <a:lumMod val="50000"/>
                  </a:schemeClr>
                </a:solidFill>
              </a:rPr>
              <a:t>3.1. </a:t>
            </a:r>
            <a:r>
              <a:rPr lang="en-US" sz="2800" b="1" i="1" dirty="0">
                <a:solidFill>
                  <a:schemeClr val="accent5">
                    <a:lumMod val="50000"/>
                  </a:schemeClr>
                </a:solidFill>
              </a:rPr>
              <a:t>Carbohydrates:</a:t>
            </a:r>
            <a:endParaRPr lang="bg-BG" sz="2800" b="1" i="1" dirty="0">
              <a:solidFill>
                <a:schemeClr val="accent5">
                  <a:lumMod val="50000"/>
                </a:schemeClr>
              </a:solidFill>
            </a:endParaRPr>
          </a:p>
        </p:txBody>
      </p:sp>
      <p:sp>
        <p:nvSpPr>
          <p:cNvPr id="6" name="TextBox 5"/>
          <p:cNvSpPr txBox="1"/>
          <p:nvPr/>
        </p:nvSpPr>
        <p:spPr>
          <a:xfrm>
            <a:off x="633554" y="1528003"/>
            <a:ext cx="10675494" cy="1384995"/>
          </a:xfrm>
          <a:prstGeom prst="rect">
            <a:avLst/>
          </a:prstGeom>
          <a:noFill/>
        </p:spPr>
        <p:txBody>
          <a:bodyPr wrap="square" rtlCol="0">
            <a:spAutoFit/>
          </a:bodyPr>
          <a:lstStyle/>
          <a:p>
            <a:r>
              <a:rPr lang="en-US" sz="2100" b="1" i="1" dirty="0">
                <a:solidFill>
                  <a:schemeClr val="accent5">
                    <a:lumMod val="50000"/>
                  </a:schemeClr>
                </a:solidFill>
              </a:rPr>
              <a:t>Carbohydrates are a major source of energy for the body. They are found mainly in foods of plant origin. Plants form carbohydrates in the process of photosynthesis and accumulate (store) them in fruits, seeds, stems and roots. Rich in carbohydrates are: rice, potatoes, grapes, sweet fruits, nuts and more.</a:t>
            </a:r>
            <a:endParaRPr lang="bg-BG" sz="2100" b="1" i="1" dirty="0">
              <a:solidFill>
                <a:schemeClr val="accent5">
                  <a:lumMod val="50000"/>
                </a:schemeClr>
              </a:solidFill>
            </a:endParaRPr>
          </a:p>
        </p:txBody>
      </p:sp>
      <p:pic>
        <p:nvPicPr>
          <p:cNvPr id="2050" name="Picture 2" descr="Как да отслабнем: с намаляване на калориите или на въглехидратит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6561" y="3083149"/>
            <a:ext cx="5911473" cy="34117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Как да не пълнеем от фруктоза и плодове - Ladyzone.b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554" y="3232686"/>
            <a:ext cx="4665440" cy="3112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323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Nutrients in human food.</a:t>
            </a:r>
            <a:endParaRPr lang="bg-BG" sz="2800" b="1" i="1" dirty="0">
              <a:solidFill>
                <a:schemeClr val="bg1"/>
              </a:solidFill>
            </a:endParaRPr>
          </a:p>
        </p:txBody>
      </p:sp>
      <p:sp>
        <p:nvSpPr>
          <p:cNvPr id="5" name="TextBox 4"/>
          <p:cNvSpPr txBox="1"/>
          <p:nvPr/>
        </p:nvSpPr>
        <p:spPr>
          <a:xfrm>
            <a:off x="633554" y="677143"/>
            <a:ext cx="11283626" cy="954107"/>
          </a:xfrm>
          <a:prstGeom prst="rect">
            <a:avLst/>
          </a:prstGeom>
          <a:noFill/>
        </p:spPr>
        <p:txBody>
          <a:bodyPr wrap="square" rtlCol="0">
            <a:spAutoFit/>
          </a:bodyPr>
          <a:lstStyle/>
          <a:p>
            <a:r>
              <a:rPr lang="en-US" sz="2800" dirty="0"/>
              <a:t/>
            </a:r>
            <a:br>
              <a:rPr lang="en-US" sz="2800" dirty="0"/>
            </a:br>
            <a:r>
              <a:rPr lang="en-US" sz="2800" b="1" i="1" u="none" strike="noStrike" dirty="0">
                <a:solidFill>
                  <a:schemeClr val="accent5">
                    <a:lumMod val="50000"/>
                  </a:schemeClr>
                </a:solidFill>
                <a:effectLst/>
                <a:latin typeface="Google Sans"/>
              </a:rPr>
              <a:t>3.2. Proteins:</a:t>
            </a:r>
            <a:endParaRPr lang="bg-BG" sz="2800" b="1" i="1" dirty="0">
              <a:solidFill>
                <a:schemeClr val="accent5">
                  <a:lumMod val="50000"/>
                </a:schemeClr>
              </a:solidFill>
            </a:endParaRPr>
          </a:p>
        </p:txBody>
      </p:sp>
      <p:sp>
        <p:nvSpPr>
          <p:cNvPr id="6" name="TextBox 5"/>
          <p:cNvSpPr txBox="1"/>
          <p:nvPr/>
        </p:nvSpPr>
        <p:spPr>
          <a:xfrm>
            <a:off x="460375" y="1849174"/>
            <a:ext cx="10735970" cy="1323439"/>
          </a:xfrm>
          <a:prstGeom prst="rect">
            <a:avLst/>
          </a:prstGeom>
          <a:noFill/>
        </p:spPr>
        <p:txBody>
          <a:bodyPr wrap="square" rtlCol="0">
            <a:spAutoFit/>
          </a:bodyPr>
          <a:lstStyle/>
          <a:p>
            <a:r>
              <a:rPr lang="en-US" sz="2000" b="1" i="1" dirty="0">
                <a:solidFill>
                  <a:schemeClr val="accent5">
                    <a:lumMod val="50000"/>
                  </a:schemeClr>
                </a:solidFill>
              </a:rPr>
              <a:t>Proteins are a major source of building blocks for the body. Animal proteins are especially valuable because their composition is close to human proteins and is more easily absorbed by the body. Proteins build muscles, bones, nails, hair. Rich in protein are: beans, nuts, lentils, milk, cheese, meat, eggs, fish and more</a:t>
            </a:r>
            <a:r>
              <a:rPr lang="en-US" sz="2000" dirty="0"/>
              <a:t>.</a:t>
            </a:r>
            <a:endParaRPr lang="bg-BG" sz="2000" i="1" dirty="0">
              <a:solidFill>
                <a:schemeClr val="accent5">
                  <a:lumMod val="50000"/>
                </a:schemeClr>
              </a:solidFill>
            </a:endParaRPr>
          </a:p>
        </p:txBody>
      </p:sp>
      <p:pic>
        <p:nvPicPr>
          <p:cNvPr id="4098" name="Picture 2" descr="Белтъчини (протеини) - част 2 | Хранителни съставки Framar.b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8467" y="3390537"/>
            <a:ext cx="4627994" cy="308533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Има ли нужда тялото ни от фитинова киселин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3032" y="3239058"/>
            <a:ext cx="5754325" cy="3236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71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5601" y="193734"/>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Nutrients in human food.</a:t>
            </a:r>
            <a:endParaRPr lang="bg-BG" sz="2800" b="1" i="1" dirty="0">
              <a:solidFill>
                <a:schemeClr val="bg1"/>
              </a:solidFill>
            </a:endParaRPr>
          </a:p>
        </p:txBody>
      </p:sp>
      <p:sp>
        <p:nvSpPr>
          <p:cNvPr id="5" name="TextBox 4"/>
          <p:cNvSpPr txBox="1"/>
          <p:nvPr/>
        </p:nvSpPr>
        <p:spPr>
          <a:xfrm>
            <a:off x="460375" y="1047063"/>
            <a:ext cx="11456805" cy="523220"/>
          </a:xfrm>
          <a:prstGeom prst="rect">
            <a:avLst/>
          </a:prstGeom>
          <a:noFill/>
        </p:spPr>
        <p:txBody>
          <a:bodyPr wrap="square" rtlCol="0">
            <a:spAutoFit/>
          </a:bodyPr>
          <a:lstStyle/>
          <a:p>
            <a:r>
              <a:rPr lang="bg-BG" sz="2800" b="1" i="1" dirty="0">
                <a:solidFill>
                  <a:schemeClr val="accent5">
                    <a:lumMod val="50000"/>
                  </a:schemeClr>
                </a:solidFill>
              </a:rPr>
              <a:t>3.3. </a:t>
            </a:r>
            <a:r>
              <a:rPr lang="en-US" sz="2800" b="1" i="1" dirty="0">
                <a:solidFill>
                  <a:schemeClr val="accent5">
                    <a:lumMod val="50000"/>
                  </a:schemeClr>
                </a:solidFill>
              </a:rPr>
              <a:t>Fat:</a:t>
            </a:r>
            <a:endParaRPr lang="bg-BG" sz="2800" b="1" i="1" dirty="0">
              <a:solidFill>
                <a:schemeClr val="accent5">
                  <a:lumMod val="50000"/>
                </a:schemeClr>
              </a:solidFill>
            </a:endParaRPr>
          </a:p>
        </p:txBody>
      </p:sp>
      <p:sp>
        <p:nvSpPr>
          <p:cNvPr id="6" name="TextBox 5"/>
          <p:cNvSpPr txBox="1"/>
          <p:nvPr/>
        </p:nvSpPr>
        <p:spPr>
          <a:xfrm>
            <a:off x="274820" y="1597219"/>
            <a:ext cx="11794303" cy="2123658"/>
          </a:xfrm>
          <a:prstGeom prst="rect">
            <a:avLst/>
          </a:prstGeom>
          <a:noFill/>
        </p:spPr>
        <p:txBody>
          <a:bodyPr wrap="square" rtlCol="0">
            <a:spAutoFit/>
          </a:bodyPr>
          <a:lstStyle/>
          <a:p>
            <a:r>
              <a:rPr lang="en-US" sz="2200" b="1" i="1" dirty="0">
                <a:solidFill>
                  <a:schemeClr val="accent5">
                    <a:lumMod val="50000"/>
                  </a:schemeClr>
                </a:solidFill>
              </a:rPr>
              <a:t>Fat is a reserve source of energy for the body. They are more difficult to absorb by the organ and when increased intake are stored in the body and used as needed. In the human body, fat accumulates under the skin, around some internal organs (kidneys). They are important because they are part of the cell membranes (build them), but should be taken in moderation. Vegetable fats are preferred. Foods rich in fat are: fatty meat, fried foods, sausages, walnuts, sunflower seeds, olives and more.</a:t>
            </a:r>
            <a:endParaRPr lang="bg-BG" sz="2200" b="1" i="1" dirty="0">
              <a:solidFill>
                <a:schemeClr val="accent5">
                  <a:lumMod val="50000"/>
                </a:schemeClr>
              </a:solidFill>
            </a:endParaRPr>
          </a:p>
        </p:txBody>
      </p:sp>
      <p:pic>
        <p:nvPicPr>
          <p:cNvPr id="5122" name="Picture 2" descr="Хранителна група Мазнини | Lunchbo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601" y="3856942"/>
            <a:ext cx="4626704" cy="277602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10-те храни с най-много наситени мазнини | здраве.b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3565" y="3993007"/>
            <a:ext cx="3129868" cy="250389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Разрешени и забранени храни при диабе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74693" y="3993007"/>
            <a:ext cx="4292389" cy="250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513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044" y="1883715"/>
            <a:ext cx="4138766" cy="2462213"/>
          </a:xfrm>
          <a:prstGeom prst="rect">
            <a:avLst/>
          </a:prstGeom>
          <a:noFill/>
        </p:spPr>
        <p:txBody>
          <a:bodyPr wrap="square" rtlCol="0">
            <a:spAutoFit/>
          </a:bodyPr>
          <a:lstStyle/>
          <a:p>
            <a:r>
              <a:rPr lang="en-US" sz="2200" b="1" i="1" dirty="0">
                <a:solidFill>
                  <a:schemeClr val="accent5">
                    <a:lumMod val="50000"/>
                  </a:schemeClr>
                </a:solidFill>
              </a:rPr>
              <a:t>In order to grow and develop normally, the human body needs a variety of foods. Different foods contain different amounts of nutrients. The recommended amounts of different nutrients depend on a person's daily load.</a:t>
            </a:r>
            <a:endParaRPr lang="bg-BG" sz="2200" b="1" i="1" dirty="0">
              <a:solidFill>
                <a:schemeClr val="accent5">
                  <a:lumMod val="50000"/>
                </a:schemeClr>
              </a:solidFill>
            </a:endParaRPr>
          </a:p>
        </p:txBody>
      </p:sp>
      <p:sp>
        <p:nvSpPr>
          <p:cNvPr id="5" name="Rounded Rectangle 4"/>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Nutrients in human food.</a:t>
            </a:r>
            <a:endParaRPr lang="bg-BG" sz="2800" b="1" i="1" dirty="0">
              <a:solidFill>
                <a:schemeClr val="bg1"/>
              </a:solidFill>
            </a:endParaRPr>
          </a:p>
        </p:txBody>
      </p:sp>
      <p:pic>
        <p:nvPicPr>
          <p:cNvPr id="6146" name="Picture 2" descr="http://instant.free.bg/ladyzone/images/HRA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1430" y="774934"/>
            <a:ext cx="6370819" cy="6143676"/>
          </a:xfrm>
          <a:prstGeom prst="rect">
            <a:avLst/>
          </a:prstGeom>
          <a:noFill/>
          <a:ln>
            <a:solidFill>
              <a:srgbClr val="00206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900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0831" y="269285"/>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Functional substances in human food.</a:t>
            </a:r>
            <a:endParaRPr lang="bg-BG" sz="2800" b="1" i="1" dirty="0">
              <a:solidFill>
                <a:schemeClr val="bg1"/>
              </a:solidFill>
            </a:endParaRPr>
          </a:p>
        </p:txBody>
      </p:sp>
      <p:sp>
        <p:nvSpPr>
          <p:cNvPr id="6" name="TextBox 5"/>
          <p:cNvSpPr txBox="1"/>
          <p:nvPr/>
        </p:nvSpPr>
        <p:spPr>
          <a:xfrm>
            <a:off x="633554" y="1004783"/>
            <a:ext cx="11283626" cy="523220"/>
          </a:xfrm>
          <a:prstGeom prst="rect">
            <a:avLst/>
          </a:prstGeom>
          <a:noFill/>
        </p:spPr>
        <p:txBody>
          <a:bodyPr wrap="square" rtlCol="0">
            <a:spAutoFit/>
          </a:bodyPr>
          <a:lstStyle/>
          <a:p>
            <a:r>
              <a:rPr lang="bg-BG" sz="2800" b="1" i="1" dirty="0">
                <a:solidFill>
                  <a:schemeClr val="accent5">
                    <a:lumMod val="50000"/>
                  </a:schemeClr>
                </a:solidFill>
              </a:rPr>
              <a:t>4.1. </a:t>
            </a:r>
            <a:r>
              <a:rPr lang="en-US" sz="2800" b="1" i="1" dirty="0">
                <a:solidFill>
                  <a:schemeClr val="accent5">
                    <a:lumMod val="50000"/>
                  </a:schemeClr>
                </a:solidFill>
              </a:rPr>
              <a:t>Water:</a:t>
            </a:r>
            <a:endParaRPr lang="bg-BG" sz="2800" b="1" i="1" dirty="0">
              <a:solidFill>
                <a:schemeClr val="accent5">
                  <a:lumMod val="50000"/>
                </a:schemeClr>
              </a:solidFill>
            </a:endParaRPr>
          </a:p>
        </p:txBody>
      </p:sp>
      <p:sp>
        <p:nvSpPr>
          <p:cNvPr id="7" name="TextBox 6"/>
          <p:cNvSpPr txBox="1"/>
          <p:nvPr/>
        </p:nvSpPr>
        <p:spPr>
          <a:xfrm>
            <a:off x="567097" y="1891700"/>
            <a:ext cx="10590759" cy="1446550"/>
          </a:xfrm>
          <a:prstGeom prst="rect">
            <a:avLst/>
          </a:prstGeom>
          <a:noFill/>
        </p:spPr>
        <p:txBody>
          <a:bodyPr wrap="square" rtlCol="0">
            <a:spAutoFit/>
          </a:bodyPr>
          <a:lstStyle/>
          <a:p>
            <a:r>
              <a:rPr lang="en-US" sz="2200" b="1" i="1" dirty="0">
                <a:solidFill>
                  <a:schemeClr val="accent5">
                    <a:lumMod val="50000"/>
                  </a:schemeClr>
                </a:solidFill>
              </a:rPr>
              <a:t>Water is an absolutely necessary ingredient in our food. It is part of the cytoplasm of cells, body fluids and is necessary for the normal course of processes in the body. It is part of the urine - it participates in the excretion of unnecessary substances from the body. In an adult, the water in the body is about 2/3 of his weight.</a:t>
            </a:r>
            <a:endParaRPr lang="bg-BG" sz="2200" b="1" i="1" dirty="0">
              <a:solidFill>
                <a:schemeClr val="accent5">
                  <a:lumMod val="50000"/>
                </a:schemeClr>
              </a:solidFill>
            </a:endParaRPr>
          </a:p>
        </p:txBody>
      </p:sp>
      <p:pic>
        <p:nvPicPr>
          <p:cNvPr id="7170" name="Picture 2" descr="Храните с висок процент съдържание на вода ви поддържат слаби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920" y="4576489"/>
            <a:ext cx="3808961" cy="190448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Значението на водата за човека + топ 17 на храни, които утоляват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0508" y="4073748"/>
            <a:ext cx="3272520" cy="2407222"/>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ОСНОВНИ МЕТОДИ ЗА СМЕСВАНЕ НА НАПИТКИ | Kulinari.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2282" y="3966370"/>
            <a:ext cx="41148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074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375" y="160338"/>
            <a:ext cx="11351874" cy="61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Functional substances in human food.</a:t>
            </a:r>
            <a:endParaRPr lang="bg-BG" sz="2800" b="1" i="1" dirty="0">
              <a:solidFill>
                <a:schemeClr val="bg1"/>
              </a:solidFill>
            </a:endParaRPr>
          </a:p>
        </p:txBody>
      </p:sp>
      <p:sp>
        <p:nvSpPr>
          <p:cNvPr id="6" name="TextBox 5"/>
          <p:cNvSpPr txBox="1"/>
          <p:nvPr/>
        </p:nvSpPr>
        <p:spPr>
          <a:xfrm>
            <a:off x="633554" y="1004783"/>
            <a:ext cx="11283626" cy="523220"/>
          </a:xfrm>
          <a:prstGeom prst="rect">
            <a:avLst/>
          </a:prstGeom>
          <a:noFill/>
        </p:spPr>
        <p:txBody>
          <a:bodyPr wrap="square" rtlCol="0">
            <a:spAutoFit/>
          </a:bodyPr>
          <a:lstStyle/>
          <a:p>
            <a:r>
              <a:rPr lang="bg-BG" sz="2800" b="1" i="1" dirty="0">
                <a:solidFill>
                  <a:schemeClr val="accent5">
                    <a:lumMod val="50000"/>
                  </a:schemeClr>
                </a:solidFill>
              </a:rPr>
              <a:t>4.2. </a:t>
            </a:r>
            <a:r>
              <a:rPr lang="en-US" sz="2800" b="1" i="1" dirty="0">
                <a:solidFill>
                  <a:schemeClr val="accent5">
                    <a:lumMod val="50000"/>
                  </a:schemeClr>
                </a:solidFill>
              </a:rPr>
              <a:t>Mineral substances</a:t>
            </a:r>
            <a:endParaRPr lang="bg-BG" sz="2800" b="1" i="1" dirty="0">
              <a:solidFill>
                <a:schemeClr val="accent5">
                  <a:lumMod val="50000"/>
                </a:schemeClr>
              </a:solidFill>
            </a:endParaRPr>
          </a:p>
        </p:txBody>
      </p:sp>
      <p:sp>
        <p:nvSpPr>
          <p:cNvPr id="7" name="TextBox 6"/>
          <p:cNvSpPr txBox="1"/>
          <p:nvPr/>
        </p:nvSpPr>
        <p:spPr>
          <a:xfrm>
            <a:off x="633554" y="1757852"/>
            <a:ext cx="5355167" cy="4493538"/>
          </a:xfrm>
          <a:prstGeom prst="rect">
            <a:avLst/>
          </a:prstGeom>
          <a:noFill/>
        </p:spPr>
        <p:txBody>
          <a:bodyPr wrap="square" rtlCol="0">
            <a:spAutoFit/>
          </a:bodyPr>
          <a:lstStyle/>
          <a:p>
            <a:r>
              <a:rPr lang="en-US" sz="2200" b="1" i="1" dirty="0">
                <a:solidFill>
                  <a:schemeClr val="accent5">
                    <a:lumMod val="50000"/>
                  </a:schemeClr>
                </a:solidFill>
              </a:rPr>
              <a:t>Minerals are vital to the human body, albeit in small amounts. Contained in almost all foods and beverages. Calcium (Ca) is important for building bones and teeth. Contained in the largest quantities in milk and dairy products. Iron (Fe) is needed for the production of red blood cells. Contained in eggs, bread, vegetables. Iodine (J) is important for maintaining the balance of fats in the body. Contained in onions, drinking water, seafood and more. Also important are zinc (Zn), magnesium (Mg), potassium (K), sodium (Na).</a:t>
            </a:r>
            <a:endParaRPr lang="bg-BG" sz="2200" b="1" i="1" dirty="0">
              <a:solidFill>
                <a:schemeClr val="accent5">
                  <a:lumMod val="50000"/>
                </a:schemeClr>
              </a:solidFill>
            </a:endParaRPr>
          </a:p>
        </p:txBody>
      </p:sp>
      <p:pic>
        <p:nvPicPr>
          <p:cNvPr id="8194" name="Picture 2" descr="ОСНОВНИ ХРАНИТЕЛНИ ВЕЩЕСТВА И ЗНАЧЕНИЕТО ИМ ЗА ЧОВЕШКИЯ ОРГАНИЗЪМ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3934227"/>
            <a:ext cx="4497049" cy="2757956"/>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Какво става с организма ни, ако не приемаме определени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5209" y="884420"/>
            <a:ext cx="5515396" cy="3049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0812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940</Words>
  <Application>Microsoft Office PowerPoint</Application>
  <PresentationFormat>Custom</PresentationFormat>
  <Paragraphs>61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SMG_Acer</cp:lastModifiedBy>
  <cp:revision>36</cp:revision>
  <dcterms:created xsi:type="dcterms:W3CDTF">2020-05-14T10:15:20Z</dcterms:created>
  <dcterms:modified xsi:type="dcterms:W3CDTF">2021-01-09T13:05:11Z</dcterms:modified>
</cp:coreProperties>
</file>