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A2A88-E391-4B66-AEB6-FBE5E1D6EFF4}" v="71" dt="2020-11-06T16:25:46.538"/>
    <p1510:client id="{7DD9E907-E1E0-45D2-82C5-0321BF32A678}" v="525" dt="2020-11-13T16:28:19.157"/>
    <p1510:client id="{97DCB616-4A8A-4DCE-AB06-6057D5336355}" v="37" dt="2020-11-27T16:14:37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Hefková" userId="ec366140b89e624b" providerId="Windows Live" clId="Web-{7DD9E907-E1E0-45D2-82C5-0321BF32A678}"/>
    <pc:docChg chg="addSld modSld">
      <pc:chgData name="Petra Hefková" userId="ec366140b89e624b" providerId="Windows Live" clId="Web-{7DD9E907-E1E0-45D2-82C5-0321BF32A678}" dt="2020-11-13T16:28:19.157" v="508"/>
      <pc:docMkLst>
        <pc:docMk/>
      </pc:docMkLst>
      <pc:sldChg chg="addSp modSp modTransition addAnim modAnim">
        <pc:chgData name="Petra Hefková" userId="ec366140b89e624b" providerId="Windows Live" clId="Web-{7DD9E907-E1E0-45D2-82C5-0321BF32A678}" dt="2020-11-13T16:01:35.470" v="131"/>
        <pc:sldMkLst>
          <pc:docMk/>
          <pc:sldMk cId="2445227835" sldId="261"/>
        </pc:sldMkLst>
        <pc:picChg chg="add mod">
          <ac:chgData name="Petra Hefková" userId="ec366140b89e624b" providerId="Windows Live" clId="Web-{7DD9E907-E1E0-45D2-82C5-0321BF32A678}" dt="2020-11-13T15:49:00.416" v="14" actId="1076"/>
          <ac:picMkLst>
            <pc:docMk/>
            <pc:sldMk cId="2445227835" sldId="261"/>
            <ac:picMk id="3" creationId="{7BE27C5D-7E53-4566-88F1-011F134F97B2}"/>
          </ac:picMkLst>
        </pc:picChg>
        <pc:picChg chg="add mod">
          <ac:chgData name="Petra Hefková" userId="ec366140b89e624b" providerId="Windows Live" clId="Web-{7DD9E907-E1E0-45D2-82C5-0321BF32A678}" dt="2020-11-13T15:49:11.760" v="17" actId="1076"/>
          <ac:picMkLst>
            <pc:docMk/>
            <pc:sldMk cId="2445227835" sldId="261"/>
            <ac:picMk id="10" creationId="{EBCC4395-A4A3-4484-BB7B-312B3F706588}"/>
          </ac:picMkLst>
        </pc:picChg>
        <pc:picChg chg="add mod">
          <ac:chgData name="Petra Hefková" userId="ec366140b89e624b" providerId="Windows Live" clId="Web-{7DD9E907-E1E0-45D2-82C5-0321BF32A678}" dt="2020-11-13T15:49:19.120" v="20" actId="1076"/>
          <ac:picMkLst>
            <pc:docMk/>
            <pc:sldMk cId="2445227835" sldId="261"/>
            <ac:picMk id="11" creationId="{446DA347-A4B8-4860-8AA4-71CB496348E0}"/>
          </ac:picMkLst>
        </pc:picChg>
        <pc:picChg chg="add mod">
          <ac:chgData name="Petra Hefková" userId="ec366140b89e624b" providerId="Windows Live" clId="Web-{7DD9E907-E1E0-45D2-82C5-0321BF32A678}" dt="2020-11-13T16:01:30.110" v="129" actId="1076"/>
          <ac:picMkLst>
            <pc:docMk/>
            <pc:sldMk cId="2445227835" sldId="261"/>
            <ac:picMk id="12" creationId="{4ECB2A08-5E96-4581-8E08-2F33F84C89A2}"/>
          </ac:picMkLst>
        </pc:picChg>
      </pc:sldChg>
      <pc:sldChg chg="addSp delSp modSp new modTransition addAnim delAnim modAnim">
        <pc:chgData name="Petra Hefková" userId="ec366140b89e624b" providerId="Windows Live" clId="Web-{7DD9E907-E1E0-45D2-82C5-0321BF32A678}" dt="2020-11-13T16:27:40.688" v="507"/>
        <pc:sldMkLst>
          <pc:docMk/>
          <pc:sldMk cId="3443198674" sldId="262"/>
        </pc:sldMkLst>
        <pc:spChg chg="mod">
          <ac:chgData name="Petra Hefková" userId="ec366140b89e624b" providerId="Windows Live" clId="Web-{7DD9E907-E1E0-45D2-82C5-0321BF32A678}" dt="2020-11-13T15:59:38.310" v="113" actId="20577"/>
          <ac:spMkLst>
            <pc:docMk/>
            <pc:sldMk cId="3443198674" sldId="262"/>
            <ac:spMk id="2" creationId="{55FACF68-F4C2-4BD4-A47F-D5B0EED59E08}"/>
          </ac:spMkLst>
        </pc:spChg>
        <pc:spChg chg="del">
          <ac:chgData name="Petra Hefková" userId="ec366140b89e624b" providerId="Windows Live" clId="Web-{7DD9E907-E1E0-45D2-82C5-0321BF32A678}" dt="2020-11-13T15:54:20.051" v="58"/>
          <ac:spMkLst>
            <pc:docMk/>
            <pc:sldMk cId="3443198674" sldId="262"/>
            <ac:spMk id="3" creationId="{D27431CB-721C-49B1-8F1C-15EE6FFB6769}"/>
          </ac:spMkLst>
        </pc:spChg>
        <pc:spChg chg="add del mod">
          <ac:chgData name="Petra Hefková" userId="ec366140b89e624b" providerId="Windows Live" clId="Web-{7DD9E907-E1E0-45D2-82C5-0321BF32A678}" dt="2020-11-13T16:02:55.941" v="134"/>
          <ac:spMkLst>
            <pc:docMk/>
            <pc:sldMk cId="3443198674" sldId="262"/>
            <ac:spMk id="15" creationId="{F16BBF12-F035-4636-A614-961F4C577F40}"/>
          </ac:spMkLst>
        </pc:spChg>
        <pc:spChg chg="add del mod">
          <ac:chgData name="Petra Hefková" userId="ec366140b89e624b" providerId="Windows Live" clId="Web-{7DD9E907-E1E0-45D2-82C5-0321BF32A678}" dt="2020-11-13T16:12:38.958" v="209"/>
          <ac:spMkLst>
            <pc:docMk/>
            <pc:sldMk cId="3443198674" sldId="262"/>
            <ac:spMk id="25" creationId="{A2E94FBF-A118-4E18-A261-4A79C21F0862}"/>
          </ac:spMkLst>
        </pc:spChg>
        <pc:spChg chg="add mod">
          <ac:chgData name="Petra Hefková" userId="ec366140b89e624b" providerId="Windows Live" clId="Web-{7DD9E907-E1E0-45D2-82C5-0321BF32A678}" dt="2020-11-13T16:26:44.170" v="497" actId="20577"/>
          <ac:spMkLst>
            <pc:docMk/>
            <pc:sldMk cId="3443198674" sldId="262"/>
            <ac:spMk id="26" creationId="{EF8AD334-0CA9-4AF9-8C19-26AC92DD1C59}"/>
          </ac:spMkLst>
        </pc:spChg>
        <pc:picChg chg="add del mod ord">
          <ac:chgData name="Petra Hefková" userId="ec366140b89e624b" providerId="Windows Live" clId="Web-{7DD9E907-E1E0-45D2-82C5-0321BF32A678}" dt="2020-11-13T15:59:49.123" v="116"/>
          <ac:picMkLst>
            <pc:docMk/>
            <pc:sldMk cId="3443198674" sldId="262"/>
            <ac:picMk id="4" creationId="{CAFDA05A-2192-476B-8D9B-0B70EECB7838}"/>
          </ac:picMkLst>
        </pc:picChg>
        <pc:picChg chg="add del mod">
          <ac:chgData name="Petra Hefková" userId="ec366140b89e624b" providerId="Windows Live" clId="Web-{7DD9E907-E1E0-45D2-82C5-0321BF32A678}" dt="2020-11-13T16:00:12.139" v="119"/>
          <ac:picMkLst>
            <pc:docMk/>
            <pc:sldMk cId="3443198674" sldId="262"/>
            <ac:picMk id="5" creationId="{BCA6077C-CD40-44C5-95C1-7A39198BB76A}"/>
          </ac:picMkLst>
        </pc:picChg>
        <pc:picChg chg="add del mod">
          <ac:chgData name="Petra Hefková" userId="ec366140b89e624b" providerId="Windows Live" clId="Web-{7DD9E907-E1E0-45D2-82C5-0321BF32A678}" dt="2020-11-13T16:00:14.077" v="120"/>
          <ac:picMkLst>
            <pc:docMk/>
            <pc:sldMk cId="3443198674" sldId="262"/>
            <ac:picMk id="6" creationId="{B3E531E6-CDC4-48BD-AB24-C1EF31CF898A}"/>
          </ac:picMkLst>
        </pc:picChg>
        <pc:picChg chg="add del mod">
          <ac:chgData name="Petra Hefková" userId="ec366140b89e624b" providerId="Windows Live" clId="Web-{7DD9E907-E1E0-45D2-82C5-0321BF32A678}" dt="2020-11-13T16:00:01.358" v="117"/>
          <ac:picMkLst>
            <pc:docMk/>
            <pc:sldMk cId="3443198674" sldId="262"/>
            <ac:picMk id="7" creationId="{E1615D09-FFC1-4C0E-9DC8-085863584336}"/>
          </ac:picMkLst>
        </pc:picChg>
        <pc:picChg chg="add del mod">
          <ac:chgData name="Petra Hefková" userId="ec366140b89e624b" providerId="Windows Live" clId="Web-{7DD9E907-E1E0-45D2-82C5-0321BF32A678}" dt="2020-11-13T16:00:20.577" v="125"/>
          <ac:picMkLst>
            <pc:docMk/>
            <pc:sldMk cId="3443198674" sldId="262"/>
            <ac:picMk id="8" creationId="{0B37CA66-7692-4E29-B4DC-4F46423FCB45}"/>
          </ac:picMkLst>
        </pc:picChg>
        <pc:picChg chg="add del mod">
          <ac:chgData name="Petra Hefková" userId="ec366140b89e624b" providerId="Windows Live" clId="Web-{7DD9E907-E1E0-45D2-82C5-0321BF32A678}" dt="2020-11-13T16:00:16.311" v="122"/>
          <ac:picMkLst>
            <pc:docMk/>
            <pc:sldMk cId="3443198674" sldId="262"/>
            <ac:picMk id="9" creationId="{C34273D6-D1B2-4E12-9928-8FC7D2539DB2}"/>
          </ac:picMkLst>
        </pc:picChg>
        <pc:picChg chg="add del mod">
          <ac:chgData name="Petra Hefková" userId="ec366140b89e624b" providerId="Windows Live" clId="Web-{7DD9E907-E1E0-45D2-82C5-0321BF32A678}" dt="2020-11-13T16:00:17.546" v="123"/>
          <ac:picMkLst>
            <pc:docMk/>
            <pc:sldMk cId="3443198674" sldId="262"/>
            <ac:picMk id="10" creationId="{F670899A-28AA-4D74-AF1E-A538CD16868D}"/>
          </ac:picMkLst>
        </pc:picChg>
        <pc:picChg chg="add del mod">
          <ac:chgData name="Petra Hefková" userId="ec366140b89e624b" providerId="Windows Live" clId="Web-{7DD9E907-E1E0-45D2-82C5-0321BF32A678}" dt="2020-11-13T15:59:43.545" v="115"/>
          <ac:picMkLst>
            <pc:docMk/>
            <pc:sldMk cId="3443198674" sldId="262"/>
            <ac:picMk id="11" creationId="{3DB70EEE-1F7A-4B35-8E22-04F75ACF1A31}"/>
          </ac:picMkLst>
        </pc:picChg>
        <pc:picChg chg="add del mod">
          <ac:chgData name="Petra Hefková" userId="ec366140b89e624b" providerId="Windows Live" clId="Web-{7DD9E907-E1E0-45D2-82C5-0321BF32A678}" dt="2020-11-13T16:00:15.515" v="121"/>
          <ac:picMkLst>
            <pc:docMk/>
            <pc:sldMk cId="3443198674" sldId="262"/>
            <ac:picMk id="12" creationId="{8655A3BD-45C2-4FB3-9660-8D1097915DFC}"/>
          </ac:picMkLst>
        </pc:picChg>
        <pc:picChg chg="add del mod">
          <ac:chgData name="Petra Hefková" userId="ec366140b89e624b" providerId="Windows Live" clId="Web-{7DD9E907-E1E0-45D2-82C5-0321BF32A678}" dt="2020-11-13T16:00:19.390" v="124"/>
          <ac:picMkLst>
            <pc:docMk/>
            <pc:sldMk cId="3443198674" sldId="262"/>
            <ac:picMk id="13" creationId="{53B251F1-B443-4571-9CCB-E93F23E9B4F2}"/>
          </ac:picMkLst>
        </pc:picChg>
        <pc:picChg chg="add mod ord">
          <ac:chgData name="Petra Hefková" userId="ec366140b89e624b" providerId="Windows Live" clId="Web-{7DD9E907-E1E0-45D2-82C5-0321BF32A678}" dt="2020-11-13T16:27:02.296" v="505" actId="1076"/>
          <ac:picMkLst>
            <pc:docMk/>
            <pc:sldMk cId="3443198674" sldId="262"/>
            <ac:picMk id="16" creationId="{F036D051-6DD3-4AAF-BE84-0A9C6C9B7736}"/>
          </ac:picMkLst>
        </pc:picChg>
        <pc:picChg chg="add mod">
          <ac:chgData name="Petra Hefková" userId="ec366140b89e624b" providerId="Windows Live" clId="Web-{7DD9E907-E1E0-45D2-82C5-0321BF32A678}" dt="2020-11-13T16:26:56.827" v="503" actId="1076"/>
          <ac:picMkLst>
            <pc:docMk/>
            <pc:sldMk cId="3443198674" sldId="262"/>
            <ac:picMk id="17" creationId="{1C1496D8-FFC2-4E4C-9E1E-26E429063CDA}"/>
          </ac:picMkLst>
        </pc:picChg>
        <pc:picChg chg="add mod">
          <ac:chgData name="Petra Hefková" userId="ec366140b89e624b" providerId="Windows Live" clId="Web-{7DD9E907-E1E0-45D2-82C5-0321BF32A678}" dt="2020-11-13T16:26:45.936" v="499" actId="1076"/>
          <ac:picMkLst>
            <pc:docMk/>
            <pc:sldMk cId="3443198674" sldId="262"/>
            <ac:picMk id="18" creationId="{2B6EABF6-E64F-4143-A738-CFBDCF276084}"/>
          </ac:picMkLst>
        </pc:picChg>
        <pc:picChg chg="add mod">
          <ac:chgData name="Petra Hefková" userId="ec366140b89e624b" providerId="Windows Live" clId="Web-{7DD9E907-E1E0-45D2-82C5-0321BF32A678}" dt="2020-11-13T16:11:26.612" v="192" actId="1076"/>
          <ac:picMkLst>
            <pc:docMk/>
            <pc:sldMk cId="3443198674" sldId="262"/>
            <ac:picMk id="19" creationId="{E0C4B6DA-CE26-4494-8277-E1886F0BA5CC}"/>
          </ac:picMkLst>
        </pc:picChg>
        <pc:picChg chg="add mod">
          <ac:chgData name="Petra Hefková" userId="ec366140b89e624b" providerId="Windows Live" clId="Web-{7DD9E907-E1E0-45D2-82C5-0321BF32A678}" dt="2020-11-13T16:27:00.015" v="504" actId="1076"/>
          <ac:picMkLst>
            <pc:docMk/>
            <pc:sldMk cId="3443198674" sldId="262"/>
            <ac:picMk id="20" creationId="{0FC35BB5-E91F-457F-87C8-B32705EEE6B2}"/>
          </ac:picMkLst>
        </pc:picChg>
        <pc:picChg chg="add mod">
          <ac:chgData name="Petra Hefková" userId="ec366140b89e624b" providerId="Windows Live" clId="Web-{7DD9E907-E1E0-45D2-82C5-0321BF32A678}" dt="2020-11-13T16:26:52.092" v="501" actId="1076"/>
          <ac:picMkLst>
            <pc:docMk/>
            <pc:sldMk cId="3443198674" sldId="262"/>
            <ac:picMk id="21" creationId="{54520B4E-4010-40C7-92CF-3D5101BCE4CE}"/>
          </ac:picMkLst>
        </pc:picChg>
        <pc:picChg chg="add del mod">
          <ac:chgData name="Petra Hefková" userId="ec366140b89e624b" providerId="Windows Live" clId="Web-{7DD9E907-E1E0-45D2-82C5-0321BF32A678}" dt="2020-11-13T16:11:08.690" v="189"/>
          <ac:picMkLst>
            <pc:docMk/>
            <pc:sldMk cId="3443198674" sldId="262"/>
            <ac:picMk id="22" creationId="{04D315E1-9672-493B-8E1A-ACA055F2BCD2}"/>
          </ac:picMkLst>
        </pc:picChg>
        <pc:picChg chg="add del mod">
          <ac:chgData name="Petra Hefková" userId="ec366140b89e624b" providerId="Windows Live" clId="Web-{7DD9E907-E1E0-45D2-82C5-0321BF32A678}" dt="2020-11-13T16:11:13.346" v="190"/>
          <ac:picMkLst>
            <pc:docMk/>
            <pc:sldMk cId="3443198674" sldId="262"/>
            <ac:picMk id="23" creationId="{3422653F-E762-49DC-B58C-DE0BF1AD7B0D}"/>
          </ac:picMkLst>
        </pc:picChg>
        <pc:picChg chg="add del mod">
          <ac:chgData name="Petra Hefková" userId="ec366140b89e624b" providerId="Windows Live" clId="Web-{7DD9E907-E1E0-45D2-82C5-0321BF32A678}" dt="2020-11-13T16:11:17.378" v="191"/>
          <ac:picMkLst>
            <pc:docMk/>
            <pc:sldMk cId="3443198674" sldId="262"/>
            <ac:picMk id="24" creationId="{4CAE3479-36D7-4D76-8664-D7637806E213}"/>
          </ac:picMkLst>
        </pc:picChg>
      </pc:sldChg>
      <pc:sldChg chg="new">
        <pc:chgData name="Petra Hefková" userId="ec366140b89e624b" providerId="Windows Live" clId="Web-{7DD9E907-E1E0-45D2-82C5-0321BF32A678}" dt="2020-11-13T16:28:19.157" v="508"/>
        <pc:sldMkLst>
          <pc:docMk/>
          <pc:sldMk cId="1080696956" sldId="263"/>
        </pc:sldMkLst>
      </pc:sldChg>
    </pc:docChg>
  </pc:docChgLst>
  <pc:docChgLst>
    <pc:chgData name="Petra Hefková" userId="ec366140b89e624b" providerId="Windows Live" clId="Web-{16AA2A88-E391-4B66-AEB6-FBE5E1D6EFF4}"/>
    <pc:docChg chg="addSld modSld">
      <pc:chgData name="Petra Hefková" userId="ec366140b89e624b" providerId="Windows Live" clId="Web-{16AA2A88-E391-4B66-AEB6-FBE5E1D6EFF4}" dt="2020-11-06T16:25:46.538" v="63" actId="1076"/>
      <pc:docMkLst>
        <pc:docMk/>
      </pc:docMkLst>
      <pc:sldChg chg="addSp delSp modSp new">
        <pc:chgData name="Petra Hefková" userId="ec366140b89e624b" providerId="Windows Live" clId="Web-{16AA2A88-E391-4B66-AEB6-FBE5E1D6EFF4}" dt="2020-11-06T16:25:46.538" v="63" actId="1076"/>
        <pc:sldMkLst>
          <pc:docMk/>
          <pc:sldMk cId="2445227835" sldId="261"/>
        </pc:sldMkLst>
        <pc:spChg chg="mod">
          <ac:chgData name="Petra Hefková" userId="ec366140b89e624b" providerId="Windows Live" clId="Web-{16AA2A88-E391-4B66-AEB6-FBE5E1D6EFF4}" dt="2020-11-06T16:14:21.208" v="29" actId="20577"/>
          <ac:spMkLst>
            <pc:docMk/>
            <pc:sldMk cId="2445227835" sldId="261"/>
            <ac:spMk id="2" creationId="{ABBFF063-260F-45ED-A9B9-47B5CFA19412}"/>
          </ac:spMkLst>
        </pc:spChg>
        <pc:spChg chg="del">
          <ac:chgData name="Petra Hefková" userId="ec366140b89e624b" providerId="Windows Live" clId="Web-{16AA2A88-E391-4B66-AEB6-FBE5E1D6EFF4}" dt="2020-11-06T16:17:00.490" v="32"/>
          <ac:spMkLst>
            <pc:docMk/>
            <pc:sldMk cId="2445227835" sldId="261"/>
            <ac:spMk id="3" creationId="{CED7E18D-1BF7-4EF9-B68D-36D1B8AA38A8}"/>
          </ac:spMkLst>
        </pc:spChg>
        <pc:picChg chg="add mod ord">
          <ac:chgData name="Petra Hefková" userId="ec366140b89e624b" providerId="Windows Live" clId="Web-{16AA2A88-E391-4B66-AEB6-FBE5E1D6EFF4}" dt="2020-11-06T16:17:06.084" v="34" actId="1076"/>
          <ac:picMkLst>
            <pc:docMk/>
            <pc:sldMk cId="2445227835" sldId="261"/>
            <ac:picMk id="4" creationId="{59FF7F01-BD06-4380-961D-AFF2FA59A174}"/>
          </ac:picMkLst>
        </pc:picChg>
        <pc:picChg chg="add mod">
          <ac:chgData name="Petra Hefková" userId="ec366140b89e624b" providerId="Windows Live" clId="Web-{16AA2A88-E391-4B66-AEB6-FBE5E1D6EFF4}" dt="2020-11-06T16:25:46.538" v="63" actId="1076"/>
          <ac:picMkLst>
            <pc:docMk/>
            <pc:sldMk cId="2445227835" sldId="261"/>
            <ac:picMk id="5" creationId="{1C4C42C0-3C07-4C84-B0F7-2E5AF58D9518}"/>
          </ac:picMkLst>
        </pc:picChg>
        <pc:picChg chg="add mod">
          <ac:chgData name="Petra Hefková" userId="ec366140b89e624b" providerId="Windows Live" clId="Web-{16AA2A88-E391-4B66-AEB6-FBE5E1D6EFF4}" dt="2020-11-06T16:19:52.068" v="44" actId="1076"/>
          <ac:picMkLst>
            <pc:docMk/>
            <pc:sldMk cId="2445227835" sldId="261"/>
            <ac:picMk id="6" creationId="{6EDFD6E7-D86B-4AE1-BEE9-41A128E899D8}"/>
          </ac:picMkLst>
        </pc:picChg>
        <pc:picChg chg="add mod">
          <ac:chgData name="Petra Hefková" userId="ec366140b89e624b" providerId="Windows Live" clId="Web-{16AA2A88-E391-4B66-AEB6-FBE5E1D6EFF4}" dt="2020-11-06T16:23:53.038" v="53" actId="1076"/>
          <ac:picMkLst>
            <pc:docMk/>
            <pc:sldMk cId="2445227835" sldId="261"/>
            <ac:picMk id="7" creationId="{AEAB32C2-EC7B-46AF-B429-2604CDD5DCF7}"/>
          </ac:picMkLst>
        </pc:picChg>
        <pc:picChg chg="add mod">
          <ac:chgData name="Petra Hefková" userId="ec366140b89e624b" providerId="Windows Live" clId="Web-{16AA2A88-E391-4B66-AEB6-FBE5E1D6EFF4}" dt="2020-11-06T16:25:15.929" v="58" actId="1076"/>
          <ac:picMkLst>
            <pc:docMk/>
            <pc:sldMk cId="2445227835" sldId="261"/>
            <ac:picMk id="8" creationId="{750B6A03-5314-4187-9F8E-CE713B09A6C4}"/>
          </ac:picMkLst>
        </pc:picChg>
        <pc:picChg chg="add mod">
          <ac:chgData name="Petra Hefková" userId="ec366140b89e624b" providerId="Windows Live" clId="Web-{16AA2A88-E391-4B66-AEB6-FBE5E1D6EFF4}" dt="2020-11-06T16:25:44.695" v="62" actId="1076"/>
          <ac:picMkLst>
            <pc:docMk/>
            <pc:sldMk cId="2445227835" sldId="261"/>
            <ac:picMk id="9" creationId="{B3C5CC24-F0D6-4BFE-BD8D-A784D6C1C7B4}"/>
          </ac:picMkLst>
        </pc:picChg>
      </pc:sldChg>
    </pc:docChg>
  </pc:docChgLst>
  <pc:docChgLst>
    <pc:chgData name="Petra Hefková" userId="ec366140b89e624b" providerId="Windows Live" clId="Web-{97DCB616-4A8A-4DCE-AB06-6057D5336355}"/>
    <pc:docChg chg="modSld">
      <pc:chgData name="Petra Hefková" userId="ec366140b89e624b" providerId="Windows Live" clId="Web-{97DCB616-4A8A-4DCE-AB06-6057D5336355}" dt="2020-11-27T16:14:37.138" v="35" actId="20577"/>
      <pc:docMkLst>
        <pc:docMk/>
      </pc:docMkLst>
      <pc:sldChg chg="modTransition">
        <pc:chgData name="Petra Hefková" userId="ec366140b89e624b" providerId="Windows Live" clId="Web-{97DCB616-4A8A-4DCE-AB06-6057D5336355}" dt="2020-11-27T15:59:19.482" v="30"/>
        <pc:sldMkLst>
          <pc:docMk/>
          <pc:sldMk cId="3443198674" sldId="262"/>
        </pc:sldMkLst>
      </pc:sldChg>
      <pc:sldChg chg="modSp addAnim modAnim">
        <pc:chgData name="Petra Hefková" userId="ec366140b89e624b" providerId="Windows Live" clId="Web-{97DCB616-4A8A-4DCE-AB06-6057D5336355}" dt="2020-11-27T16:14:25.527" v="33" actId="20577"/>
        <pc:sldMkLst>
          <pc:docMk/>
          <pc:sldMk cId="1080696956" sldId="263"/>
        </pc:sldMkLst>
        <pc:spChg chg="mod">
          <ac:chgData name="Petra Hefková" userId="ec366140b89e624b" providerId="Windows Live" clId="Web-{97DCB616-4A8A-4DCE-AB06-6057D5336355}" dt="2020-11-27T15:58:01.991" v="22" actId="20577"/>
          <ac:spMkLst>
            <pc:docMk/>
            <pc:sldMk cId="1080696956" sldId="263"/>
            <ac:spMk id="2" creationId="{296F464E-A13F-42AD-881B-5B35E92E9D31}"/>
          </ac:spMkLst>
        </pc:spChg>
        <pc:spChg chg="mod">
          <ac:chgData name="Petra Hefková" userId="ec366140b89e624b" providerId="Windows Live" clId="Web-{97DCB616-4A8A-4DCE-AB06-6057D5336355}" dt="2020-11-27T16:14:25.527" v="33" actId="20577"/>
          <ac:spMkLst>
            <pc:docMk/>
            <pc:sldMk cId="1080696956" sldId="263"/>
            <ac:spMk id="3" creationId="{DD8F1FD2-F884-4176-A245-A9510FB15F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3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7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2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99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147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9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6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89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5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1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2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44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a5.cz/pro-deti/pyramida" TargetMode="External"/><Relationship Id="rId2" Type="http://schemas.openxmlformats.org/officeDocument/2006/relationships/hyperlink" Target="https://create.kahoot.it/details/87ebdc5a-dcd2-421d-863c-451f46243be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ysava.websnadno.cz/prvouka_3.roc/clovek_vyziva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F230-FAFF-4EF0-A912-4B9F61FDF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9600" b="1" dirty="0">
                <a:solidFill>
                  <a:srgbClr val="EFF26E"/>
                </a:solidFill>
                <a:latin typeface="Bahnschrift" panose="020B0502040204020203" pitchFamily="34" charset="0"/>
              </a:rPr>
              <a:t>Zdravá výživa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6168D8-A2E5-46BD-B642-CF53A2676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495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C229B-0F42-40E6-B9C6-5D265563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solidFill>
                  <a:srgbClr val="EFF26E"/>
                </a:solidFill>
              </a:rPr>
              <a:t>Význam: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73A6B4-FA3A-4A39-87D2-1A43F3029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27816"/>
            <a:ext cx="9613861" cy="3599316"/>
          </a:xfrm>
        </p:spPr>
        <p:txBody>
          <a:bodyPr/>
          <a:lstStyle/>
          <a:p>
            <a:r>
              <a:rPr lang="cs-CZ" dirty="0"/>
              <a:t>Ovlivňuje výkonnost, zdraví, fyzický a psychický stav člověka</a:t>
            </a:r>
          </a:p>
          <a:p>
            <a:r>
              <a:rPr lang="cs-CZ" dirty="0"/>
              <a:t>Dodává tělu živiny, ochranné látky potřebné k:</a:t>
            </a:r>
          </a:p>
          <a:p>
            <a:r>
              <a:rPr lang="cs-CZ" dirty="0"/>
              <a:t>Vývoji a růstu</a:t>
            </a:r>
          </a:p>
          <a:p>
            <a:r>
              <a:rPr lang="cs-CZ" dirty="0"/>
              <a:t>Obnově energie a ochraně proti nemocem</a:t>
            </a:r>
          </a:p>
        </p:txBody>
      </p:sp>
      <p:pic>
        <p:nvPicPr>
          <p:cNvPr id="2052" name="Picture 4" descr="Potraviny pro zdravé zažívání, které vám udělají dobře | Bidety.cz">
            <a:extLst>
              <a:ext uri="{FF2B5EF4-FFF2-40B4-BE49-F238E27FC236}">
                <a16:creationId xmlns:a16="http://schemas.microsoft.com/office/drawing/2014/main" id="{60DC0C13-9496-405C-AA53-0F0401EE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16" y="3368467"/>
            <a:ext cx="4098123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91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E0375-2561-492F-A3CF-0E193569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rgbClr val="EFF26E"/>
                </a:solidFill>
                <a:latin typeface="Bell MT" panose="02020503060305020303" pitchFamily="18" charset="0"/>
              </a:rPr>
              <a:t>Potravinová pyramida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88B02A1-078A-4666-99F9-010680A17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821" y="2168971"/>
            <a:ext cx="6434357" cy="4284379"/>
          </a:xfrm>
        </p:spPr>
      </p:pic>
    </p:spTree>
    <p:extLst>
      <p:ext uri="{BB962C8B-B14F-4D97-AF65-F5344CB8AC3E}">
        <p14:creationId xmlns:p14="http://schemas.microsoft.com/office/powerpoint/2010/main" val="855849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191CA-294A-48A7-9F14-B2E5131D9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EFF26E"/>
                </a:solidFill>
              </a:rPr>
              <a:t>Sacharidy 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A8E9C680-3429-4CBB-867B-8EF78108E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9376" y="4770483"/>
            <a:ext cx="2494030" cy="1616243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A3896BD-EBFD-429F-95FF-BBBD8873B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506" y="2185071"/>
            <a:ext cx="2350900" cy="161624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5938DE-9ACE-40FF-925C-77E9AD6C7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350" y="5146479"/>
            <a:ext cx="2166002" cy="152015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C6775E8-A94A-470A-8214-103F2B4A1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765" y="4182532"/>
            <a:ext cx="2580876" cy="1724025"/>
          </a:xfrm>
          <a:prstGeom prst="rect">
            <a:avLst/>
          </a:prstGeom>
        </p:spPr>
      </p:pic>
      <p:pic>
        <p:nvPicPr>
          <p:cNvPr id="1026" name="Picture 2" descr="Ovesné sušenky | KITCHENETTE">
            <a:extLst>
              <a:ext uri="{FF2B5EF4-FFF2-40B4-BE49-F238E27FC236}">
                <a16:creationId xmlns:a16="http://schemas.microsoft.com/office/drawing/2014/main" id="{D78D74FC-0EF1-46D8-A67A-499A8348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5" y="2185070"/>
            <a:ext cx="2665239" cy="178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deta Jihočeské máslo (82%) | Košík.cz">
            <a:extLst>
              <a:ext uri="{FF2B5EF4-FFF2-40B4-BE49-F238E27FC236}">
                <a16:creationId xmlns:a16="http://schemas.microsoft.com/office/drawing/2014/main" id="{43D9800E-8017-4756-BF2D-89FB1074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50" y="4716591"/>
            <a:ext cx="19716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F1CF0D5-6D73-47F0-86F4-216642B9D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247" y="2076460"/>
            <a:ext cx="1781175" cy="178117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46DBD99-CB2D-49EE-9F6C-09915541B5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1680" y="2072899"/>
            <a:ext cx="2576670" cy="154600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7715ED48-51A4-47E4-AF9D-B5E1B2B516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569" y="3786577"/>
            <a:ext cx="2332400" cy="1166200"/>
          </a:xfrm>
          <a:prstGeom prst="rect">
            <a:avLst/>
          </a:prstGeom>
        </p:spPr>
      </p:pic>
      <p:pic>
        <p:nvPicPr>
          <p:cNvPr id="1038" name="Picture 14" descr="ne-krizek-stop - Mentální trénink.cz">
            <a:extLst>
              <a:ext uri="{FF2B5EF4-FFF2-40B4-BE49-F238E27FC236}">
                <a16:creationId xmlns:a16="http://schemas.microsoft.com/office/drawing/2014/main" id="{61D9B9FB-F406-4DEF-B0EA-8176B048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49" y="4630865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-krizek-stop - Mentální trénink.cz">
            <a:extLst>
              <a:ext uri="{FF2B5EF4-FFF2-40B4-BE49-F238E27FC236}">
                <a16:creationId xmlns:a16="http://schemas.microsoft.com/office/drawing/2014/main" id="{10709AEA-2F4F-456B-AD43-3ECE280B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96" y="2124608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-krizek-stop - Mentální trénink.cz">
            <a:extLst>
              <a:ext uri="{FF2B5EF4-FFF2-40B4-BE49-F238E27FC236}">
                <a16:creationId xmlns:a16="http://schemas.microsoft.com/office/drawing/2014/main" id="{A4C0AC8A-0044-4FC2-ADB3-3C7CF9B7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77" y="1960797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30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D4133-B6DD-4D82-87F1-D7A0C348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rgbClr val="EFF26E"/>
                </a:solidFill>
              </a:rPr>
              <a:t>Tuky </a:t>
            </a:r>
          </a:p>
        </p:txBody>
      </p:sp>
      <p:pic>
        <p:nvPicPr>
          <p:cNvPr id="2050" name="Picture 2" descr="Zelená bomba - avokádo je SUPER food! | Naureus.cz">
            <a:extLst>
              <a:ext uri="{FF2B5EF4-FFF2-40B4-BE49-F238E27FC236}">
                <a16:creationId xmlns:a16="http://schemas.microsoft.com/office/drawing/2014/main" id="{D7B37ADC-8F6F-48C7-8794-D938E8C0C8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58" y="2043222"/>
            <a:ext cx="2196381" cy="16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BA0A1FC-8C62-4035-9D00-6D08255F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412" y="2066371"/>
            <a:ext cx="1975204" cy="248381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718C8D-A595-41BC-908D-2DE2D9E7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13" y="4864759"/>
            <a:ext cx="2619376" cy="17462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83C40A7-3F14-4249-B5CF-E4DDA4A7E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69358" y="5325223"/>
            <a:ext cx="2744155" cy="14094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A5F2BD-5224-4C8E-85CA-17305DD1B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976" y="2444219"/>
            <a:ext cx="2714881" cy="181048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8308F0-1191-49AD-A63A-0B505710D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92" y="3818316"/>
            <a:ext cx="2822970" cy="14114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F2545FA-466D-47AC-922D-A9C9F930F5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0691" y="4789069"/>
            <a:ext cx="2624148" cy="174625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593DEB2-1B74-499C-AF9F-EE5AADDBC0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358" y="2098783"/>
            <a:ext cx="2389687" cy="151685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B86D7B4-AFE6-45E6-AC99-E47F8200C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577" y="2818824"/>
            <a:ext cx="2124845" cy="159363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C216DE0-85CB-404F-BB74-25E5CD3B6D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3414" y="4673046"/>
            <a:ext cx="3262139" cy="1870557"/>
          </a:xfrm>
          <a:prstGeom prst="rect">
            <a:avLst/>
          </a:prstGeom>
        </p:spPr>
      </p:pic>
      <p:pic>
        <p:nvPicPr>
          <p:cNvPr id="22" name="Picture 18" descr="ne-krizek-stop - Mentální trénink.cz">
            <a:extLst>
              <a:ext uri="{FF2B5EF4-FFF2-40B4-BE49-F238E27FC236}">
                <a16:creationId xmlns:a16="http://schemas.microsoft.com/office/drawing/2014/main" id="{794175CE-DFD9-4D0E-A7B7-F4BA29C7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8" y="3701475"/>
            <a:ext cx="1645166" cy="16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ne-krizek-stop - Mentální trénink.cz">
            <a:extLst>
              <a:ext uri="{FF2B5EF4-FFF2-40B4-BE49-F238E27FC236}">
                <a16:creationId xmlns:a16="http://schemas.microsoft.com/office/drawing/2014/main" id="{8F61DADC-DB34-49C1-B686-0321D0BE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63" y="4766166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ne-krizek-stop - Mentální trénink.cz">
            <a:extLst>
              <a:ext uri="{FF2B5EF4-FFF2-40B4-BE49-F238E27FC236}">
                <a16:creationId xmlns:a16="http://schemas.microsoft.com/office/drawing/2014/main" id="{CB3A0763-D690-48F6-BB71-BF110207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72" y="2401724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58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FF063-260F-45ED-A9B9-47B5CFA1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rgbClr val="EFF26E"/>
                </a:solidFill>
              </a:rPr>
              <a:t>BÍLKOVINY</a:t>
            </a:r>
            <a:endParaRPr lang="cs-CZ">
              <a:solidFill>
                <a:srgbClr val="EFF26E"/>
              </a:solidFill>
            </a:endParaRPr>
          </a:p>
        </p:txBody>
      </p:sp>
      <p:pic>
        <p:nvPicPr>
          <p:cNvPr id="4" name="Obrázek 4" descr="Obsah obrázku osoba, stůl, jídlo, řezání&#10;&#10;Popis se vygeneroval automaticky.">
            <a:extLst>
              <a:ext uri="{FF2B5EF4-FFF2-40B4-BE49-F238E27FC236}">
                <a16:creationId xmlns:a16="http://schemas.microsoft.com/office/drawing/2014/main" id="{59FF7F01-BD06-4380-961D-AFF2FA59A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89" y="2317256"/>
            <a:ext cx="3286125" cy="1828800"/>
          </a:xfrm>
        </p:spPr>
      </p:pic>
      <p:pic>
        <p:nvPicPr>
          <p:cNvPr id="5" name="Obrázek 5" descr="Obsah obrázku jídlo, stůl, talíř, ovoce&#10;&#10;Popis se vygeneroval automaticky.">
            <a:extLst>
              <a:ext uri="{FF2B5EF4-FFF2-40B4-BE49-F238E27FC236}">
                <a16:creationId xmlns:a16="http://schemas.microsoft.com/office/drawing/2014/main" id="{1C4C42C0-3C07-4C84-B0F7-2E5AF58D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520" y="2625247"/>
            <a:ext cx="3000375" cy="1409700"/>
          </a:xfrm>
          <a:prstGeom prst="rect">
            <a:avLst/>
          </a:prstGeom>
        </p:spPr>
      </p:pic>
      <p:pic>
        <p:nvPicPr>
          <p:cNvPr id="6" name="Obrázek 6" descr="Obsah obrázku interiér, vsedě, stůl, míč&#10;&#10;Popis se vygeneroval automaticky.">
            <a:extLst>
              <a:ext uri="{FF2B5EF4-FFF2-40B4-BE49-F238E27FC236}">
                <a16:creationId xmlns:a16="http://schemas.microsoft.com/office/drawing/2014/main" id="{6EDFD6E7-D86B-4AE1-BEE9-41A128E89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58057"/>
            <a:ext cx="2409825" cy="1609011"/>
          </a:xfrm>
          <a:prstGeom prst="rect">
            <a:avLst/>
          </a:prstGeom>
        </p:spPr>
      </p:pic>
      <p:pic>
        <p:nvPicPr>
          <p:cNvPr id="7" name="Obrázek 7" descr="Obsah obrázku láhev, jídlo, hrníček, stůl&#10;&#10;Popis se vygeneroval automaticky.">
            <a:extLst>
              <a:ext uri="{FF2B5EF4-FFF2-40B4-BE49-F238E27FC236}">
                <a16:creationId xmlns:a16="http://schemas.microsoft.com/office/drawing/2014/main" id="{AEAB32C2-EC7B-46AF-B429-2604CDD5D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180" y="2120031"/>
            <a:ext cx="1949886" cy="1960325"/>
          </a:xfrm>
          <a:prstGeom prst="rect">
            <a:avLst/>
          </a:prstGeom>
        </p:spPr>
      </p:pic>
      <p:pic>
        <p:nvPicPr>
          <p:cNvPr id="8" name="Obrázek 8" descr="Obsah obrázku dřevěné, dřevo, exteriér, lavice&#10;&#10;Popis se vygeneroval automaticky.">
            <a:extLst>
              <a:ext uri="{FF2B5EF4-FFF2-40B4-BE49-F238E27FC236}">
                <a16:creationId xmlns:a16="http://schemas.microsoft.com/office/drawing/2014/main" id="{750B6A03-5314-4187-9F8E-CE713B09A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016" y="5024420"/>
            <a:ext cx="2743200" cy="1443789"/>
          </a:xfrm>
          <a:prstGeom prst="rect">
            <a:avLst/>
          </a:prstGeom>
        </p:spPr>
      </p:pic>
      <p:pic>
        <p:nvPicPr>
          <p:cNvPr id="9" name="Obrázek 9" descr="Obsah obrázku jídlo, nápoje, stůl, sklo&#10;&#10;Popis se vygeneroval automaticky.">
            <a:extLst>
              <a:ext uri="{FF2B5EF4-FFF2-40B4-BE49-F238E27FC236}">
                <a16:creationId xmlns:a16="http://schemas.microsoft.com/office/drawing/2014/main" id="{B3C5CC24-F0D6-4BFE-BD8D-A784D6C1C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537" y="4771372"/>
            <a:ext cx="1949885" cy="1960324"/>
          </a:xfrm>
          <a:prstGeom prst="rect">
            <a:avLst/>
          </a:prstGeom>
        </p:spPr>
      </p:pic>
      <p:pic>
        <p:nvPicPr>
          <p:cNvPr id="3" name="Obrázek 9">
            <a:extLst>
              <a:ext uri="{FF2B5EF4-FFF2-40B4-BE49-F238E27FC236}">
                <a16:creationId xmlns:a16="http://schemas.microsoft.com/office/drawing/2014/main" id="{7BE27C5D-7E53-4566-88F1-011F134F9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775" y="2200275"/>
            <a:ext cx="1943100" cy="194310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EBCC4395-A4A3-4484-BB7B-312B3F706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825" y="4610100"/>
            <a:ext cx="2124075" cy="2124075"/>
          </a:xfrm>
          <a:prstGeom prst="rect">
            <a:avLst/>
          </a:prstGeom>
        </p:spPr>
      </p:pic>
      <p:pic>
        <p:nvPicPr>
          <p:cNvPr id="11" name="Obrázek 11">
            <a:extLst>
              <a:ext uri="{FF2B5EF4-FFF2-40B4-BE49-F238E27FC236}">
                <a16:creationId xmlns:a16="http://schemas.microsoft.com/office/drawing/2014/main" id="{446DA347-A4B8-4860-8AA4-71CB49634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900" y="4695825"/>
            <a:ext cx="1952625" cy="1952625"/>
          </a:xfrm>
          <a:prstGeom prst="rect">
            <a:avLst/>
          </a:prstGeom>
        </p:spPr>
      </p:pic>
      <p:pic>
        <p:nvPicPr>
          <p:cNvPr id="12" name="Obrázek 12" descr="Obsah obrázku stůl, jídlo, talíř, vsedě&#10;&#10;Popis se vygeneroval automaticky.">
            <a:extLst>
              <a:ext uri="{FF2B5EF4-FFF2-40B4-BE49-F238E27FC236}">
                <a16:creationId xmlns:a16="http://schemas.microsoft.com/office/drawing/2014/main" id="{4ECB2A08-5E96-4581-8E08-2F33F84C89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700" y="4862204"/>
            <a:ext cx="2562225" cy="1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CF68-F4C2-4BD4-A47F-D5B0EED5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rgbClr val="EFF26E"/>
                </a:solidFill>
              </a:rPr>
              <a:t>Vitamíny</a:t>
            </a:r>
          </a:p>
        </p:txBody>
      </p:sp>
      <p:pic>
        <p:nvPicPr>
          <p:cNvPr id="16" name="Obrázek 16" descr="Obsah obrázku jídlo, ovoce, tržiště, různé&#10;&#10;Popis se vygeneroval automaticky.">
            <a:extLst>
              <a:ext uri="{FF2B5EF4-FFF2-40B4-BE49-F238E27FC236}">
                <a16:creationId xmlns:a16="http://schemas.microsoft.com/office/drawing/2014/main" id="{F036D051-6DD3-4AAF-BE84-0A9C6C9B7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618" y="4751868"/>
            <a:ext cx="2318621" cy="1549835"/>
          </a:xfrm>
        </p:spPr>
      </p:pic>
      <p:pic>
        <p:nvPicPr>
          <p:cNvPr id="17" name="Obrázek 17" descr="Obsah obrázku stůl, interiér, jídlo, talíř&#10;&#10;Popis se vygeneroval automaticky.">
            <a:extLst>
              <a:ext uri="{FF2B5EF4-FFF2-40B4-BE49-F238E27FC236}">
                <a16:creationId xmlns:a16="http://schemas.microsoft.com/office/drawing/2014/main" id="{1C1496D8-FFC2-4E4C-9E1E-26E42906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794" y="2758139"/>
            <a:ext cx="1981200" cy="1600200"/>
          </a:xfrm>
          <a:prstGeom prst="rect">
            <a:avLst/>
          </a:prstGeom>
        </p:spPr>
      </p:pic>
      <p:pic>
        <p:nvPicPr>
          <p:cNvPr id="18" name="Obrázek 18" descr="Obsah obrázku jídlo, stůl, talíř, dřevěné&#10;&#10;Popis se vygeneroval automaticky.">
            <a:extLst>
              <a:ext uri="{FF2B5EF4-FFF2-40B4-BE49-F238E27FC236}">
                <a16:creationId xmlns:a16="http://schemas.microsoft.com/office/drawing/2014/main" id="{2B6EABF6-E64F-4143-A738-CFBDCF276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73" y="4279304"/>
            <a:ext cx="2743200" cy="1521975"/>
          </a:xfrm>
          <a:prstGeom prst="rect">
            <a:avLst/>
          </a:prstGeom>
        </p:spPr>
      </p:pic>
      <p:pic>
        <p:nvPicPr>
          <p:cNvPr id="19" name="Obrázek 19" descr="Obsah obrázku jídlo, stůl, ovoce, talíř&#10;&#10;Popis se vygeneroval automaticky.">
            <a:extLst>
              <a:ext uri="{FF2B5EF4-FFF2-40B4-BE49-F238E27FC236}">
                <a16:creationId xmlns:a16="http://schemas.microsoft.com/office/drawing/2014/main" id="{E0C4B6DA-CE26-4494-8277-E1886F0BA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489" y="1962476"/>
            <a:ext cx="2619375" cy="1743075"/>
          </a:xfrm>
          <a:prstGeom prst="rect">
            <a:avLst/>
          </a:prstGeom>
        </p:spPr>
      </p:pic>
      <p:pic>
        <p:nvPicPr>
          <p:cNvPr id="20" name="Obrázek 20" descr="Obsah obrázku kobliha, jídlo, různé, vsedě&#10;&#10;Popis se vygeneroval automaticky.">
            <a:extLst>
              <a:ext uri="{FF2B5EF4-FFF2-40B4-BE49-F238E27FC236}">
                <a16:creationId xmlns:a16="http://schemas.microsoft.com/office/drawing/2014/main" id="{0FC35BB5-E91F-457F-87C8-B32705EEE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8033" y="4244051"/>
            <a:ext cx="2743200" cy="1337523"/>
          </a:xfrm>
          <a:prstGeom prst="rect">
            <a:avLst/>
          </a:prstGeom>
        </p:spPr>
      </p:pic>
      <p:pic>
        <p:nvPicPr>
          <p:cNvPr id="21" name="Obrázek 21" descr="Obsah obrázku jídlo, talíř, stůl, vsedě&#10;&#10;Popis se vygeneroval automaticky.">
            <a:extLst>
              <a:ext uri="{FF2B5EF4-FFF2-40B4-BE49-F238E27FC236}">
                <a16:creationId xmlns:a16="http://schemas.microsoft.com/office/drawing/2014/main" id="{54520B4E-4010-40C7-92CF-3D5101BCE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612" y="4954957"/>
            <a:ext cx="2705100" cy="169545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EF8AD334-0CA9-4AF9-8C19-26AC92DD1C59}"/>
              </a:ext>
            </a:extLst>
          </p:cNvPr>
          <p:cNvSpPr txBox="1"/>
          <p:nvPr/>
        </p:nvSpPr>
        <p:spPr>
          <a:xfrm>
            <a:off x="160229" y="2296960"/>
            <a:ext cx="630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/>
              <a:t>Přijímáme je v potravě - čerstvé ovoce, zelenina, obilniny, maso, mléčné výrobky, vejce</a:t>
            </a:r>
          </a:p>
          <a:p>
            <a:pPr marL="285750" indent="-285750">
              <a:buFont typeface="Arial"/>
              <a:buChar char="•"/>
            </a:pPr>
            <a:r>
              <a:rPr lang="cs-CZ" dirty="0"/>
              <a:t>Vitamíny jsou organické látky nezbytné v malém množství, které se lidské tělo neumí samo vytvořit a musí je proto přijímat v potravě</a:t>
            </a:r>
          </a:p>
        </p:txBody>
      </p:sp>
    </p:spTree>
    <p:extLst>
      <p:ext uri="{BB962C8B-B14F-4D97-AF65-F5344CB8AC3E}">
        <p14:creationId xmlns:p14="http://schemas.microsoft.com/office/powerpoint/2010/main" val="34431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464E-A13F-42AD-881B-5B35E92E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>
                <a:solidFill>
                  <a:srgbClr val="EFF26E"/>
                </a:solidFill>
              </a:rPr>
              <a:t>Hry </a:t>
            </a:r>
            <a:endParaRPr lang="cs-CZ" sz="6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F1FD2-F884-4176-A245-A9510FB1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Kahoot!</a:t>
            </a:r>
          </a:p>
          <a:p>
            <a:r>
              <a:rPr lang="cs-CZ" dirty="0">
                <a:ea typeface="+mn-lt"/>
                <a:cs typeface="+mn-lt"/>
                <a:hlinkClick r:id="rId3"/>
              </a:rPr>
              <a:t>Zdravá Pětka - unikátní celorepublikový vzdělávací program (zdrava5.cz)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ČLOVĚK a zdravá výživa - potraviny (websnadno.cz)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9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erlín">
  <a:themeElements>
    <a:clrScheme name="Vlastní 6">
      <a:dk1>
        <a:sysClr val="windowText" lastClr="000000"/>
      </a:dk1>
      <a:lt1>
        <a:sysClr val="window" lastClr="FFFFFF"/>
      </a:lt1>
      <a:dk2>
        <a:srgbClr val="4E3B30"/>
      </a:dk2>
      <a:lt2>
        <a:srgbClr val="FFF793"/>
      </a:lt2>
      <a:accent1>
        <a:srgbClr val="FFF793"/>
      </a:accent1>
      <a:accent2>
        <a:srgbClr val="A5644E"/>
      </a:accent2>
      <a:accent3>
        <a:srgbClr val="FFF793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119</TotalTime>
  <Words>102</Words>
  <Application>Microsoft Office PowerPoint</Application>
  <PresentationFormat>Širokoúhlá obrazovka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Bahnschrift</vt:lpstr>
      <vt:lpstr>Bell MT</vt:lpstr>
      <vt:lpstr>Trebuchet MS</vt:lpstr>
      <vt:lpstr>Berlín</vt:lpstr>
      <vt:lpstr>Zdravá výživa</vt:lpstr>
      <vt:lpstr>Význam:</vt:lpstr>
      <vt:lpstr>Potravinová pyramida</vt:lpstr>
      <vt:lpstr>Sacharidy </vt:lpstr>
      <vt:lpstr>Tuky </vt:lpstr>
      <vt:lpstr>BÍLKOVINY</vt:lpstr>
      <vt:lpstr>Vitamíny</vt:lpstr>
      <vt:lpstr>Hry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Zdravá výživa</dc:title>
  <dc:creator>Kateřina Seidlerová</dc:creator>
  <cp:lastModifiedBy>Admin</cp:lastModifiedBy>
  <cp:revision>258</cp:revision>
  <dcterms:created xsi:type="dcterms:W3CDTF">2020-09-23T10:24:22Z</dcterms:created>
  <dcterms:modified xsi:type="dcterms:W3CDTF">2020-11-27T20:46:54Z</dcterms:modified>
</cp:coreProperties>
</file>