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CA1E-162D-4ABE-A1FC-2C8534D6817A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FD1-1230-49B1-BAC5-5385C456A4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06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CA1E-162D-4ABE-A1FC-2C8534D6817A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FD1-1230-49B1-BAC5-5385C456A4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074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CA1E-162D-4ABE-A1FC-2C8534D6817A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FD1-1230-49B1-BAC5-5385C456A4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62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CA1E-162D-4ABE-A1FC-2C8534D6817A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FD1-1230-49B1-BAC5-5385C456A4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61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CA1E-162D-4ABE-A1FC-2C8534D6817A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FD1-1230-49B1-BAC5-5385C456A4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88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CA1E-162D-4ABE-A1FC-2C8534D6817A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FD1-1230-49B1-BAC5-5385C456A4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064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CA1E-162D-4ABE-A1FC-2C8534D6817A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FD1-1230-49B1-BAC5-5385C456A4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29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CA1E-162D-4ABE-A1FC-2C8534D6817A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FD1-1230-49B1-BAC5-5385C456A4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30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CA1E-162D-4ABE-A1FC-2C8534D6817A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FD1-1230-49B1-BAC5-5385C456A4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22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CA1E-162D-4ABE-A1FC-2C8534D6817A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FD1-1230-49B1-BAC5-5385C456A4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57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CA1E-162D-4ABE-A1FC-2C8534D6817A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FD1-1230-49B1-BAC5-5385C456A4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539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4CA1E-162D-4ABE-A1FC-2C8534D6817A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C1FD1-1230-49B1-BAC5-5385C456A4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998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3.jp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614" y="0"/>
            <a:ext cx="10247898" cy="685800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373216"/>
            <a:ext cx="8229600" cy="1143000"/>
          </a:xfrm>
          <a:scene3d>
            <a:camera prst="orthographicFront"/>
            <a:lightRig rig="threePt" dir="t"/>
          </a:scene3d>
          <a:sp3d prstMaterial="dkEdge"/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TRADITIONAL CHRISTMAS SWEETS</a:t>
            </a:r>
            <a:b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FROM ITALY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Canzoni Natalizie (Astro del ciel) (128  kbp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90859.1872"/>
                  <p14:fade out="250"/>
                  <p14:bmkLst>
                    <p14:bmk name="Segnalibro 1" time="0"/>
                  </p14:bmk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980728" y="4426936"/>
            <a:ext cx="609600" cy="6096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5040560" cy="33341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0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4221">
        <p14:honeycomb/>
      </p:transition>
    </mc:Choice>
    <mc:Fallback xmlns="">
      <p:transition spd="slow" advTm="142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3391" objId="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944" y="0"/>
            <a:ext cx="10247898" cy="6858000"/>
          </a:xfr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3992604"/>
            <a:ext cx="3909369" cy="28575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3057"/>
            <a:ext cx="5959823" cy="39995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529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887">
        <p:checker/>
      </p:transition>
    </mc:Choice>
    <mc:Fallback xmlns="">
      <p:transition spd="slow" advTm="1088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614" y="0"/>
            <a:ext cx="10247898" cy="6858000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842489"/>
            <a:ext cx="9144000" cy="601551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15" y="188640"/>
            <a:ext cx="2979415" cy="25202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529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09">
        <p14:ferris dir="l"/>
      </p:transition>
    </mc:Choice>
    <mc:Fallback xmlns="">
      <p:transition spd="slow" advTm="134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614" y="0"/>
            <a:ext cx="10247898" cy="6858000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080"/>
            <a:ext cx="8460432" cy="459448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96" y="4067465"/>
            <a:ext cx="2675756" cy="27905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529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3315">
        <p14:glitter pattern="hexagon"/>
      </p:transition>
    </mc:Choice>
    <mc:Fallback xmlns="">
      <p:transition spd="slow" advTm="133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614" y="0"/>
            <a:ext cx="10247898" cy="6858000"/>
          </a:xfr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544"/>
            <a:ext cx="9144000" cy="54076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529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1069">
        <p14:vortex dir="r"/>
      </p:transition>
    </mc:Choice>
    <mc:Fallback xmlns="">
      <p:transition spd="slow" advTm="110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898" y="14844"/>
            <a:ext cx="10247898" cy="6858000"/>
          </a:xfrm>
        </p:spPr>
      </p:pic>
      <p:sp>
        <p:nvSpPr>
          <p:cNvPr id="3" name="CasellaDiTesto 2"/>
          <p:cNvSpPr txBox="1"/>
          <p:nvPr/>
        </p:nvSpPr>
        <p:spPr>
          <a:xfrm>
            <a:off x="611560" y="2636912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SEASON’S GREETINGS</a:t>
            </a:r>
          </a:p>
          <a:p>
            <a:pPr algn="ctr"/>
            <a:r>
              <a:rPr lang="it-IT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BUONE FESTE!</a:t>
            </a:r>
            <a:endParaRPr lang="it-IT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808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255">
        <p14:flip dir="r"/>
      </p:transition>
    </mc:Choice>
    <mc:Fallback xmlns="">
      <p:transition spd="slow" advTm="72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898" y="0"/>
            <a:ext cx="10247898" cy="6858000"/>
          </a:xfrm>
        </p:spPr>
      </p:pic>
      <p:sp>
        <p:nvSpPr>
          <p:cNvPr id="3" name="CasellaDiTesto 2"/>
          <p:cNvSpPr txBox="1"/>
          <p:nvPr/>
        </p:nvSpPr>
        <p:spPr>
          <a:xfrm>
            <a:off x="611560" y="2636912"/>
            <a:ext cx="7344816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1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3A - SALO</a:t>
            </a:r>
            <a:r>
              <a:rPr lang="it-IT" sz="1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</a:p>
          <a:p>
            <a:pPr algn="ctr"/>
            <a:r>
              <a:rPr lang="it-IT" sz="10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Italy</a:t>
            </a:r>
            <a:r>
              <a:rPr lang="it-IT" sz="1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it-IT" sz="1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78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760">
        <p14:ripple/>
      </p:transition>
    </mc:Choice>
    <mc:Fallback xmlns="">
      <p:transition spd="slow" advTm="67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" dur="10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13</Words>
  <Application>Microsoft Office PowerPoint</Application>
  <PresentationFormat>Presentazione su schermo (4:3)</PresentationFormat>
  <Paragraphs>5</Paragraphs>
  <Slides>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TRADITIONAL CHRISTMAS SWEETS FROM ITALY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ITALIAN CHRISTMAS SWEETS</dc:title>
  <dc:creator>Silvia</dc:creator>
  <cp:lastModifiedBy>Silvia</cp:lastModifiedBy>
  <cp:revision>17</cp:revision>
  <dcterms:created xsi:type="dcterms:W3CDTF">2018-12-08T14:25:55Z</dcterms:created>
  <dcterms:modified xsi:type="dcterms:W3CDTF">2018-12-12T21:48:42Z</dcterms:modified>
</cp:coreProperties>
</file>