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03" r:id="rId2"/>
    <p:sldId id="265" r:id="rId3"/>
    <p:sldId id="304" r:id="rId4"/>
    <p:sldId id="257" r:id="rId5"/>
    <p:sldId id="258" r:id="rId6"/>
    <p:sldId id="259" r:id="rId7"/>
    <p:sldId id="262" r:id="rId8"/>
    <p:sldId id="305" r:id="rId9"/>
    <p:sldId id="260" r:id="rId10"/>
    <p:sldId id="261" r:id="rId11"/>
    <p:sldId id="263" r:id="rId12"/>
    <p:sldId id="264" r:id="rId13"/>
    <p:sldId id="306" r:id="rId14"/>
    <p:sldId id="266" r:id="rId15"/>
    <p:sldId id="267" r:id="rId16"/>
    <p:sldId id="268" r:id="rId17"/>
    <p:sldId id="307" r:id="rId18"/>
    <p:sldId id="269" r:id="rId19"/>
    <p:sldId id="270" r:id="rId20"/>
    <p:sldId id="271" r:id="rId21"/>
    <p:sldId id="291" r:id="rId22"/>
    <p:sldId id="290" r:id="rId23"/>
    <p:sldId id="295" r:id="rId24"/>
    <p:sldId id="308" r:id="rId25"/>
    <p:sldId id="284" r:id="rId26"/>
    <p:sldId id="285" r:id="rId27"/>
    <p:sldId id="296" r:id="rId28"/>
    <p:sldId id="297" r:id="rId29"/>
    <p:sldId id="298" r:id="rId30"/>
    <p:sldId id="299" r:id="rId31"/>
    <p:sldId id="300" r:id="rId32"/>
    <p:sldId id="309" r:id="rId33"/>
    <p:sldId id="273" r:id="rId34"/>
    <p:sldId id="274" r:id="rId35"/>
    <p:sldId id="292" r:id="rId36"/>
    <p:sldId id="287" r:id="rId37"/>
    <p:sldId id="286" r:id="rId38"/>
    <p:sldId id="272" r:id="rId39"/>
    <p:sldId id="310" r:id="rId40"/>
    <p:sldId id="275" r:id="rId41"/>
    <p:sldId id="276" r:id="rId42"/>
    <p:sldId id="277" r:id="rId43"/>
    <p:sldId id="278" r:id="rId44"/>
    <p:sldId id="279" r:id="rId45"/>
    <p:sldId id="281" r:id="rId46"/>
    <p:sldId id="282" r:id="rId47"/>
    <p:sldId id="283" r:id="rId48"/>
    <p:sldId id="293" r:id="rId49"/>
    <p:sldId id="311" r:id="rId50"/>
    <p:sldId id="294" r:id="rId51"/>
    <p:sldId id="301" r:id="rId52"/>
    <p:sldId id="312" r:id="rId5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11.06.2017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11.06.2017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11.06.2017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11.06.2017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11.06.2017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11.06.2017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11.06.2017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11.06.2017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498080" cy="4248472"/>
          </a:xfrm>
        </p:spPr>
        <p:txBody>
          <a:bodyPr>
            <a:normAutofit/>
          </a:bodyPr>
          <a:lstStyle/>
          <a:p>
            <a:r>
              <a:rPr lang="tr-TR" i="1" dirty="0" err="1" smtClean="0">
                <a:latin typeface="Georgia" pitchFamily="18" charset="0"/>
                <a:cs typeface="Adobe Devanagari" pitchFamily="18" charset="0"/>
              </a:rPr>
              <a:t>This</a:t>
            </a:r>
            <a:r>
              <a:rPr lang="tr-TR" i="1" dirty="0" smtClean="0">
                <a:latin typeface="Georgia" pitchFamily="18" charset="0"/>
                <a:cs typeface="Adobe Devanagari" pitchFamily="18" charset="0"/>
              </a:rPr>
              <a:t> is </a:t>
            </a:r>
            <a:r>
              <a:rPr lang="tr-TR" i="1" dirty="0" err="1" smtClean="0">
                <a:latin typeface="Georgia" pitchFamily="18" charset="0"/>
                <a:cs typeface="Adobe Devanagari" pitchFamily="18" charset="0"/>
              </a:rPr>
              <a:t>our</a:t>
            </a:r>
            <a:r>
              <a:rPr lang="tr-TR" i="1" dirty="0" smtClean="0">
                <a:latin typeface="Georgia" pitchFamily="18" charset="0"/>
                <a:cs typeface="Adobe Devanagari" pitchFamily="18" charset="0"/>
              </a:rPr>
              <a:t> </a:t>
            </a:r>
            <a:r>
              <a:rPr lang="tr-TR" i="1" dirty="0" err="1" smtClean="0">
                <a:latin typeface="Georgia" pitchFamily="18" charset="0"/>
                <a:cs typeface="Adobe Devanagari" pitchFamily="18" charset="0"/>
              </a:rPr>
              <a:t>school</a:t>
            </a:r>
            <a:r>
              <a:rPr lang="tr-TR" i="1" dirty="0" smtClean="0">
                <a:latin typeface="Georgia" pitchFamily="18" charset="0"/>
                <a:cs typeface="Adobe Devanagari" pitchFamily="18" charset="0"/>
              </a:rPr>
              <a:t> </a:t>
            </a:r>
            <a:r>
              <a:rPr lang="tr-TR" dirty="0" smtClean="0">
                <a:latin typeface="Georgia" pitchFamily="18" charset="0"/>
                <a:cs typeface="Adobe Devanagari" pitchFamily="18" charset="0"/>
              </a:rPr>
              <a:t/>
            </a:r>
            <a:br>
              <a:rPr lang="tr-TR" dirty="0" smtClean="0">
                <a:latin typeface="Georgia" pitchFamily="18" charset="0"/>
                <a:cs typeface="Adobe Devanagari" pitchFamily="18" charset="0"/>
              </a:rPr>
            </a:br>
            <a:r>
              <a:rPr lang="tr-TR" b="1" i="1" dirty="0" err="1" smtClean="0">
                <a:latin typeface="Georgia" pitchFamily="18" charset="0"/>
                <a:cs typeface="Adobe Devanagari" pitchFamily="18" charset="0"/>
              </a:rPr>
              <a:t>Toki</a:t>
            </a:r>
            <a:r>
              <a:rPr lang="tr-TR" b="1" i="1" dirty="0" smtClean="0">
                <a:latin typeface="Georgia" pitchFamily="18" charset="0"/>
                <a:cs typeface="Adobe Devanagari" pitchFamily="18" charset="0"/>
              </a:rPr>
              <a:t> Kırımlı Fethiye Şükrü Olcay </a:t>
            </a:r>
            <a:r>
              <a:rPr lang="tr-TR" b="1" i="1" dirty="0" err="1" smtClean="0">
                <a:latin typeface="Georgia" pitchFamily="18" charset="0"/>
                <a:cs typeface="Adobe Devanagari" pitchFamily="18" charset="0"/>
              </a:rPr>
              <a:t>Secondary</a:t>
            </a:r>
            <a:r>
              <a:rPr lang="tr-TR" b="1" i="1" dirty="0" smtClean="0">
                <a:latin typeface="Georgia" pitchFamily="18" charset="0"/>
                <a:cs typeface="Adobe Devanagari" pitchFamily="18" charset="0"/>
              </a:rPr>
              <a:t> </a:t>
            </a:r>
            <a:r>
              <a:rPr lang="tr-TR" b="1" i="1" dirty="0" err="1" smtClean="0">
                <a:latin typeface="Georgia" pitchFamily="18" charset="0"/>
                <a:cs typeface="Adobe Devanagari" pitchFamily="18" charset="0"/>
              </a:rPr>
              <a:t>School</a:t>
            </a:r>
            <a:endParaRPr lang="tr-TR" b="1" i="1" dirty="0">
              <a:latin typeface="Georgia" pitchFamily="18" charset="0"/>
              <a:cs typeface="Adobe Devanagari" pitchFamily="18" charset="0"/>
            </a:endParaRPr>
          </a:p>
        </p:txBody>
      </p:sp>
    </p:spTree>
  </p:cSld>
  <p:clrMapOvr>
    <a:masterClrMapping/>
  </p:clrMapOvr>
  <p:transition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5 İçerik Yer Tutucusu" descr="IMG-20161109-WA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Tm="2000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-20170214-WA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Tm="2000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-20170214-WA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87624" y="2564904"/>
            <a:ext cx="7498080" cy="1143000"/>
          </a:xfrm>
        </p:spPr>
        <p:txBody>
          <a:bodyPr>
            <a:noAutofit/>
          </a:bodyPr>
          <a:lstStyle/>
          <a:p>
            <a:r>
              <a:rPr lang="tr-TR" sz="4800" i="1" dirty="0" err="1" smtClean="0">
                <a:latin typeface="Georgia" pitchFamily="18" charset="0"/>
              </a:rPr>
              <a:t>This</a:t>
            </a:r>
            <a:r>
              <a:rPr lang="tr-TR" sz="4800" i="1" dirty="0" smtClean="0">
                <a:latin typeface="Georgia" pitchFamily="18" charset="0"/>
              </a:rPr>
              <a:t> is </a:t>
            </a:r>
            <a:r>
              <a:rPr lang="tr-TR" sz="4800" i="1" dirty="0" err="1" smtClean="0">
                <a:latin typeface="Georgia" pitchFamily="18" charset="0"/>
              </a:rPr>
              <a:t>our</a:t>
            </a:r>
            <a:r>
              <a:rPr lang="tr-TR" sz="4800" i="1" dirty="0" smtClean="0">
                <a:latin typeface="Georgia" pitchFamily="18" charset="0"/>
              </a:rPr>
              <a:t> </a:t>
            </a:r>
            <a:r>
              <a:rPr lang="tr-TR" sz="4800" i="1" dirty="0" err="1" smtClean="0">
                <a:latin typeface="Georgia" pitchFamily="18" charset="0"/>
              </a:rPr>
              <a:t>C</a:t>
            </a:r>
            <a:r>
              <a:rPr lang="tr-TR" sz="4800" i="1" dirty="0" err="1" smtClean="0">
                <a:latin typeface="Georgia" pitchFamily="18" charset="0"/>
              </a:rPr>
              <a:t>omputer</a:t>
            </a:r>
            <a:r>
              <a:rPr lang="tr-TR" sz="4800" i="1" dirty="0" smtClean="0">
                <a:latin typeface="Georgia" pitchFamily="18" charset="0"/>
              </a:rPr>
              <a:t> </a:t>
            </a:r>
            <a:r>
              <a:rPr lang="tr-TR" sz="4800" i="1" dirty="0" err="1" smtClean="0">
                <a:latin typeface="Georgia" pitchFamily="18" charset="0"/>
              </a:rPr>
              <a:t>r</a:t>
            </a:r>
            <a:r>
              <a:rPr lang="tr-TR" sz="4800" i="1" dirty="0" err="1" smtClean="0">
                <a:latin typeface="Georgia" pitchFamily="18" charset="0"/>
              </a:rPr>
              <a:t>oom</a:t>
            </a:r>
            <a:endParaRPr lang="tr-TR" sz="48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-20170503-WA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-20170503-WA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-20170503-WA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8100392" cy="6858000"/>
          </a:xfr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59632" y="270892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sz="4800" i="1" dirty="0" err="1" smtClean="0">
                <a:latin typeface="Georgia" pitchFamily="18" charset="0"/>
              </a:rPr>
              <a:t>Nursery</a:t>
            </a:r>
            <a:r>
              <a:rPr lang="tr-TR" sz="4800" i="1" dirty="0" smtClean="0">
                <a:latin typeface="Georgia" pitchFamily="18" charset="0"/>
              </a:rPr>
              <a:t> </a:t>
            </a:r>
            <a:r>
              <a:rPr lang="tr-TR" sz="4800" i="1" dirty="0" err="1" smtClean="0">
                <a:latin typeface="Georgia" pitchFamily="18" charset="0"/>
              </a:rPr>
              <a:t>and</a:t>
            </a:r>
            <a:r>
              <a:rPr lang="tr-TR" sz="4800" i="1" dirty="0" smtClean="0">
                <a:latin typeface="Georgia" pitchFamily="18" charset="0"/>
              </a:rPr>
              <a:t> </a:t>
            </a:r>
            <a:r>
              <a:rPr lang="tr-TR" sz="4800" i="1" dirty="0" err="1" smtClean="0">
                <a:latin typeface="Georgia" pitchFamily="18" charset="0"/>
              </a:rPr>
              <a:t>Special</a:t>
            </a:r>
            <a:r>
              <a:rPr lang="tr-TR" sz="4800" i="1" dirty="0" smtClean="0">
                <a:latin typeface="Georgia" pitchFamily="18" charset="0"/>
              </a:rPr>
              <a:t> </a:t>
            </a:r>
            <a:r>
              <a:rPr lang="tr-TR" sz="4800" i="1" dirty="0" err="1" smtClean="0">
                <a:latin typeface="Georgia" pitchFamily="18" charset="0"/>
              </a:rPr>
              <a:t>Education</a:t>
            </a:r>
            <a:r>
              <a:rPr lang="tr-TR" sz="4800" i="1" dirty="0" smtClean="0">
                <a:latin typeface="Georgia" pitchFamily="18" charset="0"/>
              </a:rPr>
              <a:t> </a:t>
            </a:r>
            <a:r>
              <a:rPr lang="tr-TR" sz="4800" i="1" dirty="0" err="1" smtClean="0">
                <a:latin typeface="Georgia" pitchFamily="18" charset="0"/>
              </a:rPr>
              <a:t>class</a:t>
            </a:r>
            <a:endParaRPr lang="tr-TR" sz="48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3 İçerik Yer Tutucusu" descr="IMG-20170314-WA0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-20170314-WA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-20170321-WA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" name="7 İçerik Yer Tutucusu" descr="IMG-20161027-WA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-20170510-WA0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5 İçerik Yer Tutucusu" descr="IMG-20170510-WA0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8172400" cy="6858000"/>
          </a:xfr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-20170510-WA0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8100392" cy="6858000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03648" y="270892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tr-TR" sz="4800" i="1" dirty="0" err="1" smtClean="0">
                <a:latin typeface="Georgia" pitchFamily="18" charset="0"/>
              </a:rPr>
              <a:t>Some</a:t>
            </a:r>
            <a:r>
              <a:rPr lang="tr-TR" sz="4800" i="1" dirty="0" smtClean="0">
                <a:latin typeface="Georgia" pitchFamily="18" charset="0"/>
              </a:rPr>
              <a:t> </a:t>
            </a:r>
            <a:r>
              <a:rPr lang="tr-TR" sz="4800" i="1" dirty="0" err="1" smtClean="0">
                <a:latin typeface="Georgia" pitchFamily="18" charset="0"/>
              </a:rPr>
              <a:t>artistic</a:t>
            </a:r>
            <a:r>
              <a:rPr lang="tr-TR" sz="4800" i="1" dirty="0" smtClean="0">
                <a:latin typeface="Georgia" pitchFamily="18" charset="0"/>
              </a:rPr>
              <a:t> </a:t>
            </a:r>
            <a:r>
              <a:rPr lang="tr-TR" sz="4800" i="1" dirty="0" err="1" smtClean="0">
                <a:latin typeface="Georgia" pitchFamily="18" charset="0"/>
              </a:rPr>
              <a:t>activities</a:t>
            </a:r>
            <a:endParaRPr lang="tr-TR" sz="48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" name="7 İçerik Yer Tutucusu" descr="20170503_1829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8172400" cy="6858000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5 İçerik Yer Tutucusu" descr="20170503_183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8100392" cy="6858000"/>
          </a:xfr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-20170531-WA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8100392" cy="6858000"/>
          </a:xfr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-20170531-WA0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8172400" cy="6858000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-20170531-WA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8100392" cy="6858000"/>
          </a:xfrm>
        </p:spPr>
      </p:pic>
    </p:spTree>
  </p:cSld>
  <p:clrMapOvr>
    <a:masterClrMapping/>
  </p:clrMapOvr>
  <p:transition spd="med" advTm="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45920" y="263691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tr-TR" sz="5400" i="1" dirty="0" err="1" smtClean="0">
                <a:latin typeface="Georgia" pitchFamily="18" charset="0"/>
              </a:rPr>
              <a:t>S</a:t>
            </a:r>
            <a:r>
              <a:rPr lang="tr-TR" sz="5400" i="1" dirty="0" err="1" smtClean="0">
                <a:latin typeface="Georgia" pitchFamily="18" charset="0"/>
              </a:rPr>
              <a:t>chool</a:t>
            </a:r>
            <a:r>
              <a:rPr lang="tr-TR" sz="5400" i="1" dirty="0" smtClean="0">
                <a:latin typeface="Georgia" pitchFamily="18" charset="0"/>
              </a:rPr>
              <a:t> </a:t>
            </a:r>
            <a:r>
              <a:rPr lang="tr-TR" sz="5400" i="1" dirty="0" err="1" smtClean="0">
                <a:latin typeface="Georgia" pitchFamily="18" charset="0"/>
              </a:rPr>
              <a:t>corridor</a:t>
            </a:r>
            <a:endParaRPr lang="tr-TR" sz="54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-20170406-WA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-20170406-WA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8100392" cy="68580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7498080" cy="1143000"/>
          </a:xfrm>
        </p:spPr>
        <p:txBody>
          <a:bodyPr>
            <a:noAutofit/>
          </a:bodyPr>
          <a:lstStyle/>
          <a:p>
            <a:r>
              <a:rPr lang="tr-TR" sz="4800" i="1" dirty="0" err="1" smtClean="0">
                <a:latin typeface="Georgia" pitchFamily="18" charset="0"/>
              </a:rPr>
              <a:t>Football</a:t>
            </a:r>
            <a:r>
              <a:rPr lang="tr-TR" sz="4800" i="1" dirty="0" smtClean="0">
                <a:latin typeface="Georgia" pitchFamily="18" charset="0"/>
              </a:rPr>
              <a:t> </a:t>
            </a:r>
            <a:r>
              <a:rPr lang="tr-TR" sz="4800" i="1" dirty="0" err="1" smtClean="0">
                <a:latin typeface="Georgia" pitchFamily="18" charset="0"/>
              </a:rPr>
              <a:t>C</a:t>
            </a:r>
            <a:r>
              <a:rPr lang="tr-TR" sz="4800" i="1" dirty="0" err="1" smtClean="0">
                <a:latin typeface="Georgia" pitchFamily="18" charset="0"/>
              </a:rPr>
              <a:t>ompetition</a:t>
            </a:r>
            <a:r>
              <a:rPr lang="tr-TR" sz="4800" i="1" dirty="0" smtClean="0">
                <a:latin typeface="Georgia" pitchFamily="18" charset="0"/>
              </a:rPr>
              <a:t> </a:t>
            </a:r>
            <a:r>
              <a:rPr lang="tr-TR" sz="4800" i="1" dirty="0" err="1" smtClean="0">
                <a:latin typeface="Georgia" pitchFamily="18" charset="0"/>
              </a:rPr>
              <a:t>and</a:t>
            </a:r>
            <a:r>
              <a:rPr lang="tr-TR" sz="4800" i="1" dirty="0" smtClean="0">
                <a:latin typeface="Georgia" pitchFamily="18" charset="0"/>
              </a:rPr>
              <a:t> </a:t>
            </a:r>
            <a:r>
              <a:rPr lang="tr-TR" sz="4800" i="1" dirty="0" err="1" smtClean="0">
                <a:latin typeface="Georgia" pitchFamily="18" charset="0"/>
              </a:rPr>
              <a:t>S</a:t>
            </a:r>
            <a:r>
              <a:rPr lang="tr-TR" sz="4800" i="1" dirty="0" err="1" smtClean="0">
                <a:latin typeface="Georgia" pitchFamily="18" charset="0"/>
              </a:rPr>
              <a:t>chool</a:t>
            </a:r>
            <a:r>
              <a:rPr lang="tr-TR" sz="4800" i="1" dirty="0" smtClean="0">
                <a:latin typeface="Georgia" pitchFamily="18" charset="0"/>
              </a:rPr>
              <a:t> </a:t>
            </a:r>
            <a:r>
              <a:rPr lang="tr-TR" sz="4800" i="1" dirty="0" err="1" smtClean="0">
                <a:latin typeface="Georgia" pitchFamily="18" charset="0"/>
              </a:rPr>
              <a:t>Awards</a:t>
            </a:r>
            <a:endParaRPr lang="tr-TR" sz="48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-20170329-WA0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-20170329-WA0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-20170515-WA0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8172400" cy="6858000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-20170329-WA00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5 İçerik Yer Tutucusu" descr="IMG-20170214-WA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" name="7 İçerik Yer Tutucusu" descr="IMG-20170408-WA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0760"/>
          </a:xfr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87624" y="2132856"/>
            <a:ext cx="7498080" cy="3456384"/>
          </a:xfrm>
        </p:spPr>
        <p:txBody>
          <a:bodyPr>
            <a:noAutofit/>
          </a:bodyPr>
          <a:lstStyle/>
          <a:p>
            <a:r>
              <a:rPr lang="tr-TR" sz="4800" dirty="0" err="1" smtClean="0">
                <a:latin typeface="Georgia" pitchFamily="18" charset="0"/>
              </a:rPr>
              <a:t>Year</a:t>
            </a:r>
            <a:r>
              <a:rPr lang="tr-TR" sz="4800" dirty="0" smtClean="0">
                <a:latin typeface="Georgia" pitchFamily="18" charset="0"/>
              </a:rPr>
              <a:t> </a:t>
            </a:r>
            <a:r>
              <a:rPr lang="tr-TR" sz="4800" dirty="0" err="1" smtClean="0">
                <a:latin typeface="Georgia" pitchFamily="18" charset="0"/>
              </a:rPr>
              <a:t>end</a:t>
            </a:r>
            <a:r>
              <a:rPr lang="tr-TR" sz="4800" dirty="0" smtClean="0">
                <a:latin typeface="Georgia" pitchFamily="18" charset="0"/>
              </a:rPr>
              <a:t> </a:t>
            </a:r>
            <a:r>
              <a:rPr lang="tr-TR" sz="4800" dirty="0" err="1" smtClean="0">
                <a:latin typeface="Georgia" pitchFamily="18" charset="0"/>
              </a:rPr>
              <a:t>show</a:t>
            </a:r>
            <a:r>
              <a:rPr lang="tr-TR" sz="4800" dirty="0" smtClean="0">
                <a:latin typeface="Georgia" pitchFamily="18" charset="0"/>
              </a:rPr>
              <a:t> </a:t>
            </a:r>
            <a:r>
              <a:rPr lang="tr-TR" sz="4800" dirty="0" err="1" smtClean="0">
                <a:latin typeface="Georgia" pitchFamily="18" charset="0"/>
              </a:rPr>
              <a:t>and</a:t>
            </a:r>
            <a:r>
              <a:rPr lang="tr-TR" sz="4800" dirty="0" smtClean="0">
                <a:latin typeface="Georgia" pitchFamily="18" charset="0"/>
              </a:rPr>
              <a:t> </a:t>
            </a:r>
            <a:r>
              <a:rPr lang="tr-TR" sz="4800" dirty="0" err="1" smtClean="0">
                <a:latin typeface="Georgia" pitchFamily="18" charset="0"/>
              </a:rPr>
              <a:t>Children’s</a:t>
            </a:r>
            <a:r>
              <a:rPr lang="tr-TR" sz="4800" dirty="0" smtClean="0">
                <a:latin typeface="Georgia" pitchFamily="18" charset="0"/>
              </a:rPr>
              <a:t> </a:t>
            </a:r>
            <a:r>
              <a:rPr lang="tr-TR" sz="4800" dirty="0" err="1" smtClean="0">
                <a:latin typeface="Georgia" pitchFamily="18" charset="0"/>
              </a:rPr>
              <a:t>Day</a:t>
            </a:r>
            <a:endParaRPr lang="tr-TR" sz="4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0120" y="5373216"/>
            <a:ext cx="8183880" cy="105156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6" name="5 İçerik Yer Tutucusu" descr="IMG-20170424-WA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-20170329-WA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" name="7 İçerik Yer Tutucusu" descr="IMG-20170403-WA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" name="7 İçerik Yer Tutucusu" descr="IMG-20170424-WA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-20170424-WA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-20170425-WA0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5 İçerik Yer Tutucusu" descr="IMG-20170425-WA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8100392" cy="6858000"/>
          </a:xfr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-20170425-WA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8100392" cy="6858000"/>
          </a:xfr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9 İçerik Yer Tutucusu" descr="IMG-20170425-WA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8100392" cy="6858000"/>
          </a:xfr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5 İçerik Yer Tutucusu" descr="IMG-20170525-WA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8100392" cy="6858000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59632" y="3068960"/>
            <a:ext cx="7498080" cy="1143000"/>
          </a:xfrm>
        </p:spPr>
        <p:txBody>
          <a:bodyPr>
            <a:normAutofit/>
          </a:bodyPr>
          <a:lstStyle/>
          <a:p>
            <a:r>
              <a:rPr lang="tr-TR" sz="4800" i="1" dirty="0" err="1" smtClean="0">
                <a:latin typeface="Georgia" pitchFamily="18" charset="0"/>
              </a:rPr>
              <a:t>Finally</a:t>
            </a:r>
            <a:r>
              <a:rPr lang="tr-TR" sz="4800" i="1" dirty="0" smtClean="0">
                <a:latin typeface="Georgia" pitchFamily="18" charset="0"/>
              </a:rPr>
              <a:t> </a:t>
            </a:r>
            <a:r>
              <a:rPr lang="tr-TR" sz="4800" i="1" dirty="0" err="1" smtClean="0">
                <a:latin typeface="Georgia" pitchFamily="18" charset="0"/>
              </a:rPr>
              <a:t>school</a:t>
            </a:r>
            <a:r>
              <a:rPr lang="tr-TR" sz="4800" i="1" dirty="0" smtClean="0">
                <a:latin typeface="Georgia" pitchFamily="18" charset="0"/>
              </a:rPr>
              <a:t> </a:t>
            </a:r>
            <a:r>
              <a:rPr lang="tr-TR" sz="4800" i="1" dirty="0" err="1" smtClean="0">
                <a:latin typeface="Georgia" pitchFamily="18" charset="0"/>
              </a:rPr>
              <a:t>trips</a:t>
            </a:r>
            <a:endParaRPr lang="tr-TR" sz="48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-20170424-WA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-20170525-WA0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8100392" cy="6858000"/>
          </a:xfr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-20170517-WA0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8172400" cy="6858000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03648" y="1772816"/>
            <a:ext cx="7498080" cy="3456384"/>
          </a:xfrm>
        </p:spPr>
        <p:txBody>
          <a:bodyPr>
            <a:normAutofit/>
          </a:bodyPr>
          <a:lstStyle/>
          <a:p>
            <a:r>
              <a:rPr lang="tr-TR" i="1" dirty="0" err="1" smtClean="0">
                <a:latin typeface="Georgia" pitchFamily="18" charset="0"/>
              </a:rPr>
              <a:t>Thanks</a:t>
            </a:r>
            <a:r>
              <a:rPr lang="tr-TR" i="1" dirty="0" smtClean="0">
                <a:latin typeface="Georgia" pitchFamily="18" charset="0"/>
              </a:rPr>
              <a:t> </a:t>
            </a:r>
            <a:r>
              <a:rPr lang="tr-TR" i="1" dirty="0" err="1" smtClean="0">
                <a:latin typeface="Georgia" pitchFamily="18" charset="0"/>
              </a:rPr>
              <a:t>for</a:t>
            </a:r>
            <a:r>
              <a:rPr lang="tr-TR" i="1" dirty="0" smtClean="0">
                <a:latin typeface="Georgia" pitchFamily="18" charset="0"/>
              </a:rPr>
              <a:t> </a:t>
            </a:r>
            <a:r>
              <a:rPr lang="tr-TR" i="1" dirty="0" err="1" smtClean="0">
                <a:latin typeface="Georgia" pitchFamily="18" charset="0"/>
              </a:rPr>
              <a:t>your</a:t>
            </a:r>
            <a:r>
              <a:rPr lang="tr-TR" i="1" dirty="0" smtClean="0">
                <a:latin typeface="Georgia" pitchFamily="18" charset="0"/>
              </a:rPr>
              <a:t> </a:t>
            </a:r>
            <a:r>
              <a:rPr lang="tr-TR" i="1" dirty="0" err="1" smtClean="0">
                <a:latin typeface="Georgia" pitchFamily="18" charset="0"/>
              </a:rPr>
              <a:t>attention</a:t>
            </a:r>
            <a:r>
              <a:rPr lang="tr-TR" i="1" dirty="0" smtClean="0">
                <a:latin typeface="Georgia" pitchFamily="18" charset="0"/>
                <a:sym typeface="Wingdings" pitchFamily="2" charset="2"/>
              </a:rPr>
              <a:t></a:t>
            </a:r>
            <a:r>
              <a:rPr lang="tr-TR" i="1" dirty="0" smtClean="0">
                <a:latin typeface="Georgia" pitchFamily="18" charset="0"/>
              </a:rPr>
              <a:t/>
            </a:r>
            <a:br>
              <a:rPr lang="tr-TR" i="1" dirty="0" smtClean="0">
                <a:latin typeface="Georgia" pitchFamily="18" charset="0"/>
              </a:rPr>
            </a:br>
            <a:r>
              <a:rPr lang="tr-TR" i="1" dirty="0" smtClean="0">
                <a:latin typeface="Georgia" pitchFamily="18" charset="0"/>
              </a:rPr>
              <a:t/>
            </a:r>
            <a:br>
              <a:rPr lang="tr-TR" i="1" dirty="0" smtClean="0">
                <a:latin typeface="Georgia" pitchFamily="18" charset="0"/>
              </a:rPr>
            </a:br>
            <a:r>
              <a:rPr lang="tr-TR" i="1" dirty="0" err="1" smtClean="0">
                <a:latin typeface="Georgia" pitchFamily="18" charset="0"/>
              </a:rPr>
              <a:t>by</a:t>
            </a:r>
            <a:r>
              <a:rPr lang="tr-TR" i="1" dirty="0" smtClean="0">
                <a:latin typeface="Georgia" pitchFamily="18" charset="0"/>
              </a:rPr>
              <a:t> Feride GENÇ (</a:t>
            </a:r>
            <a:r>
              <a:rPr lang="tr-TR" i="1" dirty="0" err="1" smtClean="0">
                <a:latin typeface="Georgia" pitchFamily="18" charset="0"/>
              </a:rPr>
              <a:t>English</a:t>
            </a:r>
            <a:r>
              <a:rPr lang="tr-TR" i="1" dirty="0" smtClean="0">
                <a:latin typeface="Georgia" pitchFamily="18" charset="0"/>
              </a:rPr>
              <a:t> </a:t>
            </a:r>
            <a:r>
              <a:rPr lang="tr-TR" i="1" dirty="0" err="1" smtClean="0">
                <a:latin typeface="Georgia" pitchFamily="18" charset="0"/>
              </a:rPr>
              <a:t>Language</a:t>
            </a:r>
            <a:r>
              <a:rPr lang="tr-TR" i="1" dirty="0" smtClean="0">
                <a:latin typeface="Georgia" pitchFamily="18" charset="0"/>
              </a:rPr>
              <a:t> </a:t>
            </a:r>
            <a:r>
              <a:rPr lang="tr-TR" i="1" dirty="0" err="1" smtClean="0">
                <a:latin typeface="Georgia" pitchFamily="18" charset="0"/>
              </a:rPr>
              <a:t>Teacher</a:t>
            </a:r>
            <a:r>
              <a:rPr lang="tr-TR" i="1" dirty="0" smtClean="0">
                <a:latin typeface="Georgia" pitchFamily="18" charset="0"/>
              </a:rPr>
              <a:t>)</a:t>
            </a:r>
            <a:endParaRPr lang="tr-TR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-20170424-WA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-20170214-WA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68544" cy="6858000"/>
          </a:xfr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03648" y="2276872"/>
            <a:ext cx="7498080" cy="1143000"/>
          </a:xfrm>
        </p:spPr>
        <p:txBody>
          <a:bodyPr>
            <a:noAutofit/>
          </a:bodyPr>
          <a:lstStyle/>
          <a:p>
            <a:r>
              <a:rPr lang="tr-TR" sz="5400" i="1" dirty="0" err="1" smtClean="0">
                <a:latin typeface="Georgia" pitchFamily="18" charset="0"/>
              </a:rPr>
              <a:t>S</a:t>
            </a:r>
            <a:r>
              <a:rPr lang="tr-TR" sz="5400" i="1" dirty="0" err="1" smtClean="0">
                <a:latin typeface="Georgia" pitchFamily="18" charset="0"/>
              </a:rPr>
              <a:t>chool</a:t>
            </a:r>
            <a:r>
              <a:rPr lang="tr-TR" sz="5400" i="1" dirty="0" smtClean="0">
                <a:latin typeface="Georgia" pitchFamily="18" charset="0"/>
              </a:rPr>
              <a:t>   </a:t>
            </a:r>
            <a:r>
              <a:rPr lang="tr-TR" sz="5400" i="1" dirty="0" err="1" smtClean="0">
                <a:latin typeface="Georgia" pitchFamily="18" charset="0"/>
              </a:rPr>
              <a:t>showboards</a:t>
            </a:r>
            <a:endParaRPr lang="tr-TR" sz="54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5 İçerik Yer Tutucusu" descr="IMG-20161108-WA0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229</TotalTime>
  <Words>40</Words>
  <Application>Microsoft Office PowerPoint</Application>
  <PresentationFormat>Ekran Gösterisi (4:3)</PresentationFormat>
  <Paragraphs>10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3" baseType="lpstr">
      <vt:lpstr>Gündönümü</vt:lpstr>
      <vt:lpstr>This is our school  Toki Kırımlı Fethiye Şükrü Olcay Secondary School</vt:lpstr>
      <vt:lpstr>Slayt 2</vt:lpstr>
      <vt:lpstr>School corridor</vt:lpstr>
      <vt:lpstr>Slayt 4</vt:lpstr>
      <vt:lpstr>Slayt 5</vt:lpstr>
      <vt:lpstr>Slayt 6</vt:lpstr>
      <vt:lpstr>Slayt 7</vt:lpstr>
      <vt:lpstr>School   showboards</vt:lpstr>
      <vt:lpstr>Slayt 9</vt:lpstr>
      <vt:lpstr>Slayt 10</vt:lpstr>
      <vt:lpstr>Slayt 11</vt:lpstr>
      <vt:lpstr>Slayt 12</vt:lpstr>
      <vt:lpstr>This is our Computer room</vt:lpstr>
      <vt:lpstr>Slayt 14</vt:lpstr>
      <vt:lpstr>Slayt 15</vt:lpstr>
      <vt:lpstr>Slayt 16</vt:lpstr>
      <vt:lpstr>Nursery and Special Education class</vt:lpstr>
      <vt:lpstr>Slayt 18</vt:lpstr>
      <vt:lpstr>Slayt 19</vt:lpstr>
      <vt:lpstr>Slayt 20</vt:lpstr>
      <vt:lpstr>Slayt 21</vt:lpstr>
      <vt:lpstr>Slayt 22</vt:lpstr>
      <vt:lpstr>Slayt 23</vt:lpstr>
      <vt:lpstr>Some artistic activities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Football Competition and School Awards</vt:lpstr>
      <vt:lpstr>Slayt 33</vt:lpstr>
      <vt:lpstr>Slayt 34</vt:lpstr>
      <vt:lpstr>Slayt 35</vt:lpstr>
      <vt:lpstr>Slayt 36</vt:lpstr>
      <vt:lpstr>Slayt 37</vt:lpstr>
      <vt:lpstr>Slayt 38</vt:lpstr>
      <vt:lpstr>Year end show and Children’s Day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Finally school trips</vt:lpstr>
      <vt:lpstr>Slayt 50</vt:lpstr>
      <vt:lpstr>Slayt 51</vt:lpstr>
      <vt:lpstr>Thanks for your attention  by Feride GENÇ (English Language Teacher)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ASUS</dc:creator>
  <cp:lastModifiedBy>ASUS</cp:lastModifiedBy>
  <cp:revision>18</cp:revision>
  <dcterms:created xsi:type="dcterms:W3CDTF">2017-06-10T21:26:47Z</dcterms:created>
  <dcterms:modified xsi:type="dcterms:W3CDTF">2017-06-11T01:27:31Z</dcterms:modified>
</cp:coreProperties>
</file>