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6BC5-060A-43E7-A397-5276AA684E00}" type="datetimeFigureOut">
              <a:rPr lang="cs-CZ" smtClean="0"/>
              <a:t>06.06.2017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03D8-2C19-4D93-B3AE-52D82002E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88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6BC5-060A-43E7-A397-5276AA684E00}" type="datetimeFigureOut">
              <a:rPr lang="cs-CZ" smtClean="0"/>
              <a:t>06.06.2017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03D8-2C19-4D93-B3AE-52D82002E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64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6BC5-060A-43E7-A397-5276AA684E00}" type="datetimeFigureOut">
              <a:rPr lang="cs-CZ" smtClean="0"/>
              <a:t>06.06.2017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03D8-2C19-4D93-B3AE-52D82002E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33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6BC5-060A-43E7-A397-5276AA684E00}" type="datetimeFigureOut">
              <a:rPr lang="cs-CZ" smtClean="0"/>
              <a:t>06.06.2017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03D8-2C19-4D93-B3AE-52D82002E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29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6BC5-060A-43E7-A397-5276AA684E00}" type="datetimeFigureOut">
              <a:rPr lang="cs-CZ" smtClean="0"/>
              <a:t>06.06.2017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03D8-2C19-4D93-B3AE-52D82002E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205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6BC5-060A-43E7-A397-5276AA684E00}" type="datetimeFigureOut">
              <a:rPr lang="cs-CZ" smtClean="0"/>
              <a:t>06.06.2017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03D8-2C19-4D93-B3AE-52D82002E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24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6BC5-060A-43E7-A397-5276AA684E00}" type="datetimeFigureOut">
              <a:rPr lang="cs-CZ" smtClean="0"/>
              <a:t>06.06.2017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03D8-2C19-4D93-B3AE-52D82002E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02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6BC5-060A-43E7-A397-5276AA684E00}" type="datetimeFigureOut">
              <a:rPr lang="cs-CZ" smtClean="0"/>
              <a:t>06.06.2017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03D8-2C19-4D93-B3AE-52D82002E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33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6BC5-060A-43E7-A397-5276AA684E00}" type="datetimeFigureOut">
              <a:rPr lang="cs-CZ" smtClean="0"/>
              <a:t>06.06.2017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03D8-2C19-4D93-B3AE-52D82002E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60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6BC5-060A-43E7-A397-5276AA684E00}" type="datetimeFigureOut">
              <a:rPr lang="cs-CZ" smtClean="0"/>
              <a:t>06.06.2017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03D8-2C19-4D93-B3AE-52D82002E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71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6BC5-060A-43E7-A397-5276AA684E00}" type="datetimeFigureOut">
              <a:rPr lang="cs-CZ" smtClean="0"/>
              <a:t>06.06.2017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03D8-2C19-4D93-B3AE-52D82002E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75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76BC5-060A-43E7-A397-5276AA684E00}" type="datetimeFigureOut">
              <a:rPr lang="cs-CZ" smtClean="0"/>
              <a:t>06.06.2017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E03D8-2C19-4D93-B3AE-52D82002E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17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" y="-461153"/>
            <a:ext cx="10781731" cy="732264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19284" y="0"/>
            <a:ext cx="9144000" cy="2387600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latin typeface="+mn-lt"/>
              </a:rPr>
              <a:t>7. třída</a:t>
            </a:r>
            <a:br>
              <a:rPr lang="cs-CZ" b="1" dirty="0" smtClean="0">
                <a:solidFill>
                  <a:srgbClr val="FFFF00"/>
                </a:solidFill>
                <a:latin typeface="+mn-lt"/>
              </a:rPr>
            </a:br>
            <a:r>
              <a:rPr lang="cs-CZ" b="1" dirty="0" smtClean="0">
                <a:solidFill>
                  <a:srgbClr val="FFFF00"/>
                </a:solidFill>
                <a:latin typeface="+mn-lt"/>
              </a:rPr>
              <a:t>ZŠ Lipnice nad Sázavou</a:t>
            </a:r>
            <a:endParaRPr lang="cs-CZ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089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1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55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6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6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8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2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</Words>
  <Application>Microsoft Office PowerPoint</Application>
  <PresentationFormat>Širokoúhlá obrazovka</PresentationFormat>
  <Paragraphs>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7. třída ZŠ Lipnice nad Sázavou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třída ZŠ Lipnice nad Sázavou</dc:title>
  <dc:creator>Jan Svoboda</dc:creator>
  <cp:lastModifiedBy>Jan Svoboda</cp:lastModifiedBy>
  <cp:revision>2</cp:revision>
  <dcterms:created xsi:type="dcterms:W3CDTF">2017-06-06T08:49:47Z</dcterms:created>
  <dcterms:modified xsi:type="dcterms:W3CDTF">2017-06-06T09:03:20Z</dcterms:modified>
</cp:coreProperties>
</file>