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y="5143500" cx="9144000"/>
  <p:notesSz cx="6858000" cy="9144000"/>
  <p:embeddedFontLst>
    <p:embeddedFont>
      <p:font typeface="Nunito"/>
      <p:regular r:id="rId28"/>
      <p:bold r:id="rId29"/>
      <p:italic r:id="rId30"/>
      <p:boldItalic r:id="rId31"/>
    </p:embeddedFont>
    <p:embeddedFont>
      <p:font typeface="Maven Pro"/>
      <p:regular r:id="rId32"/>
      <p:bold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Nunito-regular.fntdata"/><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Nunito-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Nunito-boldItalic.fntdata"/><Relationship Id="rId30" Type="http://schemas.openxmlformats.org/officeDocument/2006/relationships/font" Target="fonts/Nunito-italic.fntdata"/><Relationship Id="rId11" Type="http://schemas.openxmlformats.org/officeDocument/2006/relationships/slide" Target="slides/slide7.xml"/><Relationship Id="rId33" Type="http://schemas.openxmlformats.org/officeDocument/2006/relationships/font" Target="fonts/MavenPro-bold.fntdata"/><Relationship Id="rId10" Type="http://schemas.openxmlformats.org/officeDocument/2006/relationships/slide" Target="slides/slide6.xml"/><Relationship Id="rId32" Type="http://schemas.openxmlformats.org/officeDocument/2006/relationships/font" Target="fonts/MavenPro-regular.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google.pl/search?q=lichen&amp;source=lnms&amp;tbm=isch&amp;sa=X&amp;ved=0ahUKEwimnvf56eHWAhUmDMAKHVzBAaIQ_AUICigB&amp;biw=1600&amp;bih=794#imgrc=RQeFV26KI_SMLM" TargetMode="External"/><Relationship Id="rId3" Type="http://schemas.openxmlformats.org/officeDocument/2006/relationships/hyperlink" Target="https://www.google.pl/search?q=lichen&amp;source=lnms&amp;tbm=isch&amp;sa=X&amp;ved=0ahUKEwimnvf56eHWAhUmDMAKHVzBAaIQ_AUICigB&amp;biw=1600&amp;bih=794#imgrc=BrbLRGif54JD7M" TargetMode="External"/><Relationship Id="rId4" Type="http://schemas.openxmlformats.org/officeDocument/2006/relationships/hyperlink" Target="https://www.google.pl/search?q=lichen&amp;source=lnms&amp;tbm=isch&amp;sa=X&amp;ved=0ahUKEwimnvf56eHWAhUmDMAKHVzBAaIQ_AUICigB&amp;biw=1600&amp;bih=794#imgrc=ZZvcse1r9oGjwM"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iki.pl/slownik-angielskiego?q=l%C4%99gniowce" TargetMode="External"/><Relationship Id="rId3" Type="http://schemas.openxmlformats.org/officeDocument/2006/relationships/hyperlink" Target="https://www.diki.pl/slownik-angielskiego?q=grzybopodobne+l%C4%99gniowe"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Shape 274"/>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275" name="Shape 27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6" name="Shape 326"/>
        <p:cNvGrpSpPr/>
        <p:nvPr/>
      </p:nvGrpSpPr>
      <p:grpSpPr>
        <a:xfrm>
          <a:off x="0" y="0"/>
          <a:ext cx="0" cy="0"/>
          <a:chOff x="0" y="0"/>
          <a:chExt cx="0" cy="0"/>
        </a:xfrm>
      </p:grpSpPr>
      <p:sp>
        <p:nvSpPr>
          <p:cNvPr id="327" name="Shape 3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8" name="Shape 32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2" name="Shape 332"/>
        <p:cNvGrpSpPr/>
        <p:nvPr/>
      </p:nvGrpSpPr>
      <p:grpSpPr>
        <a:xfrm>
          <a:off x="0" y="0"/>
          <a:ext cx="0" cy="0"/>
          <a:chOff x="0" y="0"/>
          <a:chExt cx="0" cy="0"/>
        </a:xfrm>
      </p:grpSpPr>
      <p:sp>
        <p:nvSpPr>
          <p:cNvPr id="333" name="Shape 3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4" name="Shape 33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0" name="Shape 340"/>
        <p:cNvGrpSpPr/>
        <p:nvPr/>
      </p:nvGrpSpPr>
      <p:grpSpPr>
        <a:xfrm>
          <a:off x="0" y="0"/>
          <a:ext cx="0" cy="0"/>
          <a:chOff x="0" y="0"/>
          <a:chExt cx="0" cy="0"/>
        </a:xfrm>
      </p:grpSpPr>
      <p:sp>
        <p:nvSpPr>
          <p:cNvPr id="341" name="Shape 3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2" name="Shape 34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7" name="Shape 347"/>
        <p:cNvGrpSpPr/>
        <p:nvPr/>
      </p:nvGrpSpPr>
      <p:grpSpPr>
        <a:xfrm>
          <a:off x="0" y="0"/>
          <a:ext cx="0" cy="0"/>
          <a:chOff x="0" y="0"/>
          <a:chExt cx="0" cy="0"/>
        </a:xfrm>
      </p:grpSpPr>
      <p:sp>
        <p:nvSpPr>
          <p:cNvPr id="348" name="Shape 3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9" name="Shape 34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3" name="Shape 353"/>
        <p:cNvGrpSpPr/>
        <p:nvPr/>
      </p:nvGrpSpPr>
      <p:grpSpPr>
        <a:xfrm>
          <a:off x="0" y="0"/>
          <a:ext cx="0" cy="0"/>
          <a:chOff x="0" y="0"/>
          <a:chExt cx="0" cy="0"/>
        </a:xfrm>
      </p:grpSpPr>
      <p:sp>
        <p:nvSpPr>
          <p:cNvPr id="354" name="Shape 3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5" name="Shape 35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8" name="Shape 358"/>
        <p:cNvGrpSpPr/>
        <p:nvPr/>
      </p:nvGrpSpPr>
      <p:grpSpPr>
        <a:xfrm>
          <a:off x="0" y="0"/>
          <a:ext cx="0" cy="0"/>
          <a:chOff x="0" y="0"/>
          <a:chExt cx="0" cy="0"/>
        </a:xfrm>
      </p:grpSpPr>
      <p:sp>
        <p:nvSpPr>
          <p:cNvPr id="359" name="Shape 3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0" name="Shape 36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4" name="Shape 364"/>
        <p:cNvGrpSpPr/>
        <p:nvPr/>
      </p:nvGrpSpPr>
      <p:grpSpPr>
        <a:xfrm>
          <a:off x="0" y="0"/>
          <a:ext cx="0" cy="0"/>
          <a:chOff x="0" y="0"/>
          <a:chExt cx="0" cy="0"/>
        </a:xfrm>
      </p:grpSpPr>
      <p:sp>
        <p:nvSpPr>
          <p:cNvPr id="365" name="Shape 3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6" name="Shape 36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0" name="Shape 370"/>
        <p:cNvGrpSpPr/>
        <p:nvPr/>
      </p:nvGrpSpPr>
      <p:grpSpPr>
        <a:xfrm>
          <a:off x="0" y="0"/>
          <a:ext cx="0" cy="0"/>
          <a:chOff x="0" y="0"/>
          <a:chExt cx="0" cy="0"/>
        </a:xfrm>
      </p:grpSpPr>
      <p:sp>
        <p:nvSpPr>
          <p:cNvPr id="371" name="Shape 3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72" name="Shape 37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GB" sz="1400">
                <a:solidFill>
                  <a:schemeClr val="dk1"/>
                </a:solidFill>
              </a:rPr>
              <a:t>Mycorrhizae - /maikorajzi/</a:t>
            </a:r>
          </a:p>
          <a:p>
            <a:pPr lvl="0" rtl="0">
              <a:spcBef>
                <a:spcPts val="0"/>
              </a:spcBef>
              <a:buNone/>
            </a:pPr>
            <a:r>
              <a:rPr lang="en-GB" sz="1400">
                <a:solidFill>
                  <a:schemeClr val="dk1"/>
                </a:solidFill>
              </a:rPr>
              <a:t>Leguminous - ligju:mines</a:t>
            </a:r>
          </a:p>
          <a:p>
            <a:pPr lvl="0" rtl="0">
              <a:spcBef>
                <a:spcPts val="0"/>
              </a:spcBef>
              <a:buClr>
                <a:schemeClr val="dk1"/>
              </a:buClr>
              <a:buSzPct val="78571"/>
              <a:buFont typeface="Arial"/>
              <a:buNone/>
            </a:pPr>
            <a:r>
              <a:t/>
            </a:r>
            <a:endParaRPr sz="1400">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6" name="Shape 376"/>
        <p:cNvGrpSpPr/>
        <p:nvPr/>
      </p:nvGrpSpPr>
      <p:grpSpPr>
        <a:xfrm>
          <a:off x="0" y="0"/>
          <a:ext cx="0" cy="0"/>
          <a:chOff x="0" y="0"/>
          <a:chExt cx="0" cy="0"/>
        </a:xfrm>
      </p:grpSpPr>
      <p:sp>
        <p:nvSpPr>
          <p:cNvPr id="377" name="Shape 3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78" name="Shape 37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GB" u="sng">
                <a:solidFill>
                  <a:schemeClr val="hlink"/>
                </a:solidFill>
                <a:hlinkClick r:id="rId2"/>
              </a:rPr>
              <a:t>https://www.google.pl/search?q=lichen&amp;source=lnms&amp;tbm=isch&amp;sa=X&amp;ved=0ahUKEwimnvf56eHWAhUmDMAKHVzBAaIQ_AUICigB&amp;biw=1600&amp;bih=794#imgrc=RQeFV26KI_SMLM</a:t>
            </a:r>
            <a:r>
              <a:rPr lang="en-GB"/>
              <a:t>: </a:t>
            </a:r>
          </a:p>
          <a:p>
            <a:pPr lvl="0">
              <a:spcBef>
                <a:spcPts val="0"/>
              </a:spcBef>
              <a:buNone/>
            </a:pPr>
            <a:r>
              <a:rPr lang="en-GB" u="sng">
                <a:solidFill>
                  <a:schemeClr val="hlink"/>
                </a:solidFill>
                <a:hlinkClick r:id="rId3"/>
              </a:rPr>
              <a:t>https://www.google.pl/search?q=lichen&amp;source=lnms&amp;tbm=isch&amp;sa=X&amp;ved=0ahUKEwimnvf56eHWAhUmDMAKHVzBAaIQ_AUICigB&amp;biw=1600&amp;bih=794#imgrc=BrbLRGif54JD7M</a:t>
            </a:r>
            <a:r>
              <a:rPr lang="en-GB"/>
              <a:t>: </a:t>
            </a:r>
          </a:p>
          <a:p>
            <a:pPr lvl="0">
              <a:spcBef>
                <a:spcPts val="0"/>
              </a:spcBef>
              <a:buNone/>
            </a:pPr>
            <a:r>
              <a:rPr lang="en-GB" u="sng">
                <a:solidFill>
                  <a:schemeClr val="hlink"/>
                </a:solidFill>
                <a:hlinkClick r:id="rId4"/>
              </a:rPr>
              <a:t>https://www.google.pl/search?q=lichen&amp;source=lnms&amp;tbm=isch&amp;sa=X&amp;ved=0ahUKEwimnvf56eHWAhUmDMAKHVzBAaIQ_AUICigB&amp;biw=1600&amp;bih=794#imgrc=ZZvcse1r9oGjwM</a:t>
            </a:r>
            <a:r>
              <a:rPr lang="en-GB"/>
              <a:t>: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8" name="Shape 388"/>
        <p:cNvGrpSpPr/>
        <p:nvPr/>
      </p:nvGrpSpPr>
      <p:grpSpPr>
        <a:xfrm>
          <a:off x="0" y="0"/>
          <a:ext cx="0" cy="0"/>
          <a:chOff x="0" y="0"/>
          <a:chExt cx="0" cy="0"/>
        </a:xfrm>
      </p:grpSpPr>
      <p:sp>
        <p:nvSpPr>
          <p:cNvPr id="389" name="Shape 3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90" name="Shape 39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0" name="Shape 280"/>
        <p:cNvGrpSpPr/>
        <p:nvPr/>
      </p:nvGrpSpPr>
      <p:grpSpPr>
        <a:xfrm>
          <a:off x="0" y="0"/>
          <a:ext cx="0" cy="0"/>
          <a:chOff x="0" y="0"/>
          <a:chExt cx="0" cy="0"/>
        </a:xfrm>
      </p:grpSpPr>
      <p:sp>
        <p:nvSpPr>
          <p:cNvPr id="281" name="Shape 2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2" name="Shape 28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3" name="Shape 393"/>
        <p:cNvGrpSpPr/>
        <p:nvPr/>
      </p:nvGrpSpPr>
      <p:grpSpPr>
        <a:xfrm>
          <a:off x="0" y="0"/>
          <a:ext cx="0" cy="0"/>
          <a:chOff x="0" y="0"/>
          <a:chExt cx="0" cy="0"/>
        </a:xfrm>
      </p:grpSpPr>
      <p:sp>
        <p:nvSpPr>
          <p:cNvPr id="394" name="Shape 3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95" name="Shape 39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8" name="Shape 398"/>
        <p:cNvGrpSpPr/>
        <p:nvPr/>
      </p:nvGrpSpPr>
      <p:grpSpPr>
        <a:xfrm>
          <a:off x="0" y="0"/>
          <a:ext cx="0" cy="0"/>
          <a:chOff x="0" y="0"/>
          <a:chExt cx="0" cy="0"/>
        </a:xfrm>
      </p:grpSpPr>
      <p:sp>
        <p:nvSpPr>
          <p:cNvPr id="399" name="Shape 3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00" name="Shape 40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5" name="Shape 405"/>
        <p:cNvGrpSpPr/>
        <p:nvPr/>
      </p:nvGrpSpPr>
      <p:grpSpPr>
        <a:xfrm>
          <a:off x="0" y="0"/>
          <a:ext cx="0" cy="0"/>
          <a:chOff x="0" y="0"/>
          <a:chExt cx="0" cy="0"/>
        </a:xfrm>
      </p:grpSpPr>
      <p:sp>
        <p:nvSpPr>
          <p:cNvPr id="406" name="Shape 4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07" name="Shape 40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GB"/>
              <a:t>Inoculate - zaszczepiać</a:t>
            </a:r>
          </a:p>
          <a:p>
            <a:pPr lvl="0">
              <a:spcBef>
                <a:spcPts val="0"/>
              </a:spcBef>
              <a:buNone/>
            </a:pPr>
            <a:r>
              <a:rPr lang="en-GB"/>
              <a:t>Remediation - rekultywacja, poprawa</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2" name="Shape 412"/>
        <p:cNvGrpSpPr/>
        <p:nvPr/>
      </p:nvGrpSpPr>
      <p:grpSpPr>
        <a:xfrm>
          <a:off x="0" y="0"/>
          <a:ext cx="0" cy="0"/>
          <a:chOff x="0" y="0"/>
          <a:chExt cx="0" cy="0"/>
        </a:xfrm>
      </p:grpSpPr>
      <p:sp>
        <p:nvSpPr>
          <p:cNvPr id="413" name="Shape 4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14" name="Shape 41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5" name="Shape 285"/>
        <p:cNvGrpSpPr/>
        <p:nvPr/>
      </p:nvGrpSpPr>
      <p:grpSpPr>
        <a:xfrm>
          <a:off x="0" y="0"/>
          <a:ext cx="0" cy="0"/>
          <a:chOff x="0" y="0"/>
          <a:chExt cx="0" cy="0"/>
        </a:xfrm>
      </p:grpSpPr>
      <p:sp>
        <p:nvSpPr>
          <p:cNvPr id="286" name="Shape 2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7" name="Shape 28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0" name="Shape 290"/>
        <p:cNvGrpSpPr/>
        <p:nvPr/>
      </p:nvGrpSpPr>
      <p:grpSpPr>
        <a:xfrm>
          <a:off x="0" y="0"/>
          <a:ext cx="0" cy="0"/>
          <a:chOff x="0" y="0"/>
          <a:chExt cx="0" cy="0"/>
        </a:xfrm>
      </p:grpSpPr>
      <p:sp>
        <p:nvSpPr>
          <p:cNvPr id="291" name="Shape 2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2" name="Shape 29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9" name="Shape 299"/>
        <p:cNvGrpSpPr/>
        <p:nvPr/>
      </p:nvGrpSpPr>
      <p:grpSpPr>
        <a:xfrm>
          <a:off x="0" y="0"/>
          <a:ext cx="0" cy="0"/>
          <a:chOff x="0" y="0"/>
          <a:chExt cx="0" cy="0"/>
        </a:xfrm>
      </p:grpSpPr>
      <p:sp>
        <p:nvSpPr>
          <p:cNvPr id="300" name="Shape 3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1" name="Shape 30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4" name="Shape 304"/>
        <p:cNvGrpSpPr/>
        <p:nvPr/>
      </p:nvGrpSpPr>
      <p:grpSpPr>
        <a:xfrm>
          <a:off x="0" y="0"/>
          <a:ext cx="0" cy="0"/>
          <a:chOff x="0" y="0"/>
          <a:chExt cx="0" cy="0"/>
        </a:xfrm>
      </p:grpSpPr>
      <p:sp>
        <p:nvSpPr>
          <p:cNvPr id="305" name="Shape 3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6" name="Shape 30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GB"/>
              <a:t>Filamentous - nitkowaty</a:t>
            </a:r>
          </a:p>
          <a:p>
            <a:pPr lvl="0">
              <a:spcBef>
                <a:spcPts val="0"/>
              </a:spcBef>
              <a:buNone/>
            </a:pPr>
            <a:r>
              <a:rPr lang="en-GB"/>
              <a:t>Hypha - strzępek</a:t>
            </a:r>
          </a:p>
          <a:p>
            <a:pPr lvl="0">
              <a:spcBef>
                <a:spcPts val="0"/>
              </a:spcBef>
              <a:buNone/>
            </a:pPr>
            <a:r>
              <a:rPr lang="en-GB"/>
              <a:t>Hyphae - strzępki</a:t>
            </a:r>
          </a:p>
          <a:p>
            <a:pPr lvl="0">
              <a:spcBef>
                <a:spcPts val="0"/>
              </a:spcBef>
              <a:buNone/>
            </a:pPr>
            <a:r>
              <a:rPr lang="en-GB"/>
              <a:t>Oomycete - </a:t>
            </a:r>
            <a:r>
              <a:rPr lang="en-GB" u="sng">
                <a:solidFill>
                  <a:schemeClr val="hlink"/>
                </a:solidFill>
                <a:highlight>
                  <a:srgbClr val="FFFFFF"/>
                </a:highlight>
                <a:hlinkClick r:id="rId2"/>
              </a:rPr>
              <a:t>lęgniowce</a:t>
            </a:r>
            <a:r>
              <a:rPr lang="en-GB">
                <a:solidFill>
                  <a:srgbClr val="C20A0A"/>
                </a:solidFill>
                <a:highlight>
                  <a:srgbClr val="FFFFFF"/>
                </a:highlight>
              </a:rPr>
              <a:t>, </a:t>
            </a:r>
            <a:r>
              <a:rPr lang="en-GB" u="sng">
                <a:solidFill>
                  <a:schemeClr val="hlink"/>
                </a:solidFill>
                <a:highlight>
                  <a:srgbClr val="FFFFFF"/>
                </a:highlight>
                <a:hlinkClick r:id="rId3"/>
              </a:rPr>
              <a:t>grzybopodobne lęgniowe</a:t>
            </a:r>
            <a:r>
              <a:rPr lang="en-GB">
                <a:solidFill>
                  <a:srgbClr val="333333"/>
                </a:solidFill>
                <a:highlight>
                  <a:srgbClr val="FFFFFF"/>
                </a:highlight>
              </a:rPr>
              <a:t> (klasa organizmów)</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0" name="Shape 310"/>
        <p:cNvGrpSpPr/>
        <p:nvPr/>
      </p:nvGrpSpPr>
      <p:grpSpPr>
        <a:xfrm>
          <a:off x="0" y="0"/>
          <a:ext cx="0" cy="0"/>
          <a:chOff x="0" y="0"/>
          <a:chExt cx="0" cy="0"/>
        </a:xfrm>
      </p:grpSpPr>
      <p:sp>
        <p:nvSpPr>
          <p:cNvPr id="311" name="Shape 3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2" name="Shape 31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5" name="Shape 315"/>
        <p:cNvGrpSpPr/>
        <p:nvPr/>
      </p:nvGrpSpPr>
      <p:grpSpPr>
        <a:xfrm>
          <a:off x="0" y="0"/>
          <a:ext cx="0" cy="0"/>
          <a:chOff x="0" y="0"/>
          <a:chExt cx="0" cy="0"/>
        </a:xfrm>
      </p:grpSpPr>
      <p:sp>
        <p:nvSpPr>
          <p:cNvPr id="316" name="Shape 3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7" name="Shape 31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0" name="Shape 320"/>
        <p:cNvGrpSpPr/>
        <p:nvPr/>
      </p:nvGrpSpPr>
      <p:grpSpPr>
        <a:xfrm>
          <a:off x="0" y="0"/>
          <a:ext cx="0" cy="0"/>
          <a:chOff x="0" y="0"/>
          <a:chExt cx="0" cy="0"/>
        </a:xfrm>
      </p:grpSpPr>
      <p:sp>
        <p:nvSpPr>
          <p:cNvPr id="321" name="Shape 3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2" name="Shape 32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GB"/>
              <a:t>Vesicle - pęcherzyk</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bg>
      <p:bgPr>
        <a:solidFill>
          <a:schemeClr val="accent3"/>
        </a:solidFill>
      </p:bgPr>
    </p:bg>
    <p:spTree>
      <p:nvGrpSpPr>
        <p:cNvPr id="9" name="Shape 9"/>
        <p:cNvGrpSpPr/>
        <p:nvPr/>
      </p:nvGrpSpPr>
      <p:grpSpPr>
        <a:xfrm>
          <a:off x="0" y="0"/>
          <a:ext cx="0" cy="0"/>
          <a:chOff x="0" y="0"/>
          <a:chExt cx="0" cy="0"/>
        </a:xfrm>
      </p:grpSpPr>
      <p:grpSp>
        <p:nvGrpSpPr>
          <p:cNvPr id="10" name="Shape 10"/>
          <p:cNvGrpSpPr/>
          <p:nvPr/>
        </p:nvGrpSpPr>
        <p:grpSpPr>
          <a:xfrm>
            <a:off x="7343003" y="3409675"/>
            <a:ext cx="1691422" cy="1732548"/>
            <a:chOff x="7343003" y="3409675"/>
            <a:chExt cx="1691422" cy="1732548"/>
          </a:xfrm>
        </p:grpSpPr>
        <p:grpSp>
          <p:nvGrpSpPr>
            <p:cNvPr id="11" name="Shape 11"/>
            <p:cNvGrpSpPr/>
            <p:nvPr/>
          </p:nvGrpSpPr>
          <p:grpSpPr>
            <a:xfrm>
              <a:off x="7343003" y="4453711"/>
              <a:ext cx="316800" cy="688513"/>
              <a:chOff x="7343003" y="4453711"/>
              <a:chExt cx="316800" cy="688513"/>
            </a:xfrm>
          </p:grpSpPr>
          <p:sp>
            <p:nvSpPr>
              <p:cNvPr id="12" name="Shape 12"/>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rIns="91425" wrap="square" tIns="91425">
                <a:noAutofit/>
              </a:bodyPr>
              <a:lstStyle/>
              <a:p>
                <a:pPr lvl="0">
                  <a:spcBef>
                    <a:spcPts val="0"/>
                  </a:spcBef>
                  <a:buNone/>
                </a:pPr>
                <a:r>
                  <a:t/>
                </a:r>
                <a:endParaRPr/>
              </a:p>
            </p:txBody>
          </p:sp>
          <p:sp>
            <p:nvSpPr>
              <p:cNvPr id="13" name="Shape 13"/>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rIns="91425" wrap="square" tIns="91425">
                <a:noAutofit/>
              </a:bodyPr>
              <a:lstStyle/>
              <a:p>
                <a:pPr lvl="0">
                  <a:spcBef>
                    <a:spcPts val="0"/>
                  </a:spcBef>
                  <a:buNone/>
                </a:pPr>
                <a:r>
                  <a:t/>
                </a:r>
                <a:endParaRPr/>
              </a:p>
            </p:txBody>
          </p:sp>
        </p:grpSp>
        <p:grpSp>
          <p:nvGrpSpPr>
            <p:cNvPr id="14" name="Shape 14"/>
            <p:cNvGrpSpPr/>
            <p:nvPr/>
          </p:nvGrpSpPr>
          <p:grpSpPr>
            <a:xfrm>
              <a:off x="7801210" y="4105700"/>
              <a:ext cx="316800" cy="1036523"/>
              <a:chOff x="7801210" y="4105700"/>
              <a:chExt cx="316800" cy="1036523"/>
            </a:xfrm>
          </p:grpSpPr>
          <p:sp>
            <p:nvSpPr>
              <p:cNvPr id="15" name="Shape 15"/>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rIns="91425" wrap="square" tIns="91425">
                <a:noAutofit/>
              </a:bodyPr>
              <a:lstStyle/>
              <a:p>
                <a:pPr lvl="0">
                  <a:spcBef>
                    <a:spcPts val="0"/>
                  </a:spcBef>
                  <a:buNone/>
                </a:pPr>
                <a:r>
                  <a:t/>
                </a:r>
                <a:endParaRPr/>
              </a:p>
            </p:txBody>
          </p:sp>
          <p:sp>
            <p:nvSpPr>
              <p:cNvPr id="16" name="Shape 16"/>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rIns="91425" wrap="square" tIns="91425">
                <a:noAutofit/>
              </a:bodyPr>
              <a:lstStyle/>
              <a:p>
                <a:pPr lvl="0">
                  <a:spcBef>
                    <a:spcPts val="0"/>
                  </a:spcBef>
                  <a:buNone/>
                </a:pPr>
                <a:r>
                  <a:t/>
                </a:r>
                <a:endParaRPr/>
              </a:p>
            </p:txBody>
          </p:sp>
          <p:sp>
            <p:nvSpPr>
              <p:cNvPr id="17" name="Shape 17"/>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rIns="91425" wrap="square" tIns="91425">
                <a:noAutofit/>
              </a:bodyPr>
              <a:lstStyle/>
              <a:p>
                <a:pPr lvl="0">
                  <a:spcBef>
                    <a:spcPts val="0"/>
                  </a:spcBef>
                  <a:buNone/>
                </a:pPr>
                <a:r>
                  <a:t/>
                </a:r>
                <a:endParaRPr/>
              </a:p>
            </p:txBody>
          </p:sp>
        </p:grpSp>
        <p:grpSp>
          <p:nvGrpSpPr>
            <p:cNvPr id="18" name="Shape 18"/>
            <p:cNvGrpSpPr/>
            <p:nvPr/>
          </p:nvGrpSpPr>
          <p:grpSpPr>
            <a:xfrm>
              <a:off x="8259418" y="3757688"/>
              <a:ext cx="316800" cy="1384535"/>
              <a:chOff x="8259418" y="3757688"/>
              <a:chExt cx="316800" cy="1384535"/>
            </a:xfrm>
          </p:grpSpPr>
          <p:sp>
            <p:nvSpPr>
              <p:cNvPr id="19" name="Shape 19"/>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rIns="91425" wrap="square" tIns="91425">
                <a:noAutofit/>
              </a:bodyPr>
              <a:lstStyle/>
              <a:p>
                <a:pPr lvl="0">
                  <a:spcBef>
                    <a:spcPts val="0"/>
                  </a:spcBef>
                  <a:buNone/>
                </a:pPr>
                <a:r>
                  <a:t/>
                </a:r>
                <a:endParaRPr/>
              </a:p>
            </p:txBody>
          </p:sp>
          <p:sp>
            <p:nvSpPr>
              <p:cNvPr id="20" name="Shape 20"/>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rIns="91425" wrap="square" tIns="91425">
                <a:noAutofit/>
              </a:bodyPr>
              <a:lstStyle/>
              <a:p>
                <a:pPr lvl="0">
                  <a:spcBef>
                    <a:spcPts val="0"/>
                  </a:spcBef>
                  <a:buNone/>
                </a:pPr>
                <a:r>
                  <a:t/>
                </a:r>
                <a:endParaRPr/>
              </a:p>
            </p:txBody>
          </p:sp>
          <p:sp>
            <p:nvSpPr>
              <p:cNvPr id="21" name="Shape 21"/>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rIns="91425" wrap="square" tIns="91425">
                <a:noAutofit/>
              </a:bodyPr>
              <a:lstStyle/>
              <a:p>
                <a:pPr lvl="0">
                  <a:spcBef>
                    <a:spcPts val="0"/>
                  </a:spcBef>
                  <a:buNone/>
                </a:pPr>
                <a:r>
                  <a:t/>
                </a:r>
                <a:endParaRPr/>
              </a:p>
            </p:txBody>
          </p:sp>
          <p:sp>
            <p:nvSpPr>
              <p:cNvPr id="22" name="Shape 22"/>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rIns="91425" wrap="square" tIns="91425">
                <a:noAutofit/>
              </a:bodyPr>
              <a:lstStyle/>
              <a:p>
                <a:pPr lvl="0">
                  <a:spcBef>
                    <a:spcPts val="0"/>
                  </a:spcBef>
                  <a:buNone/>
                </a:pPr>
                <a:r>
                  <a:t/>
                </a:r>
                <a:endParaRPr/>
              </a:p>
            </p:txBody>
          </p:sp>
        </p:grpSp>
        <p:grpSp>
          <p:nvGrpSpPr>
            <p:cNvPr id="23" name="Shape 23"/>
            <p:cNvGrpSpPr/>
            <p:nvPr/>
          </p:nvGrpSpPr>
          <p:grpSpPr>
            <a:xfrm>
              <a:off x="8717625" y="3409675"/>
              <a:ext cx="316800" cy="1732548"/>
              <a:chOff x="8717625" y="3409675"/>
              <a:chExt cx="316800" cy="1732548"/>
            </a:xfrm>
          </p:grpSpPr>
          <p:sp>
            <p:nvSpPr>
              <p:cNvPr id="24" name="Shape 24"/>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rIns="91425" wrap="square" tIns="91425">
                <a:noAutofit/>
              </a:bodyPr>
              <a:lstStyle/>
              <a:p>
                <a:pPr lvl="0">
                  <a:spcBef>
                    <a:spcPts val="0"/>
                  </a:spcBef>
                  <a:buNone/>
                </a:pPr>
                <a:r>
                  <a:t/>
                </a:r>
                <a:endParaRPr/>
              </a:p>
            </p:txBody>
          </p:sp>
          <p:sp>
            <p:nvSpPr>
              <p:cNvPr id="25" name="Shape 25"/>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rIns="91425" wrap="square" tIns="91425">
                <a:noAutofit/>
              </a:bodyPr>
              <a:lstStyle/>
              <a:p>
                <a:pPr lvl="0">
                  <a:spcBef>
                    <a:spcPts val="0"/>
                  </a:spcBef>
                  <a:buNone/>
                </a:pPr>
                <a:r>
                  <a:t/>
                </a:r>
                <a:endParaRPr/>
              </a:p>
            </p:txBody>
          </p:sp>
          <p:sp>
            <p:nvSpPr>
              <p:cNvPr id="26" name="Shape 26"/>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rIns="91425" wrap="square" tIns="91425">
                <a:noAutofit/>
              </a:bodyPr>
              <a:lstStyle/>
              <a:p>
                <a:pPr lvl="0">
                  <a:spcBef>
                    <a:spcPts val="0"/>
                  </a:spcBef>
                  <a:buNone/>
                </a:pPr>
                <a:r>
                  <a:t/>
                </a:r>
                <a:endParaRPr/>
              </a:p>
            </p:txBody>
          </p:sp>
          <p:sp>
            <p:nvSpPr>
              <p:cNvPr id="27" name="Shape 27"/>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rIns="91425" wrap="square" tIns="91425">
                <a:noAutofit/>
              </a:bodyPr>
              <a:lstStyle/>
              <a:p>
                <a:pPr lvl="0">
                  <a:spcBef>
                    <a:spcPts val="0"/>
                  </a:spcBef>
                  <a:buNone/>
                </a:pPr>
                <a:r>
                  <a:t/>
                </a:r>
                <a:endParaRPr/>
              </a:p>
            </p:txBody>
          </p:sp>
          <p:sp>
            <p:nvSpPr>
              <p:cNvPr id="28" name="Shape 28"/>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rIns="91425" wrap="square" tIns="91425">
                <a:noAutofit/>
              </a:bodyPr>
              <a:lstStyle/>
              <a:p>
                <a:pPr lvl="0">
                  <a:spcBef>
                    <a:spcPts val="0"/>
                  </a:spcBef>
                  <a:buNone/>
                </a:pPr>
                <a:r>
                  <a:t/>
                </a:r>
                <a:endParaRPr/>
              </a:p>
            </p:txBody>
          </p:sp>
        </p:grpSp>
      </p:grpSp>
      <p:grpSp>
        <p:nvGrpSpPr>
          <p:cNvPr id="29" name="Shape 29"/>
          <p:cNvGrpSpPr/>
          <p:nvPr/>
        </p:nvGrpSpPr>
        <p:grpSpPr>
          <a:xfrm>
            <a:off x="5043503" y="0"/>
            <a:ext cx="3814072" cy="3839102"/>
            <a:chOff x="5043503" y="0"/>
            <a:chExt cx="3814072" cy="3839102"/>
          </a:xfrm>
        </p:grpSpPr>
        <p:sp>
          <p:nvSpPr>
            <p:cNvPr id="30" name="Shape 30"/>
            <p:cNvSpPr/>
            <p:nvPr/>
          </p:nvSpPr>
          <p:spPr>
            <a:xfrm>
              <a:off x="8460975" y="1817775"/>
              <a:ext cx="396600" cy="396600"/>
            </a:xfrm>
            <a:prstGeom prst="ellipse">
              <a:avLst/>
            </a:prstGeom>
            <a:solidFill>
              <a:schemeClr val="lt1">
                <a:alpha val="9410"/>
              </a:schemeClr>
            </a:solidFill>
            <a:ln>
              <a:noFill/>
            </a:ln>
          </p:spPr>
          <p:txBody>
            <a:bodyPr anchorCtr="0" anchor="ctr" bIns="91425" lIns="91425" rIns="91425" wrap="square" tIns="91425">
              <a:noAutofit/>
            </a:bodyPr>
            <a:lstStyle/>
            <a:p>
              <a:pPr lvl="0">
                <a:spcBef>
                  <a:spcPts val="0"/>
                </a:spcBef>
                <a:buNone/>
              </a:pPr>
              <a:r>
                <a:t/>
              </a:r>
              <a:endParaRPr/>
            </a:p>
          </p:txBody>
        </p:sp>
        <p:sp>
          <p:nvSpPr>
            <p:cNvPr id="31" name="Shape 31"/>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rIns="91425" wrap="square" tIns="91425">
              <a:noAutofit/>
            </a:bodyPr>
            <a:lstStyle/>
            <a:p>
              <a:pPr lvl="0">
                <a:spcBef>
                  <a:spcPts val="0"/>
                </a:spcBef>
                <a:buNone/>
              </a:pPr>
              <a:r>
                <a:t/>
              </a:r>
              <a:endParaRPr/>
            </a:p>
          </p:txBody>
        </p:sp>
        <p:grpSp>
          <p:nvGrpSpPr>
            <p:cNvPr id="32" name="Shape 32"/>
            <p:cNvGrpSpPr/>
            <p:nvPr/>
          </p:nvGrpSpPr>
          <p:grpSpPr>
            <a:xfrm>
              <a:off x="7647812" y="2704283"/>
              <a:ext cx="635219" cy="635219"/>
              <a:chOff x="6725724" y="2701260"/>
              <a:chExt cx="1208101" cy="1208100"/>
            </a:xfrm>
          </p:grpSpPr>
          <p:sp>
            <p:nvSpPr>
              <p:cNvPr id="33" name="Shape 33"/>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rIns="91425" wrap="square" tIns="91425">
                <a:noAutofit/>
              </a:bodyPr>
              <a:lstStyle/>
              <a:p>
                <a:pPr lvl="0">
                  <a:spcBef>
                    <a:spcPts val="0"/>
                  </a:spcBef>
                  <a:buNone/>
                </a:pPr>
                <a:r>
                  <a:t/>
                </a:r>
                <a:endParaRPr/>
              </a:p>
            </p:txBody>
          </p:sp>
          <p:sp>
            <p:nvSpPr>
              <p:cNvPr id="34" name="Shape 34"/>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rIns="91425" wrap="square" tIns="91425">
                <a:noAutofit/>
              </a:bodyPr>
              <a:lstStyle/>
              <a:p>
                <a:pPr lvl="0">
                  <a:spcBef>
                    <a:spcPts val="0"/>
                  </a:spcBef>
                  <a:buNone/>
                </a:pPr>
                <a:r>
                  <a:t/>
                </a:r>
                <a:endParaRPr/>
              </a:p>
            </p:txBody>
          </p:sp>
          <p:sp>
            <p:nvSpPr>
              <p:cNvPr id="35" name="Shape 35"/>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rIns="91425" wrap="square" tIns="91425">
                <a:noAutofit/>
              </a:bodyPr>
              <a:lstStyle/>
              <a:p>
                <a:pPr lvl="0">
                  <a:spcBef>
                    <a:spcPts val="0"/>
                  </a:spcBef>
                  <a:buNone/>
                </a:pPr>
                <a:r>
                  <a:t/>
                </a:r>
                <a:endParaRPr/>
              </a:p>
            </p:txBody>
          </p:sp>
        </p:grpSp>
        <p:sp>
          <p:nvSpPr>
            <p:cNvPr id="36" name="Shape 36"/>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rIns="91425" wrap="square" tIns="91425">
              <a:noAutofit/>
            </a:bodyPr>
            <a:lstStyle/>
            <a:p>
              <a:pPr lvl="0">
                <a:spcBef>
                  <a:spcPts val="0"/>
                </a:spcBef>
                <a:buNone/>
              </a:pPr>
              <a:r>
                <a:t/>
              </a:r>
              <a:endParaRPr/>
            </a:p>
          </p:txBody>
        </p:sp>
        <p:grpSp>
          <p:nvGrpSpPr>
            <p:cNvPr id="37" name="Shape 37"/>
            <p:cNvGrpSpPr/>
            <p:nvPr/>
          </p:nvGrpSpPr>
          <p:grpSpPr>
            <a:xfrm>
              <a:off x="7952720" y="179238"/>
              <a:ext cx="873165" cy="873003"/>
              <a:chOff x="7754428" y="208725"/>
              <a:chExt cx="541800" cy="541800"/>
            </a:xfrm>
          </p:grpSpPr>
          <p:sp>
            <p:nvSpPr>
              <p:cNvPr id="38" name="Shape 38"/>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rIns="91425" wrap="square" tIns="91425">
                <a:noAutofit/>
              </a:bodyPr>
              <a:lstStyle/>
              <a:p>
                <a:pPr lvl="0">
                  <a:spcBef>
                    <a:spcPts val="0"/>
                  </a:spcBef>
                  <a:buNone/>
                </a:pPr>
                <a:r>
                  <a:t/>
                </a:r>
                <a:endParaRPr/>
              </a:p>
            </p:txBody>
          </p:sp>
          <p:sp>
            <p:nvSpPr>
              <p:cNvPr id="39" name="Shape 39"/>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rIns="91425" wrap="square" tIns="91425">
                <a:noAutofit/>
              </a:bodyPr>
              <a:lstStyle/>
              <a:p>
                <a:pPr lvl="0">
                  <a:spcBef>
                    <a:spcPts val="0"/>
                  </a:spcBef>
                  <a:buNone/>
                </a:pPr>
                <a:r>
                  <a:t/>
                </a:r>
                <a:endParaRPr/>
              </a:p>
            </p:txBody>
          </p:sp>
        </p:grpSp>
        <p:sp>
          <p:nvSpPr>
            <p:cNvPr id="40" name="Shape 40"/>
            <p:cNvSpPr/>
            <p:nvPr/>
          </p:nvSpPr>
          <p:spPr>
            <a:xfrm>
              <a:off x="5399840" y="356365"/>
              <a:ext cx="2577000" cy="2577000"/>
            </a:xfrm>
            <a:prstGeom prst="ellipse">
              <a:avLst/>
            </a:prstGeom>
            <a:solidFill>
              <a:schemeClr val="lt1">
                <a:alpha val="9410"/>
              </a:schemeClr>
            </a:solidFill>
            <a:ln>
              <a:noFill/>
            </a:ln>
          </p:spPr>
          <p:txBody>
            <a:bodyPr anchorCtr="0" anchor="ctr" bIns="91425" lIns="91425" rIns="91425" wrap="square" tIns="91425">
              <a:noAutofit/>
            </a:bodyPr>
            <a:lstStyle/>
            <a:p>
              <a:pPr lvl="0">
                <a:spcBef>
                  <a:spcPts val="0"/>
                </a:spcBef>
                <a:buNone/>
              </a:pPr>
              <a:r>
                <a:t/>
              </a:r>
              <a:endParaRPr/>
            </a:p>
          </p:txBody>
        </p:sp>
        <p:sp>
          <p:nvSpPr>
            <p:cNvPr id="41" name="Shape 41"/>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rIns="91425" wrap="square" tIns="91425">
              <a:noAutofit/>
            </a:bodyPr>
            <a:lstStyle/>
            <a:p>
              <a:pPr lvl="0">
                <a:spcBef>
                  <a:spcPts val="0"/>
                </a:spcBef>
                <a:buNone/>
              </a:pPr>
              <a:r>
                <a:t/>
              </a:r>
              <a:endParaRPr/>
            </a:p>
          </p:txBody>
        </p:sp>
        <p:sp>
          <p:nvSpPr>
            <p:cNvPr id="42" name="Shape 42"/>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rIns="91425" wrap="square" tIns="91425">
              <a:noAutofit/>
            </a:bodyPr>
            <a:lstStyle/>
            <a:p>
              <a:pPr lvl="0">
                <a:spcBef>
                  <a:spcPts val="0"/>
                </a:spcBef>
                <a:buNone/>
              </a:pPr>
              <a:r>
                <a:t/>
              </a:r>
              <a:endParaRPr/>
            </a:p>
          </p:txBody>
        </p:sp>
        <p:sp>
          <p:nvSpPr>
            <p:cNvPr id="43" name="Shape 43"/>
            <p:cNvSpPr/>
            <p:nvPr/>
          </p:nvSpPr>
          <p:spPr>
            <a:xfrm rot="2044777">
              <a:off x="5911449" y="867729"/>
              <a:ext cx="1554223" cy="1554223"/>
            </a:xfrm>
            <a:prstGeom prst="ellipse">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sp>
          <p:nvSpPr>
            <p:cNvPr id="44" name="Shape 44"/>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rIns="91425" wrap="square" tIns="91425">
              <a:noAutofit/>
            </a:bodyPr>
            <a:lstStyle/>
            <a:p>
              <a:pPr lvl="0">
                <a:spcBef>
                  <a:spcPts val="0"/>
                </a:spcBef>
                <a:buNone/>
              </a:pPr>
              <a:r>
                <a:t/>
              </a:r>
              <a:endParaRPr/>
            </a:p>
          </p:txBody>
        </p:sp>
        <p:sp>
          <p:nvSpPr>
            <p:cNvPr id="45" name="Shape 45"/>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rIns="91425" wrap="square" tIns="91425">
              <a:noAutofit/>
            </a:bodyPr>
            <a:lstStyle/>
            <a:p>
              <a:pPr lvl="0">
                <a:spcBef>
                  <a:spcPts val="0"/>
                </a:spcBef>
                <a:buNone/>
              </a:pPr>
              <a:r>
                <a:t/>
              </a:r>
              <a:endParaRPr/>
            </a:p>
          </p:txBody>
        </p:sp>
      </p:grpSp>
      <p:sp>
        <p:nvSpPr>
          <p:cNvPr id="46" name="Shape 46"/>
          <p:cNvSpPr txBox="1"/>
          <p:nvPr>
            <p:ph type="ctrTitle"/>
          </p:nvPr>
        </p:nvSpPr>
        <p:spPr>
          <a:xfrm>
            <a:off x="824000" y="1613813"/>
            <a:ext cx="4255500" cy="1872900"/>
          </a:xfrm>
          <a:prstGeom prst="rect">
            <a:avLst/>
          </a:prstGeom>
        </p:spPr>
        <p:txBody>
          <a:bodyPr anchorCtr="0" anchor="ctr" bIns="91425" lIns="91425" rIns="91425" wrap="square" tIns="91425"/>
          <a:lstStyle>
            <a:lvl1pPr lvl="0">
              <a:spcBef>
                <a:spcPts val="0"/>
              </a:spcBef>
              <a:buClr>
                <a:schemeClr val="lt1"/>
              </a:buClr>
              <a:buSzPct val="100000"/>
              <a:defRPr sz="3600">
                <a:solidFill>
                  <a:schemeClr val="lt1"/>
                </a:solidFill>
              </a:defRPr>
            </a:lvl1pPr>
            <a:lvl2pPr lvl="1">
              <a:spcBef>
                <a:spcPts val="0"/>
              </a:spcBef>
              <a:buClr>
                <a:schemeClr val="lt1"/>
              </a:buClr>
              <a:buSzPct val="100000"/>
              <a:defRPr sz="3600">
                <a:solidFill>
                  <a:schemeClr val="lt1"/>
                </a:solidFill>
              </a:defRPr>
            </a:lvl2pPr>
            <a:lvl3pPr lvl="2">
              <a:spcBef>
                <a:spcPts val="0"/>
              </a:spcBef>
              <a:buClr>
                <a:schemeClr val="lt1"/>
              </a:buClr>
              <a:buSzPct val="100000"/>
              <a:defRPr sz="3600">
                <a:solidFill>
                  <a:schemeClr val="lt1"/>
                </a:solidFill>
              </a:defRPr>
            </a:lvl3pPr>
            <a:lvl4pPr lvl="3">
              <a:spcBef>
                <a:spcPts val="0"/>
              </a:spcBef>
              <a:buClr>
                <a:schemeClr val="lt1"/>
              </a:buClr>
              <a:buSzPct val="100000"/>
              <a:defRPr sz="3600">
                <a:solidFill>
                  <a:schemeClr val="lt1"/>
                </a:solidFill>
              </a:defRPr>
            </a:lvl4pPr>
            <a:lvl5pPr lvl="4">
              <a:spcBef>
                <a:spcPts val="0"/>
              </a:spcBef>
              <a:buClr>
                <a:schemeClr val="lt1"/>
              </a:buClr>
              <a:buSzPct val="100000"/>
              <a:defRPr sz="3600">
                <a:solidFill>
                  <a:schemeClr val="lt1"/>
                </a:solidFill>
              </a:defRPr>
            </a:lvl5pPr>
            <a:lvl6pPr lvl="5">
              <a:spcBef>
                <a:spcPts val="0"/>
              </a:spcBef>
              <a:buClr>
                <a:schemeClr val="lt1"/>
              </a:buClr>
              <a:buSzPct val="100000"/>
              <a:defRPr sz="3600">
                <a:solidFill>
                  <a:schemeClr val="lt1"/>
                </a:solidFill>
              </a:defRPr>
            </a:lvl6pPr>
            <a:lvl7pPr lvl="6">
              <a:spcBef>
                <a:spcPts val="0"/>
              </a:spcBef>
              <a:buClr>
                <a:schemeClr val="lt1"/>
              </a:buClr>
              <a:buSzPct val="100000"/>
              <a:defRPr sz="3600">
                <a:solidFill>
                  <a:schemeClr val="lt1"/>
                </a:solidFill>
              </a:defRPr>
            </a:lvl7pPr>
            <a:lvl8pPr lvl="7">
              <a:spcBef>
                <a:spcPts val="0"/>
              </a:spcBef>
              <a:buClr>
                <a:schemeClr val="lt1"/>
              </a:buClr>
              <a:buSzPct val="100000"/>
              <a:defRPr sz="3600">
                <a:solidFill>
                  <a:schemeClr val="lt1"/>
                </a:solidFill>
              </a:defRPr>
            </a:lvl8pPr>
            <a:lvl9pPr lvl="8">
              <a:spcBef>
                <a:spcPts val="0"/>
              </a:spcBef>
              <a:buClr>
                <a:schemeClr val="lt1"/>
              </a:buClr>
              <a:buSzPct val="100000"/>
              <a:defRPr sz="3600">
                <a:solidFill>
                  <a:schemeClr val="lt1"/>
                </a:solidFill>
              </a:defRPr>
            </a:lvl9pPr>
          </a:lstStyle>
          <a:p/>
        </p:txBody>
      </p:sp>
      <p:sp>
        <p:nvSpPr>
          <p:cNvPr id="47" name="Shape 47"/>
          <p:cNvSpPr txBox="1"/>
          <p:nvPr>
            <p:ph idx="1" type="subTitle"/>
          </p:nvPr>
        </p:nvSpPr>
        <p:spPr>
          <a:xfrm>
            <a:off x="824000" y="3596300"/>
            <a:ext cx="4255500" cy="695400"/>
          </a:xfrm>
          <a:prstGeom prst="rect">
            <a:avLst/>
          </a:prstGeom>
        </p:spPr>
        <p:txBody>
          <a:bodyPr anchorCtr="0" anchor="t" bIns="91425" lIns="91425" rIns="91425" wrap="square" tIns="91425"/>
          <a:lstStyle>
            <a:lvl1pPr lvl="0">
              <a:lnSpc>
                <a:spcPct val="100000"/>
              </a:lnSpc>
              <a:spcBef>
                <a:spcPts val="0"/>
              </a:spcBef>
              <a:spcAft>
                <a:spcPts val="0"/>
              </a:spcAft>
              <a:buClr>
                <a:schemeClr val="lt1"/>
              </a:buClr>
              <a:buSzPct val="100000"/>
              <a:buNone/>
              <a:defRPr sz="1600">
                <a:solidFill>
                  <a:schemeClr val="lt1"/>
                </a:solidFill>
              </a:defRPr>
            </a:lvl1pPr>
            <a:lvl2pPr lvl="1">
              <a:lnSpc>
                <a:spcPct val="100000"/>
              </a:lnSpc>
              <a:spcBef>
                <a:spcPts val="0"/>
              </a:spcBef>
              <a:spcAft>
                <a:spcPts val="0"/>
              </a:spcAft>
              <a:buClr>
                <a:schemeClr val="lt1"/>
              </a:buClr>
              <a:buSzPct val="100000"/>
              <a:buNone/>
              <a:defRPr sz="1600">
                <a:solidFill>
                  <a:schemeClr val="lt1"/>
                </a:solidFill>
              </a:defRPr>
            </a:lvl2pPr>
            <a:lvl3pPr lvl="2">
              <a:lnSpc>
                <a:spcPct val="100000"/>
              </a:lnSpc>
              <a:spcBef>
                <a:spcPts val="0"/>
              </a:spcBef>
              <a:spcAft>
                <a:spcPts val="0"/>
              </a:spcAft>
              <a:buClr>
                <a:schemeClr val="lt1"/>
              </a:buClr>
              <a:buSzPct val="100000"/>
              <a:buNone/>
              <a:defRPr sz="1600">
                <a:solidFill>
                  <a:schemeClr val="lt1"/>
                </a:solidFill>
              </a:defRPr>
            </a:lvl3pPr>
            <a:lvl4pPr lvl="3">
              <a:lnSpc>
                <a:spcPct val="100000"/>
              </a:lnSpc>
              <a:spcBef>
                <a:spcPts val="0"/>
              </a:spcBef>
              <a:spcAft>
                <a:spcPts val="0"/>
              </a:spcAft>
              <a:buClr>
                <a:schemeClr val="lt1"/>
              </a:buClr>
              <a:buSzPct val="100000"/>
              <a:buNone/>
              <a:defRPr sz="1600">
                <a:solidFill>
                  <a:schemeClr val="lt1"/>
                </a:solidFill>
              </a:defRPr>
            </a:lvl4pPr>
            <a:lvl5pPr lvl="4">
              <a:lnSpc>
                <a:spcPct val="100000"/>
              </a:lnSpc>
              <a:spcBef>
                <a:spcPts val="0"/>
              </a:spcBef>
              <a:spcAft>
                <a:spcPts val="0"/>
              </a:spcAft>
              <a:buClr>
                <a:schemeClr val="lt1"/>
              </a:buClr>
              <a:buSzPct val="100000"/>
              <a:buNone/>
              <a:defRPr sz="1600">
                <a:solidFill>
                  <a:schemeClr val="lt1"/>
                </a:solidFill>
              </a:defRPr>
            </a:lvl5pPr>
            <a:lvl6pPr lvl="5">
              <a:lnSpc>
                <a:spcPct val="100000"/>
              </a:lnSpc>
              <a:spcBef>
                <a:spcPts val="0"/>
              </a:spcBef>
              <a:spcAft>
                <a:spcPts val="0"/>
              </a:spcAft>
              <a:buClr>
                <a:schemeClr val="lt1"/>
              </a:buClr>
              <a:buSzPct val="100000"/>
              <a:buNone/>
              <a:defRPr sz="1600">
                <a:solidFill>
                  <a:schemeClr val="lt1"/>
                </a:solidFill>
              </a:defRPr>
            </a:lvl6pPr>
            <a:lvl7pPr lvl="6">
              <a:lnSpc>
                <a:spcPct val="100000"/>
              </a:lnSpc>
              <a:spcBef>
                <a:spcPts val="0"/>
              </a:spcBef>
              <a:spcAft>
                <a:spcPts val="0"/>
              </a:spcAft>
              <a:buClr>
                <a:schemeClr val="lt1"/>
              </a:buClr>
              <a:buSzPct val="100000"/>
              <a:buNone/>
              <a:defRPr sz="1600">
                <a:solidFill>
                  <a:schemeClr val="lt1"/>
                </a:solidFill>
              </a:defRPr>
            </a:lvl7pPr>
            <a:lvl8pPr lvl="7">
              <a:lnSpc>
                <a:spcPct val="100000"/>
              </a:lnSpc>
              <a:spcBef>
                <a:spcPts val="0"/>
              </a:spcBef>
              <a:spcAft>
                <a:spcPts val="0"/>
              </a:spcAft>
              <a:buClr>
                <a:schemeClr val="lt1"/>
              </a:buClr>
              <a:buSzPct val="100000"/>
              <a:buNone/>
              <a:defRPr sz="1600">
                <a:solidFill>
                  <a:schemeClr val="lt1"/>
                </a:solidFill>
              </a:defRPr>
            </a:lvl8pPr>
            <a:lvl9pPr lvl="8">
              <a:lnSpc>
                <a:spcPct val="100000"/>
              </a:lnSpc>
              <a:spcBef>
                <a:spcPts val="0"/>
              </a:spcBef>
              <a:spcAft>
                <a:spcPts val="0"/>
              </a:spcAft>
              <a:buClr>
                <a:schemeClr val="lt1"/>
              </a:buClr>
              <a:buSzPct val="100000"/>
              <a:buNone/>
              <a:defRPr sz="1600">
                <a:solidFill>
                  <a:schemeClr val="lt1"/>
                </a:solidFill>
              </a:defRPr>
            </a:lvl9pPr>
          </a:lstStyle>
          <a:p/>
        </p:txBody>
      </p:sp>
      <p:sp>
        <p:nvSpPr>
          <p:cNvPr id="48" name="Shape 48"/>
          <p:cNvSpPr txBox="1"/>
          <p:nvPr>
            <p:ph idx="12" type="sldNum"/>
          </p:nvPr>
        </p:nvSpPr>
        <p:spPr>
          <a:xfrm>
            <a:off x="8451046" y="473697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GB">
                <a:solidFill>
                  <a:schemeClr val="lt1"/>
                </a:solidFil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bg>
      <p:bgPr>
        <a:solidFill>
          <a:schemeClr val="accent3"/>
        </a:solidFill>
      </p:bgPr>
    </p:bg>
    <p:spTree>
      <p:nvGrpSpPr>
        <p:cNvPr id="141" name="Shape 141"/>
        <p:cNvGrpSpPr/>
        <p:nvPr/>
      </p:nvGrpSpPr>
      <p:grpSpPr>
        <a:xfrm>
          <a:off x="0" y="0"/>
          <a:ext cx="0" cy="0"/>
          <a:chOff x="0" y="0"/>
          <a:chExt cx="0" cy="0"/>
        </a:xfrm>
      </p:grpSpPr>
      <p:grpSp>
        <p:nvGrpSpPr>
          <p:cNvPr id="142" name="Shape 142"/>
          <p:cNvGrpSpPr/>
          <p:nvPr/>
        </p:nvGrpSpPr>
        <p:grpSpPr>
          <a:xfrm>
            <a:off x="52" y="4099200"/>
            <a:ext cx="9144036" cy="1044300"/>
            <a:chOff x="52" y="4099200"/>
            <a:chExt cx="9144036" cy="1044300"/>
          </a:xfrm>
        </p:grpSpPr>
        <p:grpSp>
          <p:nvGrpSpPr>
            <p:cNvPr id="143" name="Shape 143"/>
            <p:cNvGrpSpPr/>
            <p:nvPr/>
          </p:nvGrpSpPr>
          <p:grpSpPr>
            <a:xfrm>
              <a:off x="52" y="4309200"/>
              <a:ext cx="231622" cy="834300"/>
              <a:chOff x="2688737" y="4301380"/>
              <a:chExt cx="231900" cy="834300"/>
            </a:xfrm>
          </p:grpSpPr>
          <p:sp>
            <p:nvSpPr>
              <p:cNvPr id="144" name="Shape 144"/>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145" name="Shape 145"/>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146" name="Shape 146"/>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147" name="Shape 147"/>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grpSp>
        <p:grpSp>
          <p:nvGrpSpPr>
            <p:cNvPr id="148" name="Shape 148"/>
            <p:cNvGrpSpPr/>
            <p:nvPr/>
          </p:nvGrpSpPr>
          <p:grpSpPr>
            <a:xfrm>
              <a:off x="371406" y="4099200"/>
              <a:ext cx="231622" cy="1044300"/>
              <a:chOff x="2688737" y="4091380"/>
              <a:chExt cx="231900" cy="1044300"/>
            </a:xfrm>
          </p:grpSpPr>
          <p:sp>
            <p:nvSpPr>
              <p:cNvPr id="149" name="Shape 149"/>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150" name="Shape 150"/>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151" name="Shape 15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152" name="Shape 152"/>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153" name="Shape 153"/>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grpSp>
        <p:grpSp>
          <p:nvGrpSpPr>
            <p:cNvPr id="154" name="Shape 154"/>
            <p:cNvGrpSpPr/>
            <p:nvPr/>
          </p:nvGrpSpPr>
          <p:grpSpPr>
            <a:xfrm>
              <a:off x="742761" y="4309200"/>
              <a:ext cx="231622" cy="834300"/>
              <a:chOff x="2688737" y="4301380"/>
              <a:chExt cx="231900" cy="834300"/>
            </a:xfrm>
          </p:grpSpPr>
          <p:sp>
            <p:nvSpPr>
              <p:cNvPr id="155" name="Shape 155"/>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156" name="Shape 156"/>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157" name="Shape 157"/>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158" name="Shape 158"/>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grpSp>
        <p:grpSp>
          <p:nvGrpSpPr>
            <p:cNvPr id="159" name="Shape 159"/>
            <p:cNvGrpSpPr/>
            <p:nvPr/>
          </p:nvGrpSpPr>
          <p:grpSpPr>
            <a:xfrm>
              <a:off x="1114115" y="4518900"/>
              <a:ext cx="231622" cy="624600"/>
              <a:chOff x="2688737" y="4511080"/>
              <a:chExt cx="231900" cy="624600"/>
            </a:xfrm>
          </p:grpSpPr>
          <p:sp>
            <p:nvSpPr>
              <p:cNvPr id="160" name="Shape 160"/>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161" name="Shape 16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162" name="Shape 162"/>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grpSp>
        <p:grpSp>
          <p:nvGrpSpPr>
            <p:cNvPr id="163" name="Shape 163"/>
            <p:cNvGrpSpPr/>
            <p:nvPr/>
          </p:nvGrpSpPr>
          <p:grpSpPr>
            <a:xfrm>
              <a:off x="1856753" y="4099200"/>
              <a:ext cx="231600" cy="1044300"/>
              <a:chOff x="1856753" y="4099200"/>
              <a:chExt cx="231600" cy="1044300"/>
            </a:xfrm>
          </p:grpSpPr>
          <p:sp>
            <p:nvSpPr>
              <p:cNvPr id="164" name="Shape 164"/>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165" name="Shape 165"/>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166" name="Shape 166"/>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167" name="Shape 167"/>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168" name="Shape 168"/>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grpSp>
        <p:grpSp>
          <p:nvGrpSpPr>
            <p:cNvPr id="169" name="Shape 169"/>
            <p:cNvGrpSpPr/>
            <p:nvPr/>
          </p:nvGrpSpPr>
          <p:grpSpPr>
            <a:xfrm>
              <a:off x="2228107" y="4309200"/>
              <a:ext cx="231600" cy="834300"/>
              <a:chOff x="2228107" y="4309200"/>
              <a:chExt cx="231600" cy="834300"/>
            </a:xfrm>
          </p:grpSpPr>
          <p:sp>
            <p:nvSpPr>
              <p:cNvPr id="170" name="Shape 170"/>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171" name="Shape 171"/>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172" name="Shape 172"/>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173" name="Shape 173"/>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grpSp>
        <p:grpSp>
          <p:nvGrpSpPr>
            <p:cNvPr id="174" name="Shape 174"/>
            <p:cNvGrpSpPr/>
            <p:nvPr/>
          </p:nvGrpSpPr>
          <p:grpSpPr>
            <a:xfrm>
              <a:off x="2599462" y="4518900"/>
              <a:ext cx="231600" cy="624600"/>
              <a:chOff x="2599462" y="4518900"/>
              <a:chExt cx="231600" cy="624600"/>
            </a:xfrm>
          </p:grpSpPr>
          <p:sp>
            <p:nvSpPr>
              <p:cNvPr id="175" name="Shape 175"/>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176" name="Shape 176"/>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177" name="Shape 177"/>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grpSp>
        <p:grpSp>
          <p:nvGrpSpPr>
            <p:cNvPr id="178" name="Shape 178"/>
            <p:cNvGrpSpPr/>
            <p:nvPr/>
          </p:nvGrpSpPr>
          <p:grpSpPr>
            <a:xfrm>
              <a:off x="3342171" y="4099200"/>
              <a:ext cx="231600" cy="1044300"/>
              <a:chOff x="3342171" y="4099200"/>
              <a:chExt cx="231600" cy="1044300"/>
            </a:xfrm>
          </p:grpSpPr>
          <p:sp>
            <p:nvSpPr>
              <p:cNvPr id="179" name="Shape 179"/>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180" name="Shape 180"/>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181" name="Shape 181"/>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182" name="Shape 182"/>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183" name="Shape 183"/>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grpSp>
        <p:grpSp>
          <p:nvGrpSpPr>
            <p:cNvPr id="184" name="Shape 184"/>
            <p:cNvGrpSpPr/>
            <p:nvPr/>
          </p:nvGrpSpPr>
          <p:grpSpPr>
            <a:xfrm>
              <a:off x="3713525" y="4309200"/>
              <a:ext cx="231600" cy="834300"/>
              <a:chOff x="3713525" y="4309200"/>
              <a:chExt cx="231600" cy="834300"/>
            </a:xfrm>
          </p:grpSpPr>
          <p:sp>
            <p:nvSpPr>
              <p:cNvPr id="185" name="Shape 185"/>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186" name="Shape 186"/>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187" name="Shape 187"/>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188" name="Shape 188"/>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grpSp>
        <p:grpSp>
          <p:nvGrpSpPr>
            <p:cNvPr id="189" name="Shape 189"/>
            <p:cNvGrpSpPr/>
            <p:nvPr/>
          </p:nvGrpSpPr>
          <p:grpSpPr>
            <a:xfrm>
              <a:off x="1485398" y="4309200"/>
              <a:ext cx="231600" cy="834300"/>
              <a:chOff x="1485398" y="4309200"/>
              <a:chExt cx="231600" cy="834300"/>
            </a:xfrm>
          </p:grpSpPr>
          <p:sp>
            <p:nvSpPr>
              <p:cNvPr id="190" name="Shape 190"/>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191" name="Shape 191"/>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192" name="Shape 192"/>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193" name="Shape 193"/>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grpSp>
        <p:grpSp>
          <p:nvGrpSpPr>
            <p:cNvPr id="194" name="Shape 194"/>
            <p:cNvGrpSpPr/>
            <p:nvPr/>
          </p:nvGrpSpPr>
          <p:grpSpPr>
            <a:xfrm>
              <a:off x="4084879" y="4518900"/>
              <a:ext cx="231600" cy="624600"/>
              <a:chOff x="4084879" y="4518900"/>
              <a:chExt cx="231600" cy="624600"/>
            </a:xfrm>
          </p:grpSpPr>
          <p:sp>
            <p:nvSpPr>
              <p:cNvPr id="195" name="Shape 195"/>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196" name="Shape 196"/>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197" name="Shape 197"/>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grpSp>
        <p:grpSp>
          <p:nvGrpSpPr>
            <p:cNvPr id="198" name="Shape 198"/>
            <p:cNvGrpSpPr/>
            <p:nvPr/>
          </p:nvGrpSpPr>
          <p:grpSpPr>
            <a:xfrm>
              <a:off x="2970816" y="4309200"/>
              <a:ext cx="231600" cy="834300"/>
              <a:chOff x="2970816" y="4309200"/>
              <a:chExt cx="231600" cy="834300"/>
            </a:xfrm>
          </p:grpSpPr>
          <p:sp>
            <p:nvSpPr>
              <p:cNvPr id="199" name="Shape 199"/>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00" name="Shape 200"/>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01" name="Shape 201"/>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02" name="Shape 202"/>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grpSp>
        <p:grpSp>
          <p:nvGrpSpPr>
            <p:cNvPr id="203" name="Shape 203"/>
            <p:cNvGrpSpPr/>
            <p:nvPr/>
          </p:nvGrpSpPr>
          <p:grpSpPr>
            <a:xfrm>
              <a:off x="4456234" y="4309200"/>
              <a:ext cx="231600" cy="834300"/>
              <a:chOff x="4456234" y="4309200"/>
              <a:chExt cx="231600" cy="834300"/>
            </a:xfrm>
          </p:grpSpPr>
          <p:sp>
            <p:nvSpPr>
              <p:cNvPr id="204" name="Shape 204"/>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05" name="Shape 205"/>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06" name="Shape 206"/>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07" name="Shape 207"/>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grpSp>
        <p:grpSp>
          <p:nvGrpSpPr>
            <p:cNvPr id="208" name="Shape 208"/>
            <p:cNvGrpSpPr/>
            <p:nvPr/>
          </p:nvGrpSpPr>
          <p:grpSpPr>
            <a:xfrm>
              <a:off x="4827588" y="4099200"/>
              <a:ext cx="231600" cy="1044300"/>
              <a:chOff x="4827588" y="4099200"/>
              <a:chExt cx="231600" cy="1044300"/>
            </a:xfrm>
          </p:grpSpPr>
          <p:sp>
            <p:nvSpPr>
              <p:cNvPr id="209" name="Shape 209"/>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10" name="Shape 210"/>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11" name="Shape 211"/>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12" name="Shape 212"/>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13" name="Shape 213"/>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grpSp>
        <p:grpSp>
          <p:nvGrpSpPr>
            <p:cNvPr id="214" name="Shape 214"/>
            <p:cNvGrpSpPr/>
            <p:nvPr/>
          </p:nvGrpSpPr>
          <p:grpSpPr>
            <a:xfrm>
              <a:off x="5198943" y="4309200"/>
              <a:ext cx="231600" cy="834300"/>
              <a:chOff x="5198943" y="4309200"/>
              <a:chExt cx="231600" cy="834300"/>
            </a:xfrm>
          </p:grpSpPr>
          <p:sp>
            <p:nvSpPr>
              <p:cNvPr id="215" name="Shape 215"/>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16" name="Shape 216"/>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17" name="Shape 217"/>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18" name="Shape 218"/>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grpSp>
        <p:grpSp>
          <p:nvGrpSpPr>
            <p:cNvPr id="219" name="Shape 219"/>
            <p:cNvGrpSpPr/>
            <p:nvPr/>
          </p:nvGrpSpPr>
          <p:grpSpPr>
            <a:xfrm>
              <a:off x="5570297" y="4518900"/>
              <a:ext cx="231600" cy="624600"/>
              <a:chOff x="5570297" y="4518900"/>
              <a:chExt cx="231600" cy="624600"/>
            </a:xfrm>
          </p:grpSpPr>
          <p:sp>
            <p:nvSpPr>
              <p:cNvPr id="220" name="Shape 220"/>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21" name="Shape 221"/>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22" name="Shape 222"/>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grpSp>
        <p:grpSp>
          <p:nvGrpSpPr>
            <p:cNvPr id="223" name="Shape 223"/>
            <p:cNvGrpSpPr/>
            <p:nvPr/>
          </p:nvGrpSpPr>
          <p:grpSpPr>
            <a:xfrm>
              <a:off x="5941652" y="4309200"/>
              <a:ext cx="231600" cy="834300"/>
              <a:chOff x="5941652" y="4309200"/>
              <a:chExt cx="231600" cy="834300"/>
            </a:xfrm>
          </p:grpSpPr>
          <p:sp>
            <p:nvSpPr>
              <p:cNvPr id="224" name="Shape 224"/>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25" name="Shape 225"/>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26" name="Shape 226"/>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27" name="Shape 227"/>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grpSp>
        <p:grpSp>
          <p:nvGrpSpPr>
            <p:cNvPr id="228" name="Shape 228"/>
            <p:cNvGrpSpPr/>
            <p:nvPr/>
          </p:nvGrpSpPr>
          <p:grpSpPr>
            <a:xfrm>
              <a:off x="6313006" y="4099200"/>
              <a:ext cx="231600" cy="1044300"/>
              <a:chOff x="6313006" y="4099200"/>
              <a:chExt cx="231600" cy="1044300"/>
            </a:xfrm>
          </p:grpSpPr>
          <p:sp>
            <p:nvSpPr>
              <p:cNvPr id="229" name="Shape 229"/>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30" name="Shape 230"/>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31" name="Shape 231"/>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32" name="Shape 232"/>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33" name="Shape 233"/>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grpSp>
        <p:grpSp>
          <p:nvGrpSpPr>
            <p:cNvPr id="234" name="Shape 234"/>
            <p:cNvGrpSpPr/>
            <p:nvPr/>
          </p:nvGrpSpPr>
          <p:grpSpPr>
            <a:xfrm>
              <a:off x="6684361" y="4309200"/>
              <a:ext cx="231600" cy="834300"/>
              <a:chOff x="6684361" y="4309200"/>
              <a:chExt cx="231600" cy="834300"/>
            </a:xfrm>
          </p:grpSpPr>
          <p:sp>
            <p:nvSpPr>
              <p:cNvPr id="235" name="Shape 235"/>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36" name="Shape 236"/>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37" name="Shape 237"/>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38" name="Shape 238"/>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grpSp>
        <p:grpSp>
          <p:nvGrpSpPr>
            <p:cNvPr id="239" name="Shape 239"/>
            <p:cNvGrpSpPr/>
            <p:nvPr/>
          </p:nvGrpSpPr>
          <p:grpSpPr>
            <a:xfrm>
              <a:off x="7055715" y="4518900"/>
              <a:ext cx="231600" cy="624600"/>
              <a:chOff x="7055715" y="4518900"/>
              <a:chExt cx="231600" cy="624600"/>
            </a:xfrm>
          </p:grpSpPr>
          <p:sp>
            <p:nvSpPr>
              <p:cNvPr id="240" name="Shape 240"/>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41" name="Shape 241"/>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42" name="Shape 242"/>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grpSp>
        <p:grpSp>
          <p:nvGrpSpPr>
            <p:cNvPr id="243" name="Shape 243"/>
            <p:cNvGrpSpPr/>
            <p:nvPr/>
          </p:nvGrpSpPr>
          <p:grpSpPr>
            <a:xfrm>
              <a:off x="7798424" y="4099200"/>
              <a:ext cx="231600" cy="1044300"/>
              <a:chOff x="7798424" y="4099200"/>
              <a:chExt cx="231600" cy="1044300"/>
            </a:xfrm>
          </p:grpSpPr>
          <p:sp>
            <p:nvSpPr>
              <p:cNvPr id="244" name="Shape 244"/>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45" name="Shape 245"/>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46" name="Shape 246"/>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47" name="Shape 247"/>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48" name="Shape 248"/>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grpSp>
        <p:grpSp>
          <p:nvGrpSpPr>
            <p:cNvPr id="249" name="Shape 249"/>
            <p:cNvGrpSpPr/>
            <p:nvPr/>
          </p:nvGrpSpPr>
          <p:grpSpPr>
            <a:xfrm>
              <a:off x="8169779" y="4309200"/>
              <a:ext cx="231600" cy="834300"/>
              <a:chOff x="8169779" y="4309200"/>
              <a:chExt cx="231600" cy="834300"/>
            </a:xfrm>
          </p:grpSpPr>
          <p:sp>
            <p:nvSpPr>
              <p:cNvPr id="250" name="Shape 250"/>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51" name="Shape 251"/>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52" name="Shape 252"/>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53" name="Shape 253"/>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grpSp>
        <p:grpSp>
          <p:nvGrpSpPr>
            <p:cNvPr id="254" name="Shape 254"/>
            <p:cNvGrpSpPr/>
            <p:nvPr/>
          </p:nvGrpSpPr>
          <p:grpSpPr>
            <a:xfrm>
              <a:off x="7427070" y="4309200"/>
              <a:ext cx="231600" cy="834300"/>
              <a:chOff x="7427070" y="4309200"/>
              <a:chExt cx="231600" cy="834300"/>
            </a:xfrm>
          </p:grpSpPr>
          <p:sp>
            <p:nvSpPr>
              <p:cNvPr id="255" name="Shape 255"/>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56" name="Shape 256"/>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57" name="Shape 257"/>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58" name="Shape 258"/>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grpSp>
        <p:grpSp>
          <p:nvGrpSpPr>
            <p:cNvPr id="259" name="Shape 259"/>
            <p:cNvGrpSpPr/>
            <p:nvPr/>
          </p:nvGrpSpPr>
          <p:grpSpPr>
            <a:xfrm>
              <a:off x="8541133" y="4518900"/>
              <a:ext cx="231600" cy="624600"/>
              <a:chOff x="8541133" y="4518900"/>
              <a:chExt cx="231600" cy="624600"/>
            </a:xfrm>
          </p:grpSpPr>
          <p:sp>
            <p:nvSpPr>
              <p:cNvPr id="260" name="Shape 260"/>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61" name="Shape 261"/>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62" name="Shape 262"/>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grpSp>
        <p:grpSp>
          <p:nvGrpSpPr>
            <p:cNvPr id="263" name="Shape 263"/>
            <p:cNvGrpSpPr/>
            <p:nvPr/>
          </p:nvGrpSpPr>
          <p:grpSpPr>
            <a:xfrm>
              <a:off x="8912488" y="4309200"/>
              <a:ext cx="231600" cy="834300"/>
              <a:chOff x="8912488" y="4309200"/>
              <a:chExt cx="231600" cy="834300"/>
            </a:xfrm>
          </p:grpSpPr>
          <p:sp>
            <p:nvSpPr>
              <p:cNvPr id="264" name="Shape 264"/>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65" name="Shape 265"/>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66" name="Shape 266"/>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267" name="Shape 267"/>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grpSp>
      </p:grpSp>
      <p:sp>
        <p:nvSpPr>
          <p:cNvPr id="268" name="Shape 268"/>
          <p:cNvSpPr txBox="1"/>
          <p:nvPr>
            <p:ph type="title"/>
          </p:nvPr>
        </p:nvSpPr>
        <p:spPr>
          <a:xfrm>
            <a:off x="1388625" y="772725"/>
            <a:ext cx="6366900" cy="1863300"/>
          </a:xfrm>
          <a:prstGeom prst="rect">
            <a:avLst/>
          </a:prstGeom>
        </p:spPr>
        <p:txBody>
          <a:bodyPr anchorCtr="0" anchor="ctr" bIns="91425" lIns="91425" rIns="91425" wrap="square" tIns="91425"/>
          <a:lstStyle>
            <a:lvl1pPr lvl="0" algn="ctr">
              <a:spcBef>
                <a:spcPts val="0"/>
              </a:spcBef>
              <a:buClr>
                <a:schemeClr val="lt1"/>
              </a:buClr>
              <a:buSzPct val="100000"/>
              <a:defRPr sz="8000">
                <a:solidFill>
                  <a:schemeClr val="lt1"/>
                </a:solidFill>
              </a:defRPr>
            </a:lvl1pPr>
            <a:lvl2pPr lvl="1" algn="ctr">
              <a:spcBef>
                <a:spcPts val="0"/>
              </a:spcBef>
              <a:buClr>
                <a:schemeClr val="lt1"/>
              </a:buClr>
              <a:buSzPct val="100000"/>
              <a:defRPr sz="8000">
                <a:solidFill>
                  <a:schemeClr val="lt1"/>
                </a:solidFill>
              </a:defRPr>
            </a:lvl2pPr>
            <a:lvl3pPr lvl="2" algn="ctr">
              <a:spcBef>
                <a:spcPts val="0"/>
              </a:spcBef>
              <a:buClr>
                <a:schemeClr val="lt1"/>
              </a:buClr>
              <a:buSzPct val="100000"/>
              <a:defRPr sz="8000">
                <a:solidFill>
                  <a:schemeClr val="lt1"/>
                </a:solidFill>
              </a:defRPr>
            </a:lvl3pPr>
            <a:lvl4pPr lvl="3" algn="ctr">
              <a:spcBef>
                <a:spcPts val="0"/>
              </a:spcBef>
              <a:buClr>
                <a:schemeClr val="lt1"/>
              </a:buClr>
              <a:buSzPct val="100000"/>
              <a:defRPr sz="8000">
                <a:solidFill>
                  <a:schemeClr val="lt1"/>
                </a:solidFill>
              </a:defRPr>
            </a:lvl4pPr>
            <a:lvl5pPr lvl="4" algn="ctr">
              <a:spcBef>
                <a:spcPts val="0"/>
              </a:spcBef>
              <a:buClr>
                <a:schemeClr val="lt1"/>
              </a:buClr>
              <a:buSzPct val="100000"/>
              <a:defRPr sz="8000">
                <a:solidFill>
                  <a:schemeClr val="lt1"/>
                </a:solidFill>
              </a:defRPr>
            </a:lvl5pPr>
            <a:lvl6pPr lvl="5" algn="ctr">
              <a:spcBef>
                <a:spcPts val="0"/>
              </a:spcBef>
              <a:buClr>
                <a:schemeClr val="lt1"/>
              </a:buClr>
              <a:buSzPct val="100000"/>
              <a:defRPr sz="8000">
                <a:solidFill>
                  <a:schemeClr val="lt1"/>
                </a:solidFill>
              </a:defRPr>
            </a:lvl6pPr>
            <a:lvl7pPr lvl="6" algn="ctr">
              <a:spcBef>
                <a:spcPts val="0"/>
              </a:spcBef>
              <a:buClr>
                <a:schemeClr val="lt1"/>
              </a:buClr>
              <a:buSzPct val="100000"/>
              <a:defRPr sz="8000">
                <a:solidFill>
                  <a:schemeClr val="lt1"/>
                </a:solidFill>
              </a:defRPr>
            </a:lvl7pPr>
            <a:lvl8pPr lvl="7" algn="ctr">
              <a:spcBef>
                <a:spcPts val="0"/>
              </a:spcBef>
              <a:buClr>
                <a:schemeClr val="lt1"/>
              </a:buClr>
              <a:buSzPct val="100000"/>
              <a:defRPr sz="8000">
                <a:solidFill>
                  <a:schemeClr val="lt1"/>
                </a:solidFill>
              </a:defRPr>
            </a:lvl8pPr>
            <a:lvl9pPr lvl="8" algn="ctr">
              <a:spcBef>
                <a:spcPts val="0"/>
              </a:spcBef>
              <a:buClr>
                <a:schemeClr val="lt1"/>
              </a:buClr>
              <a:buSzPct val="100000"/>
              <a:defRPr sz="8000">
                <a:solidFill>
                  <a:schemeClr val="lt1"/>
                </a:solidFill>
              </a:defRPr>
            </a:lvl9pPr>
          </a:lstStyle>
          <a:p/>
        </p:txBody>
      </p:sp>
      <p:sp>
        <p:nvSpPr>
          <p:cNvPr id="269" name="Shape 269"/>
          <p:cNvSpPr txBox="1"/>
          <p:nvPr>
            <p:ph idx="1" type="body"/>
          </p:nvPr>
        </p:nvSpPr>
        <p:spPr>
          <a:xfrm>
            <a:off x="1388625" y="2712300"/>
            <a:ext cx="6366900" cy="1111200"/>
          </a:xfrm>
          <a:prstGeom prst="rect">
            <a:avLst/>
          </a:prstGeom>
        </p:spPr>
        <p:txBody>
          <a:bodyPr anchorCtr="0" anchor="t" bIns="91425" lIns="91425" rIns="91425" wrap="square" tIns="91425"/>
          <a:lstStyle>
            <a:lvl1pPr lvl="0" algn="ctr">
              <a:spcBef>
                <a:spcPts val="0"/>
              </a:spcBef>
              <a:buClr>
                <a:schemeClr val="lt1"/>
              </a:buClr>
              <a:defRPr>
                <a:solidFill>
                  <a:schemeClr val="lt1"/>
                </a:solidFill>
              </a:defRPr>
            </a:lvl1pPr>
            <a:lvl2pPr lvl="1" algn="ctr">
              <a:spcBef>
                <a:spcPts val="0"/>
              </a:spcBef>
              <a:buClr>
                <a:schemeClr val="lt1"/>
              </a:buClr>
              <a:defRPr>
                <a:solidFill>
                  <a:schemeClr val="lt1"/>
                </a:solidFill>
              </a:defRPr>
            </a:lvl2pPr>
            <a:lvl3pPr lvl="2" algn="ctr">
              <a:spcBef>
                <a:spcPts val="0"/>
              </a:spcBef>
              <a:buClr>
                <a:schemeClr val="lt1"/>
              </a:buClr>
              <a:defRPr>
                <a:solidFill>
                  <a:schemeClr val="lt1"/>
                </a:solidFill>
              </a:defRPr>
            </a:lvl3pPr>
            <a:lvl4pPr lvl="3" algn="ctr">
              <a:spcBef>
                <a:spcPts val="0"/>
              </a:spcBef>
              <a:buClr>
                <a:schemeClr val="lt1"/>
              </a:buClr>
              <a:defRPr>
                <a:solidFill>
                  <a:schemeClr val="lt1"/>
                </a:solidFill>
              </a:defRPr>
            </a:lvl4pPr>
            <a:lvl5pPr lvl="4" algn="ctr">
              <a:spcBef>
                <a:spcPts val="0"/>
              </a:spcBef>
              <a:buClr>
                <a:schemeClr val="lt1"/>
              </a:buClr>
              <a:defRPr>
                <a:solidFill>
                  <a:schemeClr val="lt1"/>
                </a:solidFill>
              </a:defRPr>
            </a:lvl5pPr>
            <a:lvl6pPr lvl="5" algn="ctr">
              <a:spcBef>
                <a:spcPts val="0"/>
              </a:spcBef>
              <a:buClr>
                <a:schemeClr val="lt1"/>
              </a:buClr>
              <a:defRPr>
                <a:solidFill>
                  <a:schemeClr val="lt1"/>
                </a:solidFill>
              </a:defRPr>
            </a:lvl6pPr>
            <a:lvl7pPr lvl="6" algn="ctr">
              <a:spcBef>
                <a:spcPts val="0"/>
              </a:spcBef>
              <a:buClr>
                <a:schemeClr val="lt1"/>
              </a:buClr>
              <a:defRPr>
                <a:solidFill>
                  <a:schemeClr val="lt1"/>
                </a:solidFill>
              </a:defRPr>
            </a:lvl7pPr>
            <a:lvl8pPr lvl="7" algn="ctr">
              <a:spcBef>
                <a:spcPts val="0"/>
              </a:spcBef>
              <a:buClr>
                <a:schemeClr val="lt1"/>
              </a:buClr>
              <a:defRPr>
                <a:solidFill>
                  <a:schemeClr val="lt1"/>
                </a:solidFill>
              </a:defRPr>
            </a:lvl8pPr>
            <a:lvl9pPr lvl="8" algn="ctr">
              <a:spcBef>
                <a:spcPts val="0"/>
              </a:spcBef>
              <a:buClr>
                <a:schemeClr val="lt1"/>
              </a:buClr>
              <a:defRPr>
                <a:solidFill>
                  <a:schemeClr val="lt1"/>
                </a:solidFill>
              </a:defRPr>
            </a:lvl9pPr>
          </a:lstStyle>
          <a:p/>
        </p:txBody>
      </p:sp>
      <p:sp>
        <p:nvSpPr>
          <p:cNvPr id="270" name="Shape 270"/>
          <p:cNvSpPr txBox="1"/>
          <p:nvPr>
            <p:ph idx="12" type="sldNum"/>
          </p:nvPr>
        </p:nvSpPr>
        <p:spPr>
          <a:xfrm>
            <a:off x="8451046" y="473697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GB">
                <a:solidFill>
                  <a:schemeClr val="lt1"/>
                </a:solidFill>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271" name="Shape 271"/>
        <p:cNvGrpSpPr/>
        <p:nvPr/>
      </p:nvGrpSpPr>
      <p:grpSpPr>
        <a:xfrm>
          <a:off x="0" y="0"/>
          <a:ext cx="0" cy="0"/>
          <a:chOff x="0" y="0"/>
          <a:chExt cx="0" cy="0"/>
        </a:xfrm>
      </p:grpSpPr>
      <p:sp>
        <p:nvSpPr>
          <p:cNvPr id="272" name="Shape 272"/>
          <p:cNvSpPr txBox="1"/>
          <p:nvPr>
            <p:ph idx="12" type="sldNum"/>
          </p:nvPr>
        </p:nvSpPr>
        <p:spPr>
          <a:xfrm>
            <a:off x="8451046" y="473697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bg>
      <p:bgPr>
        <a:solidFill>
          <a:schemeClr val="dk1"/>
        </a:solidFill>
      </p:bgPr>
    </p:bg>
    <p:spTree>
      <p:nvGrpSpPr>
        <p:cNvPr id="49" name="Shape 49"/>
        <p:cNvGrpSpPr/>
        <p:nvPr/>
      </p:nvGrpSpPr>
      <p:grpSpPr>
        <a:xfrm>
          <a:off x="0" y="0"/>
          <a:ext cx="0" cy="0"/>
          <a:chOff x="0" y="0"/>
          <a:chExt cx="0" cy="0"/>
        </a:xfrm>
      </p:grpSpPr>
      <p:grpSp>
        <p:nvGrpSpPr>
          <p:cNvPr id="50" name="Shape 50"/>
          <p:cNvGrpSpPr/>
          <p:nvPr/>
        </p:nvGrpSpPr>
        <p:grpSpPr>
          <a:xfrm>
            <a:off x="146769" y="3406"/>
            <a:ext cx="1233215" cy="1384535"/>
            <a:chOff x="146769" y="3406"/>
            <a:chExt cx="1233215" cy="1384535"/>
          </a:xfrm>
        </p:grpSpPr>
        <p:grpSp>
          <p:nvGrpSpPr>
            <p:cNvPr id="51" name="Shape 51"/>
            <p:cNvGrpSpPr/>
            <p:nvPr/>
          </p:nvGrpSpPr>
          <p:grpSpPr>
            <a:xfrm>
              <a:off x="1063183" y="3406"/>
              <a:ext cx="316800" cy="688513"/>
              <a:chOff x="1063183" y="3406"/>
              <a:chExt cx="316800" cy="688513"/>
            </a:xfrm>
          </p:grpSpPr>
          <p:sp>
            <p:nvSpPr>
              <p:cNvPr id="52" name="Shape 52"/>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53" name="Shape 53"/>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grpSp>
        <p:grpSp>
          <p:nvGrpSpPr>
            <p:cNvPr id="54" name="Shape 54"/>
            <p:cNvGrpSpPr/>
            <p:nvPr/>
          </p:nvGrpSpPr>
          <p:grpSpPr>
            <a:xfrm>
              <a:off x="604976" y="3406"/>
              <a:ext cx="316800" cy="1036524"/>
              <a:chOff x="604976" y="3406"/>
              <a:chExt cx="316800" cy="1036524"/>
            </a:xfrm>
          </p:grpSpPr>
          <p:sp>
            <p:nvSpPr>
              <p:cNvPr id="55" name="Shape 55"/>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56" name="Shape 56"/>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57" name="Shape 57"/>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grpSp>
        <p:grpSp>
          <p:nvGrpSpPr>
            <p:cNvPr id="58" name="Shape 58"/>
            <p:cNvGrpSpPr/>
            <p:nvPr/>
          </p:nvGrpSpPr>
          <p:grpSpPr>
            <a:xfrm>
              <a:off x="146769" y="3406"/>
              <a:ext cx="316800" cy="1384535"/>
              <a:chOff x="146769" y="3406"/>
              <a:chExt cx="316800" cy="1384535"/>
            </a:xfrm>
          </p:grpSpPr>
          <p:sp>
            <p:nvSpPr>
              <p:cNvPr id="59" name="Shape 59"/>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60" name="Shape 60"/>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61" name="Shape 61"/>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62" name="Shape 62"/>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grpSp>
      </p:grpSp>
      <p:grpSp>
        <p:nvGrpSpPr>
          <p:cNvPr id="63" name="Shape 63"/>
          <p:cNvGrpSpPr/>
          <p:nvPr/>
        </p:nvGrpSpPr>
        <p:grpSpPr>
          <a:xfrm>
            <a:off x="6775084" y="2904008"/>
            <a:ext cx="2186148" cy="2239500"/>
            <a:chOff x="6775084" y="2904008"/>
            <a:chExt cx="2186148" cy="2239500"/>
          </a:xfrm>
        </p:grpSpPr>
        <p:grpSp>
          <p:nvGrpSpPr>
            <p:cNvPr id="64" name="Shape 64"/>
            <p:cNvGrpSpPr/>
            <p:nvPr/>
          </p:nvGrpSpPr>
          <p:grpSpPr>
            <a:xfrm>
              <a:off x="6775084" y="4253708"/>
              <a:ext cx="409500" cy="889800"/>
              <a:chOff x="6775084" y="4253708"/>
              <a:chExt cx="409500" cy="889800"/>
            </a:xfrm>
          </p:grpSpPr>
          <p:sp>
            <p:nvSpPr>
              <p:cNvPr id="65" name="Shape 65"/>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66" name="Shape 66"/>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grpSp>
        <p:grpSp>
          <p:nvGrpSpPr>
            <p:cNvPr id="67" name="Shape 67"/>
            <p:cNvGrpSpPr/>
            <p:nvPr/>
          </p:nvGrpSpPr>
          <p:grpSpPr>
            <a:xfrm>
              <a:off x="7367299" y="3804008"/>
              <a:ext cx="409500" cy="1339500"/>
              <a:chOff x="7367299" y="3804008"/>
              <a:chExt cx="409500" cy="1339500"/>
            </a:xfrm>
          </p:grpSpPr>
          <p:sp>
            <p:nvSpPr>
              <p:cNvPr id="68" name="Shape 68"/>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69" name="Shape 69"/>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70" name="Shape 70"/>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grpSp>
        <p:grpSp>
          <p:nvGrpSpPr>
            <p:cNvPr id="71" name="Shape 71"/>
            <p:cNvGrpSpPr/>
            <p:nvPr/>
          </p:nvGrpSpPr>
          <p:grpSpPr>
            <a:xfrm>
              <a:off x="7959516" y="3354008"/>
              <a:ext cx="409500" cy="1789500"/>
              <a:chOff x="7959516" y="3354008"/>
              <a:chExt cx="409500" cy="1789500"/>
            </a:xfrm>
          </p:grpSpPr>
          <p:sp>
            <p:nvSpPr>
              <p:cNvPr id="72" name="Shape 72"/>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73" name="Shape 73"/>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74" name="Shape 74"/>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75" name="Shape 75"/>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grpSp>
        <p:grpSp>
          <p:nvGrpSpPr>
            <p:cNvPr id="76" name="Shape 76"/>
            <p:cNvGrpSpPr/>
            <p:nvPr/>
          </p:nvGrpSpPr>
          <p:grpSpPr>
            <a:xfrm>
              <a:off x="8551731" y="2904008"/>
              <a:ext cx="409500" cy="2239500"/>
              <a:chOff x="8551731" y="2904008"/>
              <a:chExt cx="409500" cy="2239500"/>
            </a:xfrm>
          </p:grpSpPr>
          <p:sp>
            <p:nvSpPr>
              <p:cNvPr id="77" name="Shape 77"/>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78" name="Shape 78"/>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79" name="Shape 79"/>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80" name="Shape 80"/>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81" name="Shape 81"/>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grpSp>
      </p:grpSp>
      <p:sp>
        <p:nvSpPr>
          <p:cNvPr id="82" name="Shape 82"/>
          <p:cNvSpPr txBox="1"/>
          <p:nvPr>
            <p:ph type="title"/>
          </p:nvPr>
        </p:nvSpPr>
        <p:spPr>
          <a:xfrm>
            <a:off x="824000" y="1613825"/>
            <a:ext cx="5857800" cy="1872900"/>
          </a:xfrm>
          <a:prstGeom prst="rect">
            <a:avLst/>
          </a:prstGeom>
        </p:spPr>
        <p:txBody>
          <a:bodyPr anchorCtr="0" anchor="ctr" bIns="91425" lIns="91425" rIns="91425" wrap="square" tIns="91425"/>
          <a:lstStyle>
            <a:lvl1pPr lvl="0">
              <a:spcBef>
                <a:spcPts val="0"/>
              </a:spcBef>
              <a:buClr>
                <a:schemeClr val="lt1"/>
              </a:buClr>
              <a:buSzPct val="100000"/>
              <a:defRPr sz="3600">
                <a:solidFill>
                  <a:schemeClr val="lt1"/>
                </a:solidFill>
              </a:defRPr>
            </a:lvl1pPr>
            <a:lvl2pPr lvl="1">
              <a:spcBef>
                <a:spcPts val="0"/>
              </a:spcBef>
              <a:buClr>
                <a:schemeClr val="lt1"/>
              </a:buClr>
              <a:buSzPct val="100000"/>
              <a:defRPr sz="3600">
                <a:solidFill>
                  <a:schemeClr val="lt1"/>
                </a:solidFill>
              </a:defRPr>
            </a:lvl2pPr>
            <a:lvl3pPr lvl="2">
              <a:spcBef>
                <a:spcPts val="0"/>
              </a:spcBef>
              <a:buClr>
                <a:schemeClr val="lt1"/>
              </a:buClr>
              <a:buSzPct val="100000"/>
              <a:defRPr sz="3600">
                <a:solidFill>
                  <a:schemeClr val="lt1"/>
                </a:solidFill>
              </a:defRPr>
            </a:lvl3pPr>
            <a:lvl4pPr lvl="3">
              <a:spcBef>
                <a:spcPts val="0"/>
              </a:spcBef>
              <a:buClr>
                <a:schemeClr val="lt1"/>
              </a:buClr>
              <a:buSzPct val="100000"/>
              <a:defRPr sz="3600">
                <a:solidFill>
                  <a:schemeClr val="lt1"/>
                </a:solidFill>
              </a:defRPr>
            </a:lvl4pPr>
            <a:lvl5pPr lvl="4">
              <a:spcBef>
                <a:spcPts val="0"/>
              </a:spcBef>
              <a:buClr>
                <a:schemeClr val="lt1"/>
              </a:buClr>
              <a:buSzPct val="100000"/>
              <a:defRPr sz="3600">
                <a:solidFill>
                  <a:schemeClr val="lt1"/>
                </a:solidFill>
              </a:defRPr>
            </a:lvl5pPr>
            <a:lvl6pPr lvl="5">
              <a:spcBef>
                <a:spcPts val="0"/>
              </a:spcBef>
              <a:buClr>
                <a:schemeClr val="lt1"/>
              </a:buClr>
              <a:buSzPct val="100000"/>
              <a:defRPr sz="3600">
                <a:solidFill>
                  <a:schemeClr val="lt1"/>
                </a:solidFill>
              </a:defRPr>
            </a:lvl6pPr>
            <a:lvl7pPr lvl="6">
              <a:spcBef>
                <a:spcPts val="0"/>
              </a:spcBef>
              <a:buClr>
                <a:schemeClr val="lt1"/>
              </a:buClr>
              <a:buSzPct val="100000"/>
              <a:defRPr sz="3600">
                <a:solidFill>
                  <a:schemeClr val="lt1"/>
                </a:solidFill>
              </a:defRPr>
            </a:lvl7pPr>
            <a:lvl8pPr lvl="7">
              <a:spcBef>
                <a:spcPts val="0"/>
              </a:spcBef>
              <a:buClr>
                <a:schemeClr val="lt1"/>
              </a:buClr>
              <a:buSzPct val="100000"/>
              <a:defRPr sz="3600">
                <a:solidFill>
                  <a:schemeClr val="lt1"/>
                </a:solidFill>
              </a:defRPr>
            </a:lvl8pPr>
            <a:lvl9pPr lvl="8">
              <a:spcBef>
                <a:spcPts val="0"/>
              </a:spcBef>
              <a:buClr>
                <a:schemeClr val="lt1"/>
              </a:buClr>
              <a:buSzPct val="100000"/>
              <a:defRPr sz="3600">
                <a:solidFill>
                  <a:schemeClr val="lt1"/>
                </a:solidFill>
              </a:defRPr>
            </a:lvl9pPr>
          </a:lstStyle>
          <a:p/>
        </p:txBody>
      </p:sp>
      <p:sp>
        <p:nvSpPr>
          <p:cNvPr id="83" name="Shape 83"/>
          <p:cNvSpPr txBox="1"/>
          <p:nvPr>
            <p:ph idx="12" type="sldNum"/>
          </p:nvPr>
        </p:nvSpPr>
        <p:spPr>
          <a:xfrm>
            <a:off x="8451046" y="473697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GB">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84" name="Shape 84"/>
        <p:cNvGrpSpPr/>
        <p:nvPr/>
      </p:nvGrpSpPr>
      <p:grpSpPr>
        <a:xfrm>
          <a:off x="0" y="0"/>
          <a:ext cx="0" cy="0"/>
          <a:chOff x="0" y="0"/>
          <a:chExt cx="0" cy="0"/>
        </a:xfrm>
      </p:grpSpPr>
      <p:grpSp>
        <p:nvGrpSpPr>
          <p:cNvPr id="85" name="Shape 85"/>
          <p:cNvGrpSpPr/>
          <p:nvPr/>
        </p:nvGrpSpPr>
        <p:grpSpPr>
          <a:xfrm>
            <a:off x="625966" y="299376"/>
            <a:ext cx="999312" cy="999312"/>
            <a:chOff x="348199" y="179450"/>
            <a:chExt cx="1116300" cy="1116300"/>
          </a:xfrm>
        </p:grpSpPr>
        <p:sp>
          <p:nvSpPr>
            <p:cNvPr id="86" name="Shape 8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rIns="91425" wrap="square" tIns="91425">
              <a:noAutofit/>
            </a:bodyPr>
            <a:lstStyle/>
            <a:p>
              <a:pPr lvl="0">
                <a:spcBef>
                  <a:spcPts val="0"/>
                </a:spcBef>
                <a:buNone/>
              </a:pPr>
              <a:r>
                <a:t/>
              </a:r>
              <a:endParaRPr/>
            </a:p>
          </p:txBody>
        </p:sp>
        <p:sp>
          <p:nvSpPr>
            <p:cNvPr id="87" name="Shape 87"/>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rIns="91425" wrap="square" tIns="91425">
              <a:noAutofit/>
            </a:bodyPr>
            <a:lstStyle/>
            <a:p>
              <a:pPr lvl="0">
                <a:spcBef>
                  <a:spcPts val="0"/>
                </a:spcBef>
                <a:buNone/>
              </a:pPr>
              <a:r>
                <a:t/>
              </a:r>
              <a:endParaRPr/>
            </a:p>
          </p:txBody>
        </p:sp>
      </p:grpSp>
      <p:sp>
        <p:nvSpPr>
          <p:cNvPr id="88" name="Shape 88"/>
          <p:cNvSpPr txBox="1"/>
          <p:nvPr>
            <p:ph type="title"/>
          </p:nvPr>
        </p:nvSpPr>
        <p:spPr>
          <a:xfrm>
            <a:off x="1303800" y="598575"/>
            <a:ext cx="7030500" cy="9993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89" name="Shape 89"/>
          <p:cNvSpPr txBox="1"/>
          <p:nvPr>
            <p:ph idx="1" type="body"/>
          </p:nvPr>
        </p:nvSpPr>
        <p:spPr>
          <a:xfrm>
            <a:off x="1303800" y="1990050"/>
            <a:ext cx="7030500" cy="25416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90" name="Shape 90"/>
          <p:cNvSpPr txBox="1"/>
          <p:nvPr>
            <p:ph idx="12" type="sldNum"/>
          </p:nvPr>
        </p:nvSpPr>
        <p:spPr>
          <a:xfrm>
            <a:off x="8451046" y="473697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91" name="Shape 91"/>
        <p:cNvGrpSpPr/>
        <p:nvPr/>
      </p:nvGrpSpPr>
      <p:grpSpPr>
        <a:xfrm>
          <a:off x="0" y="0"/>
          <a:ext cx="0" cy="0"/>
          <a:chOff x="0" y="0"/>
          <a:chExt cx="0" cy="0"/>
        </a:xfrm>
      </p:grpSpPr>
      <p:grpSp>
        <p:nvGrpSpPr>
          <p:cNvPr id="92" name="Shape 92"/>
          <p:cNvGrpSpPr/>
          <p:nvPr/>
        </p:nvGrpSpPr>
        <p:grpSpPr>
          <a:xfrm>
            <a:off x="625966" y="299376"/>
            <a:ext cx="999312" cy="999312"/>
            <a:chOff x="348199" y="179450"/>
            <a:chExt cx="1116300" cy="1116300"/>
          </a:xfrm>
        </p:grpSpPr>
        <p:sp>
          <p:nvSpPr>
            <p:cNvPr id="93" name="Shape 93"/>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rIns="91425" wrap="square" tIns="91425">
              <a:noAutofit/>
            </a:bodyPr>
            <a:lstStyle/>
            <a:p>
              <a:pPr lvl="0">
                <a:spcBef>
                  <a:spcPts val="0"/>
                </a:spcBef>
                <a:buNone/>
              </a:pPr>
              <a:r>
                <a:t/>
              </a:r>
              <a:endParaRPr/>
            </a:p>
          </p:txBody>
        </p:sp>
        <p:sp>
          <p:nvSpPr>
            <p:cNvPr id="94" name="Shape 94"/>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rIns="91425" wrap="square" tIns="91425">
              <a:noAutofit/>
            </a:bodyPr>
            <a:lstStyle/>
            <a:p>
              <a:pPr lvl="0">
                <a:spcBef>
                  <a:spcPts val="0"/>
                </a:spcBef>
                <a:buNone/>
              </a:pPr>
              <a:r>
                <a:t/>
              </a:r>
              <a:endParaRPr/>
            </a:p>
          </p:txBody>
        </p:sp>
      </p:grpSp>
      <p:sp>
        <p:nvSpPr>
          <p:cNvPr id="95" name="Shape 95"/>
          <p:cNvSpPr txBox="1"/>
          <p:nvPr>
            <p:ph type="title"/>
          </p:nvPr>
        </p:nvSpPr>
        <p:spPr>
          <a:xfrm>
            <a:off x="1303800" y="598575"/>
            <a:ext cx="7030500" cy="9993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96" name="Shape 96"/>
          <p:cNvSpPr txBox="1"/>
          <p:nvPr>
            <p:ph idx="1" type="body"/>
          </p:nvPr>
        </p:nvSpPr>
        <p:spPr>
          <a:xfrm>
            <a:off x="1303800" y="1990050"/>
            <a:ext cx="3430500" cy="25416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97" name="Shape 97"/>
          <p:cNvSpPr txBox="1"/>
          <p:nvPr>
            <p:ph idx="2" type="body"/>
          </p:nvPr>
        </p:nvSpPr>
        <p:spPr>
          <a:xfrm>
            <a:off x="4903650" y="1990050"/>
            <a:ext cx="3430500" cy="25416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98" name="Shape 98"/>
          <p:cNvSpPr txBox="1"/>
          <p:nvPr>
            <p:ph idx="12" type="sldNum"/>
          </p:nvPr>
        </p:nvSpPr>
        <p:spPr>
          <a:xfrm>
            <a:off x="8451046" y="473697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99" name="Shape 99"/>
        <p:cNvGrpSpPr/>
        <p:nvPr/>
      </p:nvGrpSpPr>
      <p:grpSpPr>
        <a:xfrm>
          <a:off x="0" y="0"/>
          <a:ext cx="0" cy="0"/>
          <a:chOff x="0" y="0"/>
          <a:chExt cx="0" cy="0"/>
        </a:xfrm>
      </p:grpSpPr>
      <p:grpSp>
        <p:nvGrpSpPr>
          <p:cNvPr id="100" name="Shape 100"/>
          <p:cNvGrpSpPr/>
          <p:nvPr/>
        </p:nvGrpSpPr>
        <p:grpSpPr>
          <a:xfrm>
            <a:off x="625966" y="299376"/>
            <a:ext cx="999312" cy="999312"/>
            <a:chOff x="348199" y="179450"/>
            <a:chExt cx="1116300" cy="1116300"/>
          </a:xfrm>
        </p:grpSpPr>
        <p:sp>
          <p:nvSpPr>
            <p:cNvPr id="101" name="Shape 101"/>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rIns="91425" wrap="square" tIns="91425">
              <a:noAutofit/>
            </a:bodyPr>
            <a:lstStyle/>
            <a:p>
              <a:pPr lvl="0">
                <a:spcBef>
                  <a:spcPts val="0"/>
                </a:spcBef>
                <a:buNone/>
              </a:pPr>
              <a:r>
                <a:t/>
              </a:r>
              <a:endParaRPr/>
            </a:p>
          </p:txBody>
        </p:sp>
        <p:sp>
          <p:nvSpPr>
            <p:cNvPr id="102" name="Shape 102"/>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rIns="91425" wrap="square" tIns="91425">
              <a:noAutofit/>
            </a:bodyPr>
            <a:lstStyle/>
            <a:p>
              <a:pPr lvl="0">
                <a:spcBef>
                  <a:spcPts val="0"/>
                </a:spcBef>
                <a:buNone/>
              </a:pPr>
              <a:r>
                <a:t/>
              </a:r>
              <a:endParaRPr/>
            </a:p>
          </p:txBody>
        </p:sp>
      </p:grpSp>
      <p:sp>
        <p:nvSpPr>
          <p:cNvPr id="103" name="Shape 103"/>
          <p:cNvSpPr txBox="1"/>
          <p:nvPr>
            <p:ph type="title"/>
          </p:nvPr>
        </p:nvSpPr>
        <p:spPr>
          <a:xfrm>
            <a:off x="1303800" y="598575"/>
            <a:ext cx="7030500" cy="9993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04" name="Shape 104"/>
          <p:cNvSpPr txBox="1"/>
          <p:nvPr>
            <p:ph idx="12" type="sldNum"/>
          </p:nvPr>
        </p:nvSpPr>
        <p:spPr>
          <a:xfrm>
            <a:off x="8451046" y="473697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105" name="Shape 105"/>
        <p:cNvGrpSpPr/>
        <p:nvPr/>
      </p:nvGrpSpPr>
      <p:grpSpPr>
        <a:xfrm>
          <a:off x="0" y="0"/>
          <a:ext cx="0" cy="0"/>
          <a:chOff x="0" y="0"/>
          <a:chExt cx="0" cy="0"/>
        </a:xfrm>
      </p:grpSpPr>
      <p:grpSp>
        <p:nvGrpSpPr>
          <p:cNvPr id="106" name="Shape 106"/>
          <p:cNvGrpSpPr/>
          <p:nvPr/>
        </p:nvGrpSpPr>
        <p:grpSpPr>
          <a:xfrm>
            <a:off x="625966" y="299376"/>
            <a:ext cx="999312" cy="999312"/>
            <a:chOff x="348199" y="179450"/>
            <a:chExt cx="1116300" cy="1116300"/>
          </a:xfrm>
        </p:grpSpPr>
        <p:sp>
          <p:nvSpPr>
            <p:cNvPr id="107" name="Shape 10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rIns="91425" wrap="square" tIns="91425">
              <a:noAutofit/>
            </a:bodyPr>
            <a:lstStyle/>
            <a:p>
              <a:pPr lvl="0">
                <a:spcBef>
                  <a:spcPts val="0"/>
                </a:spcBef>
                <a:buNone/>
              </a:pPr>
              <a:r>
                <a:t/>
              </a:r>
              <a:endParaRPr/>
            </a:p>
          </p:txBody>
        </p:sp>
        <p:sp>
          <p:nvSpPr>
            <p:cNvPr id="108" name="Shape 108"/>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rIns="91425" wrap="square" tIns="91425">
              <a:noAutofit/>
            </a:bodyPr>
            <a:lstStyle/>
            <a:p>
              <a:pPr lvl="0">
                <a:spcBef>
                  <a:spcPts val="0"/>
                </a:spcBef>
                <a:buNone/>
              </a:pPr>
              <a:r>
                <a:t/>
              </a:r>
              <a:endParaRPr/>
            </a:p>
          </p:txBody>
        </p:sp>
      </p:grpSp>
      <p:sp>
        <p:nvSpPr>
          <p:cNvPr id="109" name="Shape 109"/>
          <p:cNvSpPr txBox="1"/>
          <p:nvPr>
            <p:ph type="title"/>
          </p:nvPr>
        </p:nvSpPr>
        <p:spPr>
          <a:xfrm>
            <a:off x="1303800" y="598575"/>
            <a:ext cx="3312000" cy="15900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10" name="Shape 110"/>
          <p:cNvSpPr txBox="1"/>
          <p:nvPr>
            <p:ph idx="1" type="body"/>
          </p:nvPr>
        </p:nvSpPr>
        <p:spPr>
          <a:xfrm>
            <a:off x="1303800" y="2309675"/>
            <a:ext cx="3312000" cy="22218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11" name="Shape 111"/>
          <p:cNvSpPr txBox="1"/>
          <p:nvPr>
            <p:ph idx="12" type="sldNum"/>
          </p:nvPr>
        </p:nvSpPr>
        <p:spPr>
          <a:xfrm>
            <a:off x="8451046" y="473697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bg>
      <p:bgPr>
        <a:solidFill>
          <a:schemeClr val="dk1"/>
        </a:solidFill>
      </p:bgPr>
    </p:bg>
    <p:spTree>
      <p:nvGrpSpPr>
        <p:cNvPr id="112" name="Shape 112"/>
        <p:cNvGrpSpPr/>
        <p:nvPr/>
      </p:nvGrpSpPr>
      <p:grpSpPr>
        <a:xfrm>
          <a:off x="0" y="0"/>
          <a:ext cx="0" cy="0"/>
          <a:chOff x="0" y="0"/>
          <a:chExt cx="0" cy="0"/>
        </a:xfrm>
      </p:grpSpPr>
      <p:grpSp>
        <p:nvGrpSpPr>
          <p:cNvPr id="113" name="Shape 113"/>
          <p:cNvGrpSpPr/>
          <p:nvPr/>
        </p:nvGrpSpPr>
        <p:grpSpPr>
          <a:xfrm>
            <a:off x="6866714" y="1306"/>
            <a:ext cx="2267451" cy="2601690"/>
            <a:chOff x="6790514" y="1306"/>
            <a:chExt cx="2267451" cy="2601690"/>
          </a:xfrm>
        </p:grpSpPr>
        <p:grpSp>
          <p:nvGrpSpPr>
            <p:cNvPr id="114" name="Shape 114"/>
            <p:cNvGrpSpPr/>
            <p:nvPr/>
          </p:nvGrpSpPr>
          <p:grpSpPr>
            <a:xfrm>
              <a:off x="7067465" y="1306"/>
              <a:ext cx="1990500" cy="1990200"/>
              <a:chOff x="7067465" y="1306"/>
              <a:chExt cx="1990500" cy="1990200"/>
            </a:xfrm>
          </p:grpSpPr>
          <p:sp>
            <p:nvSpPr>
              <p:cNvPr id="115" name="Shape 115"/>
              <p:cNvSpPr/>
              <p:nvPr/>
            </p:nvSpPr>
            <p:spPr>
              <a:xfrm rot="-8648551">
                <a:off x="7594313" y="527721"/>
                <a:ext cx="937226" cy="937226"/>
              </a:xfrm>
              <a:prstGeom prst="ellipse">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116" name="Shape 116"/>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117" name="Shape 117"/>
              <p:cNvSpPr/>
              <p:nvPr/>
            </p:nvSpPr>
            <p:spPr>
              <a:xfrm rot="-8649154">
                <a:off x="7349891" y="283705"/>
                <a:ext cx="1425647" cy="1425404"/>
              </a:xfrm>
              <a:prstGeom prst="ellipse">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grpSp>
        <p:grpSp>
          <p:nvGrpSpPr>
            <p:cNvPr id="118" name="Shape 118"/>
            <p:cNvGrpSpPr/>
            <p:nvPr/>
          </p:nvGrpSpPr>
          <p:grpSpPr>
            <a:xfrm>
              <a:off x="8207126" y="1807996"/>
              <a:ext cx="795000" cy="795000"/>
              <a:chOff x="8207126" y="1807996"/>
              <a:chExt cx="795000" cy="795000"/>
            </a:xfrm>
          </p:grpSpPr>
          <p:sp>
            <p:nvSpPr>
              <p:cNvPr id="119" name="Shape 119"/>
              <p:cNvSpPr/>
              <p:nvPr/>
            </p:nvSpPr>
            <p:spPr>
              <a:xfrm rot="2152054">
                <a:off x="8319942" y="1920813"/>
                <a:ext cx="569367" cy="569367"/>
              </a:xfrm>
              <a:prstGeom prst="ellipse">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120" name="Shape 120"/>
              <p:cNvSpPr/>
              <p:nvPr/>
            </p:nvSpPr>
            <p:spPr>
              <a:xfrm rot="2150259">
                <a:off x="8408218" y="2008610"/>
                <a:ext cx="393004" cy="393004"/>
              </a:xfrm>
              <a:prstGeom prst="ellipse">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121" name="Shape 121"/>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grpSp>
        <p:grpSp>
          <p:nvGrpSpPr>
            <p:cNvPr id="122" name="Shape 122"/>
            <p:cNvGrpSpPr/>
            <p:nvPr/>
          </p:nvGrpSpPr>
          <p:grpSpPr>
            <a:xfrm>
              <a:off x="6790514" y="118857"/>
              <a:ext cx="548700" cy="548700"/>
              <a:chOff x="6790514" y="118857"/>
              <a:chExt cx="548700" cy="548700"/>
            </a:xfrm>
          </p:grpSpPr>
          <p:sp>
            <p:nvSpPr>
              <p:cNvPr id="123" name="Shape 123"/>
              <p:cNvSpPr/>
              <p:nvPr/>
            </p:nvSpPr>
            <p:spPr>
              <a:xfrm rot="2150259">
                <a:off x="6868362" y="196705"/>
                <a:ext cx="393004" cy="393004"/>
              </a:xfrm>
              <a:prstGeom prst="ellipse">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sp>
            <p:nvSpPr>
              <p:cNvPr id="124" name="Shape 124"/>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91425" lIns="91425" rIns="91425" wrap="square" tIns="91425">
                <a:noAutofit/>
              </a:bodyPr>
              <a:lstStyle/>
              <a:p>
                <a:pPr lvl="0">
                  <a:spcBef>
                    <a:spcPts val="0"/>
                  </a:spcBef>
                  <a:buNone/>
                </a:pPr>
                <a:r>
                  <a:t/>
                </a:r>
                <a:endParaRPr/>
              </a:p>
            </p:txBody>
          </p:sp>
        </p:grpSp>
      </p:grpSp>
      <p:sp>
        <p:nvSpPr>
          <p:cNvPr id="125" name="Shape 125"/>
          <p:cNvSpPr txBox="1"/>
          <p:nvPr>
            <p:ph type="title"/>
          </p:nvPr>
        </p:nvSpPr>
        <p:spPr>
          <a:xfrm>
            <a:off x="824000" y="763600"/>
            <a:ext cx="5857800" cy="3573300"/>
          </a:xfrm>
          <a:prstGeom prst="rect">
            <a:avLst/>
          </a:prstGeom>
        </p:spPr>
        <p:txBody>
          <a:bodyPr anchorCtr="0" anchor="ctr" bIns="91425" lIns="91425" rIns="91425" wrap="square" tIns="91425"/>
          <a:lstStyle>
            <a:lvl1pPr lvl="0">
              <a:spcBef>
                <a:spcPts val="0"/>
              </a:spcBef>
              <a:buClr>
                <a:schemeClr val="lt1"/>
              </a:buClr>
              <a:buSzPct val="100000"/>
              <a:defRPr sz="3600">
                <a:solidFill>
                  <a:schemeClr val="lt1"/>
                </a:solidFill>
              </a:defRPr>
            </a:lvl1pPr>
            <a:lvl2pPr lvl="1">
              <a:spcBef>
                <a:spcPts val="0"/>
              </a:spcBef>
              <a:buClr>
                <a:schemeClr val="lt1"/>
              </a:buClr>
              <a:buSzPct val="100000"/>
              <a:defRPr sz="3600">
                <a:solidFill>
                  <a:schemeClr val="lt1"/>
                </a:solidFill>
              </a:defRPr>
            </a:lvl2pPr>
            <a:lvl3pPr lvl="2">
              <a:spcBef>
                <a:spcPts val="0"/>
              </a:spcBef>
              <a:buClr>
                <a:schemeClr val="lt1"/>
              </a:buClr>
              <a:buSzPct val="100000"/>
              <a:defRPr sz="3600">
                <a:solidFill>
                  <a:schemeClr val="lt1"/>
                </a:solidFill>
              </a:defRPr>
            </a:lvl3pPr>
            <a:lvl4pPr lvl="3">
              <a:spcBef>
                <a:spcPts val="0"/>
              </a:spcBef>
              <a:buClr>
                <a:schemeClr val="lt1"/>
              </a:buClr>
              <a:buSzPct val="100000"/>
              <a:defRPr sz="3600">
                <a:solidFill>
                  <a:schemeClr val="lt1"/>
                </a:solidFill>
              </a:defRPr>
            </a:lvl4pPr>
            <a:lvl5pPr lvl="4">
              <a:spcBef>
                <a:spcPts val="0"/>
              </a:spcBef>
              <a:buClr>
                <a:schemeClr val="lt1"/>
              </a:buClr>
              <a:buSzPct val="100000"/>
              <a:defRPr sz="3600">
                <a:solidFill>
                  <a:schemeClr val="lt1"/>
                </a:solidFill>
              </a:defRPr>
            </a:lvl5pPr>
            <a:lvl6pPr lvl="5">
              <a:spcBef>
                <a:spcPts val="0"/>
              </a:spcBef>
              <a:buClr>
                <a:schemeClr val="lt1"/>
              </a:buClr>
              <a:buSzPct val="100000"/>
              <a:defRPr sz="3600">
                <a:solidFill>
                  <a:schemeClr val="lt1"/>
                </a:solidFill>
              </a:defRPr>
            </a:lvl6pPr>
            <a:lvl7pPr lvl="6">
              <a:spcBef>
                <a:spcPts val="0"/>
              </a:spcBef>
              <a:buClr>
                <a:schemeClr val="lt1"/>
              </a:buClr>
              <a:buSzPct val="100000"/>
              <a:defRPr sz="3600">
                <a:solidFill>
                  <a:schemeClr val="lt1"/>
                </a:solidFill>
              </a:defRPr>
            </a:lvl7pPr>
            <a:lvl8pPr lvl="7">
              <a:spcBef>
                <a:spcPts val="0"/>
              </a:spcBef>
              <a:buClr>
                <a:schemeClr val="lt1"/>
              </a:buClr>
              <a:buSzPct val="100000"/>
              <a:defRPr sz="3600">
                <a:solidFill>
                  <a:schemeClr val="lt1"/>
                </a:solidFill>
              </a:defRPr>
            </a:lvl8pPr>
            <a:lvl9pPr lvl="8">
              <a:spcBef>
                <a:spcPts val="0"/>
              </a:spcBef>
              <a:buClr>
                <a:schemeClr val="lt1"/>
              </a:buClr>
              <a:buSzPct val="100000"/>
              <a:defRPr sz="3600">
                <a:solidFill>
                  <a:schemeClr val="lt1"/>
                </a:solidFill>
              </a:defRPr>
            </a:lvl9pPr>
          </a:lstStyle>
          <a:p/>
        </p:txBody>
      </p:sp>
      <p:sp>
        <p:nvSpPr>
          <p:cNvPr id="126" name="Shape 126"/>
          <p:cNvSpPr txBox="1"/>
          <p:nvPr>
            <p:ph idx="12" type="sldNum"/>
          </p:nvPr>
        </p:nvSpPr>
        <p:spPr>
          <a:xfrm>
            <a:off x="8451046" y="473697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GB">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127" name="Shape 127"/>
        <p:cNvGrpSpPr/>
        <p:nvPr/>
      </p:nvGrpSpPr>
      <p:grpSpPr>
        <a:xfrm>
          <a:off x="0" y="0"/>
          <a:ext cx="0" cy="0"/>
          <a:chOff x="0" y="0"/>
          <a:chExt cx="0" cy="0"/>
        </a:xfrm>
      </p:grpSpPr>
      <p:grpSp>
        <p:nvGrpSpPr>
          <p:cNvPr id="128" name="Shape 128"/>
          <p:cNvGrpSpPr/>
          <p:nvPr/>
        </p:nvGrpSpPr>
        <p:grpSpPr>
          <a:xfrm>
            <a:off x="625966" y="299376"/>
            <a:ext cx="999312" cy="999312"/>
            <a:chOff x="348199" y="179450"/>
            <a:chExt cx="1116300" cy="1116300"/>
          </a:xfrm>
        </p:grpSpPr>
        <p:sp>
          <p:nvSpPr>
            <p:cNvPr id="129" name="Shape 129"/>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rIns="91425" wrap="square" tIns="91425">
              <a:noAutofit/>
            </a:bodyPr>
            <a:lstStyle/>
            <a:p>
              <a:pPr lvl="0">
                <a:spcBef>
                  <a:spcPts val="0"/>
                </a:spcBef>
                <a:buNone/>
              </a:pPr>
              <a:r>
                <a:t/>
              </a:r>
              <a:endParaRPr/>
            </a:p>
          </p:txBody>
        </p:sp>
        <p:sp>
          <p:nvSpPr>
            <p:cNvPr id="130" name="Shape 130"/>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rIns="91425" wrap="square" tIns="91425">
              <a:noAutofit/>
            </a:bodyPr>
            <a:lstStyle/>
            <a:p>
              <a:pPr lvl="0">
                <a:spcBef>
                  <a:spcPts val="0"/>
                </a:spcBef>
                <a:buNone/>
              </a:pPr>
              <a:r>
                <a:t/>
              </a:r>
              <a:endParaRPr/>
            </a:p>
          </p:txBody>
        </p:sp>
      </p:grpSp>
      <p:sp>
        <p:nvSpPr>
          <p:cNvPr id="131" name="Shape 131"/>
          <p:cNvSpPr txBox="1"/>
          <p:nvPr>
            <p:ph type="title"/>
          </p:nvPr>
        </p:nvSpPr>
        <p:spPr>
          <a:xfrm>
            <a:off x="1303800" y="598575"/>
            <a:ext cx="3430500" cy="1990200"/>
          </a:xfrm>
          <a:prstGeom prst="rect">
            <a:avLst/>
          </a:prstGeom>
          <a:ln cap="flat" cmpd="sng" w="9525">
            <a:solidFill>
              <a:schemeClr val="lt1"/>
            </a:solidFill>
            <a:prstDash val="solid"/>
            <a:round/>
            <a:headEnd len="med" w="med" type="none"/>
            <a:tailEnd len="med" w="med" type="none"/>
          </a:ln>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32" name="Shape 132"/>
          <p:cNvSpPr txBox="1"/>
          <p:nvPr>
            <p:ph idx="1" type="subTitle"/>
          </p:nvPr>
        </p:nvSpPr>
        <p:spPr>
          <a:xfrm>
            <a:off x="1303800" y="2743203"/>
            <a:ext cx="3430500" cy="726000"/>
          </a:xfrm>
          <a:prstGeom prst="rect">
            <a:avLst/>
          </a:prstGeom>
          <a:ln cap="flat" cmpd="sng" w="9525">
            <a:solidFill>
              <a:schemeClr val="lt1"/>
            </a:solidFill>
            <a:prstDash val="solid"/>
            <a:round/>
            <a:headEnd len="med" w="med" type="none"/>
            <a:tailEnd len="med" w="med" type="none"/>
          </a:ln>
        </p:spPr>
        <p:txBody>
          <a:bodyPr anchorCtr="0" anchor="t" bIns="91425" lIns="91425" rIns="91425" wrap="square" tIns="91425"/>
          <a:lstStyle>
            <a:lvl1pPr lvl="0">
              <a:lnSpc>
                <a:spcPct val="100000"/>
              </a:lnSpc>
              <a:spcBef>
                <a:spcPts val="0"/>
              </a:spcBef>
              <a:spcAft>
                <a:spcPts val="0"/>
              </a:spcAft>
              <a:buSzPct val="100000"/>
              <a:buNone/>
              <a:defRPr sz="1600"/>
            </a:lvl1pPr>
            <a:lvl2pPr lvl="1">
              <a:lnSpc>
                <a:spcPct val="100000"/>
              </a:lnSpc>
              <a:spcBef>
                <a:spcPts val="0"/>
              </a:spcBef>
              <a:spcAft>
                <a:spcPts val="0"/>
              </a:spcAft>
              <a:buSzPct val="100000"/>
              <a:buNone/>
              <a:defRPr sz="1600"/>
            </a:lvl2pPr>
            <a:lvl3pPr lvl="2">
              <a:lnSpc>
                <a:spcPct val="100000"/>
              </a:lnSpc>
              <a:spcBef>
                <a:spcPts val="0"/>
              </a:spcBef>
              <a:spcAft>
                <a:spcPts val="0"/>
              </a:spcAft>
              <a:buSzPct val="100000"/>
              <a:buNone/>
              <a:defRPr sz="1600"/>
            </a:lvl3pPr>
            <a:lvl4pPr lvl="3">
              <a:lnSpc>
                <a:spcPct val="100000"/>
              </a:lnSpc>
              <a:spcBef>
                <a:spcPts val="0"/>
              </a:spcBef>
              <a:spcAft>
                <a:spcPts val="0"/>
              </a:spcAft>
              <a:buSzPct val="100000"/>
              <a:buNone/>
              <a:defRPr sz="1600"/>
            </a:lvl4pPr>
            <a:lvl5pPr lvl="4">
              <a:lnSpc>
                <a:spcPct val="100000"/>
              </a:lnSpc>
              <a:spcBef>
                <a:spcPts val="0"/>
              </a:spcBef>
              <a:spcAft>
                <a:spcPts val="0"/>
              </a:spcAft>
              <a:buSzPct val="100000"/>
              <a:buNone/>
              <a:defRPr sz="1600"/>
            </a:lvl5pPr>
            <a:lvl6pPr lvl="5">
              <a:lnSpc>
                <a:spcPct val="100000"/>
              </a:lnSpc>
              <a:spcBef>
                <a:spcPts val="0"/>
              </a:spcBef>
              <a:spcAft>
                <a:spcPts val="0"/>
              </a:spcAft>
              <a:buSzPct val="100000"/>
              <a:buNone/>
              <a:defRPr sz="1600"/>
            </a:lvl6pPr>
            <a:lvl7pPr lvl="6">
              <a:lnSpc>
                <a:spcPct val="100000"/>
              </a:lnSpc>
              <a:spcBef>
                <a:spcPts val="0"/>
              </a:spcBef>
              <a:spcAft>
                <a:spcPts val="0"/>
              </a:spcAft>
              <a:buSzPct val="100000"/>
              <a:buNone/>
              <a:defRPr sz="1600"/>
            </a:lvl7pPr>
            <a:lvl8pPr lvl="7">
              <a:lnSpc>
                <a:spcPct val="100000"/>
              </a:lnSpc>
              <a:spcBef>
                <a:spcPts val="0"/>
              </a:spcBef>
              <a:spcAft>
                <a:spcPts val="0"/>
              </a:spcAft>
              <a:buSzPct val="100000"/>
              <a:buNone/>
              <a:defRPr sz="1600"/>
            </a:lvl8pPr>
            <a:lvl9pPr lvl="8">
              <a:lnSpc>
                <a:spcPct val="100000"/>
              </a:lnSpc>
              <a:spcBef>
                <a:spcPts val="0"/>
              </a:spcBef>
              <a:spcAft>
                <a:spcPts val="0"/>
              </a:spcAft>
              <a:buSzPct val="100000"/>
              <a:buNone/>
              <a:defRPr sz="1600"/>
            </a:lvl9pPr>
          </a:lstStyle>
          <a:p/>
        </p:txBody>
      </p:sp>
      <p:sp>
        <p:nvSpPr>
          <p:cNvPr id="133" name="Shape 133"/>
          <p:cNvSpPr txBox="1"/>
          <p:nvPr>
            <p:ph idx="2" type="body"/>
          </p:nvPr>
        </p:nvSpPr>
        <p:spPr>
          <a:xfrm>
            <a:off x="4903700" y="661000"/>
            <a:ext cx="3430500" cy="3870600"/>
          </a:xfrm>
          <a:prstGeom prst="rect">
            <a:avLst/>
          </a:prstGeom>
          <a:ln cap="flat" cmpd="sng" w="9525">
            <a:solidFill>
              <a:schemeClr val="lt1"/>
            </a:solidFill>
            <a:prstDash val="solid"/>
            <a:round/>
            <a:headEnd len="med" w="med" type="none"/>
            <a:tailEnd len="med" w="med" type="none"/>
          </a:ln>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34" name="Shape 134"/>
          <p:cNvSpPr txBox="1"/>
          <p:nvPr>
            <p:ph idx="12" type="sldNum"/>
          </p:nvPr>
        </p:nvSpPr>
        <p:spPr>
          <a:xfrm>
            <a:off x="8451046" y="473697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GB"/>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135" name="Shape 135"/>
        <p:cNvGrpSpPr/>
        <p:nvPr/>
      </p:nvGrpSpPr>
      <p:grpSpPr>
        <a:xfrm>
          <a:off x="0" y="0"/>
          <a:ext cx="0" cy="0"/>
          <a:chOff x="0" y="0"/>
          <a:chExt cx="0" cy="0"/>
        </a:xfrm>
      </p:grpSpPr>
      <p:grpSp>
        <p:nvGrpSpPr>
          <p:cNvPr id="136" name="Shape 136"/>
          <p:cNvGrpSpPr/>
          <p:nvPr/>
        </p:nvGrpSpPr>
        <p:grpSpPr>
          <a:xfrm>
            <a:off x="713373" y="3847119"/>
            <a:ext cx="825392" cy="825392"/>
            <a:chOff x="348199" y="179450"/>
            <a:chExt cx="1116300" cy="1116300"/>
          </a:xfrm>
        </p:grpSpPr>
        <p:sp>
          <p:nvSpPr>
            <p:cNvPr id="137" name="Shape 13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rIns="91425" wrap="square" tIns="91425">
              <a:noAutofit/>
            </a:bodyPr>
            <a:lstStyle/>
            <a:p>
              <a:pPr lvl="0">
                <a:spcBef>
                  <a:spcPts val="0"/>
                </a:spcBef>
                <a:buNone/>
              </a:pPr>
              <a:r>
                <a:t/>
              </a:r>
              <a:endParaRPr/>
            </a:p>
          </p:txBody>
        </p:sp>
        <p:sp>
          <p:nvSpPr>
            <p:cNvPr id="138" name="Shape 138"/>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rIns="91425" wrap="square" tIns="91425">
              <a:noAutofit/>
            </a:bodyPr>
            <a:lstStyle/>
            <a:p>
              <a:pPr lvl="0">
                <a:spcBef>
                  <a:spcPts val="0"/>
                </a:spcBef>
                <a:buNone/>
              </a:pPr>
              <a:r>
                <a:t/>
              </a:r>
              <a:endParaRPr/>
            </a:p>
          </p:txBody>
        </p:sp>
      </p:grpSp>
      <p:sp>
        <p:nvSpPr>
          <p:cNvPr id="139" name="Shape 139"/>
          <p:cNvSpPr txBox="1"/>
          <p:nvPr>
            <p:ph idx="1" type="body"/>
          </p:nvPr>
        </p:nvSpPr>
        <p:spPr>
          <a:xfrm>
            <a:off x="1303800" y="4138975"/>
            <a:ext cx="5843100" cy="534900"/>
          </a:xfrm>
          <a:prstGeom prst="rect">
            <a:avLst/>
          </a:prstGeom>
        </p:spPr>
        <p:txBody>
          <a:bodyPr anchorCtr="0" anchor="t" bIns="91425" lIns="91425" rIns="91425" wrap="square" tIns="91425"/>
          <a:lstStyle>
            <a:lvl1pPr lvl="0">
              <a:lnSpc>
                <a:spcPct val="100000"/>
              </a:lnSpc>
              <a:spcBef>
                <a:spcPts val="0"/>
              </a:spcBef>
              <a:spcAft>
                <a:spcPts val="0"/>
              </a:spcAft>
              <a:buNone/>
              <a:defRPr/>
            </a:lvl1pPr>
          </a:lstStyle>
          <a:p/>
        </p:txBody>
      </p:sp>
      <p:sp>
        <p:nvSpPr>
          <p:cNvPr id="140" name="Shape 140"/>
          <p:cNvSpPr txBox="1"/>
          <p:nvPr>
            <p:ph idx="12" type="sldNum"/>
          </p:nvPr>
        </p:nvSpPr>
        <p:spPr>
          <a:xfrm>
            <a:off x="8451046" y="473697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GB"/>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omentum">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wrap="square" tIns="91425"/>
          <a:lstStyle>
            <a:lvl1pPr lvl="0">
              <a:spcBef>
                <a:spcPts val="0"/>
              </a:spcBef>
              <a:buClr>
                <a:schemeClr val="dk2"/>
              </a:buClr>
              <a:buSzPct val="100000"/>
              <a:buFont typeface="Maven Pro"/>
              <a:buNone/>
              <a:defRPr b="1" sz="2800">
                <a:solidFill>
                  <a:schemeClr val="dk2"/>
                </a:solidFill>
                <a:latin typeface="Maven Pro"/>
                <a:ea typeface="Maven Pro"/>
                <a:cs typeface="Maven Pro"/>
                <a:sym typeface="Maven Pro"/>
              </a:defRPr>
            </a:lvl1pPr>
            <a:lvl2pPr lvl="1">
              <a:spcBef>
                <a:spcPts val="0"/>
              </a:spcBef>
              <a:buClr>
                <a:schemeClr val="dk2"/>
              </a:buClr>
              <a:buSzPct val="100000"/>
              <a:buFont typeface="Maven Pro"/>
              <a:buNone/>
              <a:defRPr b="1" sz="2800">
                <a:solidFill>
                  <a:schemeClr val="dk2"/>
                </a:solidFill>
                <a:latin typeface="Maven Pro"/>
                <a:ea typeface="Maven Pro"/>
                <a:cs typeface="Maven Pro"/>
                <a:sym typeface="Maven Pro"/>
              </a:defRPr>
            </a:lvl2pPr>
            <a:lvl3pPr lvl="2">
              <a:spcBef>
                <a:spcPts val="0"/>
              </a:spcBef>
              <a:buClr>
                <a:schemeClr val="dk2"/>
              </a:buClr>
              <a:buSzPct val="100000"/>
              <a:buFont typeface="Maven Pro"/>
              <a:buNone/>
              <a:defRPr b="1" sz="2800">
                <a:solidFill>
                  <a:schemeClr val="dk2"/>
                </a:solidFill>
                <a:latin typeface="Maven Pro"/>
                <a:ea typeface="Maven Pro"/>
                <a:cs typeface="Maven Pro"/>
                <a:sym typeface="Maven Pro"/>
              </a:defRPr>
            </a:lvl3pPr>
            <a:lvl4pPr lvl="3">
              <a:spcBef>
                <a:spcPts val="0"/>
              </a:spcBef>
              <a:buClr>
                <a:schemeClr val="dk2"/>
              </a:buClr>
              <a:buSzPct val="100000"/>
              <a:buFont typeface="Maven Pro"/>
              <a:buNone/>
              <a:defRPr b="1" sz="2800">
                <a:solidFill>
                  <a:schemeClr val="dk2"/>
                </a:solidFill>
                <a:latin typeface="Maven Pro"/>
                <a:ea typeface="Maven Pro"/>
                <a:cs typeface="Maven Pro"/>
                <a:sym typeface="Maven Pro"/>
              </a:defRPr>
            </a:lvl4pPr>
            <a:lvl5pPr lvl="4">
              <a:spcBef>
                <a:spcPts val="0"/>
              </a:spcBef>
              <a:buClr>
                <a:schemeClr val="dk2"/>
              </a:buClr>
              <a:buSzPct val="100000"/>
              <a:buFont typeface="Maven Pro"/>
              <a:buNone/>
              <a:defRPr b="1" sz="2800">
                <a:solidFill>
                  <a:schemeClr val="dk2"/>
                </a:solidFill>
                <a:latin typeface="Maven Pro"/>
                <a:ea typeface="Maven Pro"/>
                <a:cs typeface="Maven Pro"/>
                <a:sym typeface="Maven Pro"/>
              </a:defRPr>
            </a:lvl5pPr>
            <a:lvl6pPr lvl="5">
              <a:spcBef>
                <a:spcPts val="0"/>
              </a:spcBef>
              <a:buClr>
                <a:schemeClr val="dk2"/>
              </a:buClr>
              <a:buSzPct val="100000"/>
              <a:buFont typeface="Maven Pro"/>
              <a:buNone/>
              <a:defRPr b="1" sz="2800">
                <a:solidFill>
                  <a:schemeClr val="dk2"/>
                </a:solidFill>
                <a:latin typeface="Maven Pro"/>
                <a:ea typeface="Maven Pro"/>
                <a:cs typeface="Maven Pro"/>
                <a:sym typeface="Maven Pro"/>
              </a:defRPr>
            </a:lvl6pPr>
            <a:lvl7pPr lvl="6">
              <a:spcBef>
                <a:spcPts val="0"/>
              </a:spcBef>
              <a:buClr>
                <a:schemeClr val="dk2"/>
              </a:buClr>
              <a:buSzPct val="100000"/>
              <a:buFont typeface="Maven Pro"/>
              <a:buNone/>
              <a:defRPr b="1" sz="2800">
                <a:solidFill>
                  <a:schemeClr val="dk2"/>
                </a:solidFill>
                <a:latin typeface="Maven Pro"/>
                <a:ea typeface="Maven Pro"/>
                <a:cs typeface="Maven Pro"/>
                <a:sym typeface="Maven Pro"/>
              </a:defRPr>
            </a:lvl7pPr>
            <a:lvl8pPr lvl="7">
              <a:spcBef>
                <a:spcPts val="0"/>
              </a:spcBef>
              <a:buClr>
                <a:schemeClr val="dk2"/>
              </a:buClr>
              <a:buSzPct val="100000"/>
              <a:buFont typeface="Maven Pro"/>
              <a:buNone/>
              <a:defRPr b="1" sz="2800">
                <a:solidFill>
                  <a:schemeClr val="dk2"/>
                </a:solidFill>
                <a:latin typeface="Maven Pro"/>
                <a:ea typeface="Maven Pro"/>
                <a:cs typeface="Maven Pro"/>
                <a:sym typeface="Maven Pro"/>
              </a:defRPr>
            </a:lvl8pPr>
            <a:lvl9pPr lvl="8">
              <a:spcBef>
                <a:spcPts val="0"/>
              </a:spcBef>
              <a:buClr>
                <a:schemeClr val="dk2"/>
              </a:buClr>
              <a:buSzPct val="100000"/>
              <a:buFont typeface="Maven Pro"/>
              <a:buNone/>
              <a:defRPr b="1" sz="2800">
                <a:solidFill>
                  <a:schemeClr val="dk2"/>
                </a:solidFill>
                <a:latin typeface="Maven Pro"/>
                <a:ea typeface="Maven Pro"/>
                <a:cs typeface="Maven Pro"/>
                <a:sym typeface="Maven Pro"/>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dk2"/>
              </a:buClr>
              <a:buSzPct val="100000"/>
              <a:buFont typeface="Nunito"/>
              <a:buChar char="●"/>
              <a:defRPr sz="1300">
                <a:solidFill>
                  <a:schemeClr val="dk2"/>
                </a:solidFill>
                <a:latin typeface="Nunito"/>
                <a:ea typeface="Nunito"/>
                <a:cs typeface="Nunito"/>
                <a:sym typeface="Nunito"/>
              </a:defRPr>
            </a:lvl1pPr>
            <a:lvl2pPr lvl="1">
              <a:lnSpc>
                <a:spcPct val="115000"/>
              </a:lnSpc>
              <a:spcBef>
                <a:spcPts val="0"/>
              </a:spcBef>
              <a:spcAft>
                <a:spcPts val="1600"/>
              </a:spcAft>
              <a:buClr>
                <a:schemeClr val="dk2"/>
              </a:buClr>
              <a:buSzPct val="100000"/>
              <a:buFont typeface="Nunito"/>
              <a:buChar char="○"/>
              <a:defRPr sz="1100">
                <a:solidFill>
                  <a:schemeClr val="dk2"/>
                </a:solidFill>
                <a:latin typeface="Nunito"/>
                <a:ea typeface="Nunito"/>
                <a:cs typeface="Nunito"/>
                <a:sym typeface="Nunito"/>
              </a:defRPr>
            </a:lvl2pPr>
            <a:lvl3pPr lvl="2">
              <a:lnSpc>
                <a:spcPct val="115000"/>
              </a:lnSpc>
              <a:spcBef>
                <a:spcPts val="0"/>
              </a:spcBef>
              <a:spcAft>
                <a:spcPts val="1600"/>
              </a:spcAft>
              <a:buClr>
                <a:schemeClr val="dk2"/>
              </a:buClr>
              <a:buSzPct val="100000"/>
              <a:buFont typeface="Nunito"/>
              <a:buChar char="■"/>
              <a:defRPr sz="1100">
                <a:solidFill>
                  <a:schemeClr val="dk2"/>
                </a:solidFill>
                <a:latin typeface="Nunito"/>
                <a:ea typeface="Nunito"/>
                <a:cs typeface="Nunito"/>
                <a:sym typeface="Nunito"/>
              </a:defRPr>
            </a:lvl3pPr>
            <a:lvl4pPr lvl="3">
              <a:lnSpc>
                <a:spcPct val="115000"/>
              </a:lnSpc>
              <a:spcBef>
                <a:spcPts val="0"/>
              </a:spcBef>
              <a:spcAft>
                <a:spcPts val="1600"/>
              </a:spcAft>
              <a:buClr>
                <a:schemeClr val="dk2"/>
              </a:buClr>
              <a:buSzPct val="100000"/>
              <a:buFont typeface="Nunito"/>
              <a:buChar char="●"/>
              <a:defRPr sz="1100">
                <a:solidFill>
                  <a:schemeClr val="dk2"/>
                </a:solidFill>
                <a:latin typeface="Nunito"/>
                <a:ea typeface="Nunito"/>
                <a:cs typeface="Nunito"/>
                <a:sym typeface="Nunito"/>
              </a:defRPr>
            </a:lvl4pPr>
            <a:lvl5pPr lvl="4">
              <a:lnSpc>
                <a:spcPct val="115000"/>
              </a:lnSpc>
              <a:spcBef>
                <a:spcPts val="0"/>
              </a:spcBef>
              <a:spcAft>
                <a:spcPts val="1600"/>
              </a:spcAft>
              <a:buClr>
                <a:schemeClr val="dk2"/>
              </a:buClr>
              <a:buSzPct val="100000"/>
              <a:buFont typeface="Nunito"/>
              <a:buChar char="○"/>
              <a:defRPr sz="1100">
                <a:solidFill>
                  <a:schemeClr val="dk2"/>
                </a:solidFill>
                <a:latin typeface="Nunito"/>
                <a:ea typeface="Nunito"/>
                <a:cs typeface="Nunito"/>
                <a:sym typeface="Nunito"/>
              </a:defRPr>
            </a:lvl5pPr>
            <a:lvl6pPr lvl="5">
              <a:lnSpc>
                <a:spcPct val="115000"/>
              </a:lnSpc>
              <a:spcBef>
                <a:spcPts val="0"/>
              </a:spcBef>
              <a:spcAft>
                <a:spcPts val="1600"/>
              </a:spcAft>
              <a:buClr>
                <a:schemeClr val="dk2"/>
              </a:buClr>
              <a:buSzPct val="100000"/>
              <a:buFont typeface="Nunito"/>
              <a:buChar char="■"/>
              <a:defRPr sz="1100">
                <a:solidFill>
                  <a:schemeClr val="dk2"/>
                </a:solidFill>
                <a:latin typeface="Nunito"/>
                <a:ea typeface="Nunito"/>
                <a:cs typeface="Nunito"/>
                <a:sym typeface="Nunito"/>
              </a:defRPr>
            </a:lvl6pPr>
            <a:lvl7pPr lvl="6">
              <a:lnSpc>
                <a:spcPct val="115000"/>
              </a:lnSpc>
              <a:spcBef>
                <a:spcPts val="0"/>
              </a:spcBef>
              <a:spcAft>
                <a:spcPts val="1600"/>
              </a:spcAft>
              <a:buClr>
                <a:schemeClr val="dk2"/>
              </a:buClr>
              <a:buSzPct val="100000"/>
              <a:buFont typeface="Nunito"/>
              <a:buChar char="●"/>
              <a:defRPr sz="1100">
                <a:solidFill>
                  <a:schemeClr val="dk2"/>
                </a:solidFill>
                <a:latin typeface="Nunito"/>
                <a:ea typeface="Nunito"/>
                <a:cs typeface="Nunito"/>
                <a:sym typeface="Nunito"/>
              </a:defRPr>
            </a:lvl7pPr>
            <a:lvl8pPr lvl="7">
              <a:lnSpc>
                <a:spcPct val="115000"/>
              </a:lnSpc>
              <a:spcBef>
                <a:spcPts val="0"/>
              </a:spcBef>
              <a:spcAft>
                <a:spcPts val="1600"/>
              </a:spcAft>
              <a:buClr>
                <a:schemeClr val="dk2"/>
              </a:buClr>
              <a:buSzPct val="100000"/>
              <a:buFont typeface="Nunito"/>
              <a:buChar char="○"/>
              <a:defRPr sz="1100">
                <a:solidFill>
                  <a:schemeClr val="dk2"/>
                </a:solidFill>
                <a:latin typeface="Nunito"/>
                <a:ea typeface="Nunito"/>
                <a:cs typeface="Nunito"/>
                <a:sym typeface="Nunito"/>
              </a:defRPr>
            </a:lvl8pPr>
            <a:lvl9pPr lvl="8">
              <a:lnSpc>
                <a:spcPct val="115000"/>
              </a:lnSpc>
              <a:spcBef>
                <a:spcPts val="0"/>
              </a:spcBef>
              <a:spcAft>
                <a:spcPts val="1600"/>
              </a:spcAft>
              <a:buClr>
                <a:schemeClr val="dk2"/>
              </a:buClr>
              <a:buSzPct val="100000"/>
              <a:buFont typeface="Nunito"/>
              <a:buChar char="■"/>
              <a:defRPr sz="1100">
                <a:solidFill>
                  <a:schemeClr val="dk2"/>
                </a:solidFill>
                <a:latin typeface="Nunito"/>
                <a:ea typeface="Nunito"/>
                <a:cs typeface="Nunito"/>
                <a:sym typeface="Nunito"/>
              </a:defRPr>
            </a:lvl9pPr>
          </a:lstStyle>
          <a:p/>
        </p:txBody>
      </p:sp>
      <p:sp>
        <p:nvSpPr>
          <p:cNvPr id="8" name="Shape 8"/>
          <p:cNvSpPr txBox="1"/>
          <p:nvPr>
            <p:ph idx="12" type="sldNum"/>
          </p:nvPr>
        </p:nvSpPr>
        <p:spPr>
          <a:xfrm>
            <a:off x="8451046" y="4736976"/>
            <a:ext cx="548700" cy="393600"/>
          </a:xfrm>
          <a:prstGeom prst="rect">
            <a:avLst/>
          </a:prstGeom>
          <a:noFill/>
          <a:ln>
            <a:noFill/>
          </a:ln>
        </p:spPr>
        <p:txBody>
          <a:bodyPr anchorCtr="0" anchor="ctr" bIns="91425" lIns="91425" rIns="91425" wrap="square" tIns="91425">
            <a:noAutofit/>
          </a:bodyPr>
          <a:lstStyle/>
          <a:p>
            <a:pPr lvl="0" algn="r">
              <a:spcBef>
                <a:spcPts val="0"/>
              </a:spcBef>
              <a:buNone/>
            </a:pPr>
            <a:fld id="{00000000-1234-1234-1234-123412341234}" type="slidenum">
              <a:rPr lang="en-GB" sz="900">
                <a:solidFill>
                  <a:schemeClr val="dk2"/>
                </a:solidFill>
                <a:latin typeface="Nunito"/>
                <a:ea typeface="Nunito"/>
                <a:cs typeface="Nunito"/>
                <a:sym typeface="Nuni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hyperlink" Target="https://www.ncbi.nlm.nih.gov/books/NBK8099/"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9.png"/><Relationship Id="rId4" Type="http://schemas.openxmlformats.org/officeDocument/2006/relationships/hyperlink" Target="http://basicbiology.net/micro/microorganisms/fungi/"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hyperlink" Target="http://basicbiology.net/micro/microorganisms/fungi/"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hyperlink" Target="http://basicbiology.net/micro/microorganisms/fungi/"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hyperlink" Target="http://basicbiology.net/micro/microorganisms/fungi/"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hyperlink" Target="http://basicbiology.net/micro/microorganisms/fungi/"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hyperlink" Target="http://basicbiology.net/micro/microorganisms/fungi/" TargetMode="External"/><Relationship Id="rId4" Type="http://schemas.openxmlformats.org/officeDocument/2006/relationships/image" Target="../media/image7.png"/><Relationship Id="rId9" Type="http://schemas.openxmlformats.org/officeDocument/2006/relationships/hyperlink" Target="https://www.google.pl/search?q=lichen&amp;source=lnms&amp;tbm=isch&amp;sa=X&amp;ved=0ahUKEwimnvf56eHWAhUmDMAKHVzBAaIQ_AUICigB&amp;biw=1600&amp;bih=794#imgrc=BrbLRGif54JD7M" TargetMode="External"/><Relationship Id="rId5" Type="http://schemas.openxmlformats.org/officeDocument/2006/relationships/image" Target="../media/image12.png"/><Relationship Id="rId6" Type="http://schemas.openxmlformats.org/officeDocument/2006/relationships/image" Target="../media/image14.png"/><Relationship Id="rId7" Type="http://schemas.openxmlformats.org/officeDocument/2006/relationships/hyperlink" Target="https://www.google.pl/search?q=lichen&amp;source=lnms&amp;tbm=isch&amp;sa=X&amp;ved=0ahUKEwimnvf56eHWAhUmDMAKHVzBAaIQ_AUICigB&amp;biw=1600&amp;bih=794#imgrc=ZZvcse1r9oGjwM" TargetMode="External"/><Relationship Id="rId8" Type="http://schemas.openxmlformats.org/officeDocument/2006/relationships/hyperlink" Target="https://www.google.pl/search?q=lichen&amp;source=lnms&amp;tbm=isch&amp;sa=X&amp;ved=0ahUKEwimnvf56eHWAhUmDMAKHVzBAaIQ_AUICigB&amp;biw=1600&amp;bih=794#imgrc=RQeFV26KI_SMLM"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1.xml"/><Relationship Id="rId3" Type="http://schemas.openxmlformats.org/officeDocument/2006/relationships/hyperlink" Target="https://www.youtube.com/watch?v=4NO299do_l4" TargetMode="Externa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2.xml"/><Relationship Id="rId3" Type="http://schemas.openxmlformats.org/officeDocument/2006/relationships/hyperlink" Target="https://www.youtube.com/watch?v=Bfk0gKbQBuM" TargetMode="Externa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hyperlink" Target="https://books.google.pl/books?hl=en&amp;lr=&amp;id=t5xfBgAAQBAJ&amp;oi=fnd&amp;pg=PT6&amp;dq=the+biology+of+fungi&amp;ots=RAC4cURpFx&amp;sig=y2HPEjLB-VItlTOjSxRVjkNYDH8&amp;redir_esc=y#v=onepage&amp;q=the%20biology%20of%20fungi&amp;f=false" TargetMode="External"/><Relationship Id="rId4" Type="http://schemas.openxmlformats.org/officeDocument/2006/relationships/hyperlink" Target="http://basicbiology.net/micro/microorganisms/fungi/"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hyperlink" Target="https://www.google.pl/search?q=hypha&amp;oq=hypha&amp;gs_l=psy-ab.3..35i39k1j0i203k1l2j0i10i203k1j0i203k1l2j0i10k1j0l3.8981.9455.0.9809.2.2.0.0.0.0.446.584.0j1j4-1.2.0....0...1.1.64.psy-ab..0.2.583...0i7i30k1.0.Y8oBFXdkJJ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6" name="Shape 276"/>
        <p:cNvGrpSpPr/>
        <p:nvPr/>
      </p:nvGrpSpPr>
      <p:grpSpPr>
        <a:xfrm>
          <a:off x="0" y="0"/>
          <a:ext cx="0" cy="0"/>
          <a:chOff x="0" y="0"/>
          <a:chExt cx="0" cy="0"/>
        </a:xfrm>
      </p:grpSpPr>
      <p:sp>
        <p:nvSpPr>
          <p:cNvPr id="277" name="Shape 277"/>
          <p:cNvSpPr txBox="1"/>
          <p:nvPr>
            <p:ph type="ctrTitle"/>
          </p:nvPr>
        </p:nvSpPr>
        <p:spPr>
          <a:xfrm>
            <a:off x="824000" y="1613813"/>
            <a:ext cx="4255500" cy="1872900"/>
          </a:xfrm>
          <a:prstGeom prst="rect">
            <a:avLst/>
          </a:prstGeom>
        </p:spPr>
        <p:txBody>
          <a:bodyPr anchorCtr="0" anchor="ctr" bIns="91425" lIns="91425" rIns="91425" wrap="square" tIns="91425">
            <a:noAutofit/>
          </a:bodyPr>
          <a:lstStyle/>
          <a:p>
            <a:pPr lvl="0">
              <a:spcBef>
                <a:spcPts val="0"/>
              </a:spcBef>
              <a:buNone/>
            </a:pPr>
            <a:r>
              <a:rPr lang="en-GB"/>
              <a:t>Fungi - their biology</a:t>
            </a:r>
          </a:p>
        </p:txBody>
      </p:sp>
      <p:sp>
        <p:nvSpPr>
          <p:cNvPr id="278" name="Shape 278"/>
          <p:cNvSpPr txBox="1"/>
          <p:nvPr>
            <p:ph idx="1" type="subTitle"/>
          </p:nvPr>
        </p:nvSpPr>
        <p:spPr>
          <a:xfrm>
            <a:off x="824000" y="3596300"/>
            <a:ext cx="4255500" cy="695400"/>
          </a:xfrm>
          <a:prstGeom prst="rect">
            <a:avLst/>
          </a:prstGeom>
        </p:spPr>
        <p:txBody>
          <a:bodyPr anchorCtr="0" anchor="t" bIns="91425" lIns="91425" rIns="91425" wrap="square" tIns="91425">
            <a:noAutofit/>
          </a:bodyPr>
          <a:lstStyle/>
          <a:p>
            <a:pPr lvl="0">
              <a:spcBef>
                <a:spcPts val="0"/>
              </a:spcBef>
              <a:buNone/>
            </a:pPr>
            <a:r>
              <a:rPr lang="en-GB"/>
              <a:t>Artur Baranowski</a:t>
            </a:r>
          </a:p>
        </p:txBody>
      </p:sp>
      <p:pic>
        <p:nvPicPr>
          <p:cNvPr id="279" name="Shape 279"/>
          <p:cNvPicPr preferRelativeResize="0"/>
          <p:nvPr/>
        </p:nvPicPr>
        <p:blipFill>
          <a:blip r:embed="rId3">
            <a:alphaModFix/>
          </a:blip>
          <a:stretch>
            <a:fillRect/>
          </a:stretch>
        </p:blipFill>
        <p:spPr>
          <a:xfrm>
            <a:off x="5222925" y="2917150"/>
            <a:ext cx="3552825" cy="16954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9" name="Shape 329"/>
        <p:cNvGrpSpPr/>
        <p:nvPr/>
      </p:nvGrpSpPr>
      <p:grpSpPr>
        <a:xfrm>
          <a:off x="0" y="0"/>
          <a:ext cx="0" cy="0"/>
          <a:chOff x="0" y="0"/>
          <a:chExt cx="0" cy="0"/>
        </a:xfrm>
      </p:grpSpPr>
      <p:pic>
        <p:nvPicPr>
          <p:cNvPr id="330" name="Shape 330"/>
          <p:cNvPicPr preferRelativeResize="0"/>
          <p:nvPr/>
        </p:nvPicPr>
        <p:blipFill>
          <a:blip r:embed="rId3">
            <a:alphaModFix/>
          </a:blip>
          <a:stretch>
            <a:fillRect/>
          </a:stretch>
        </p:blipFill>
        <p:spPr>
          <a:xfrm>
            <a:off x="1160350" y="628350"/>
            <a:ext cx="5700751" cy="2965225"/>
          </a:xfrm>
          <a:prstGeom prst="rect">
            <a:avLst/>
          </a:prstGeom>
          <a:noFill/>
          <a:ln>
            <a:noFill/>
          </a:ln>
        </p:spPr>
      </p:pic>
      <p:pic>
        <p:nvPicPr>
          <p:cNvPr id="331" name="Shape 331"/>
          <p:cNvPicPr preferRelativeResize="0"/>
          <p:nvPr/>
        </p:nvPicPr>
        <p:blipFill>
          <a:blip r:embed="rId4">
            <a:alphaModFix/>
          </a:blip>
          <a:stretch>
            <a:fillRect/>
          </a:stretch>
        </p:blipFill>
        <p:spPr>
          <a:xfrm>
            <a:off x="1409100" y="3844700"/>
            <a:ext cx="5362575" cy="6381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5" name="Shape 335"/>
        <p:cNvGrpSpPr/>
        <p:nvPr/>
      </p:nvGrpSpPr>
      <p:grpSpPr>
        <a:xfrm>
          <a:off x="0" y="0"/>
          <a:ext cx="0" cy="0"/>
          <a:chOff x="0" y="0"/>
          <a:chExt cx="0" cy="0"/>
        </a:xfrm>
      </p:grpSpPr>
      <p:pic>
        <p:nvPicPr>
          <p:cNvPr id="336" name="Shape 336"/>
          <p:cNvPicPr preferRelativeResize="0"/>
          <p:nvPr/>
        </p:nvPicPr>
        <p:blipFill rotWithShape="1">
          <a:blip r:embed="rId3">
            <a:alphaModFix/>
          </a:blip>
          <a:srcRect b="0" l="3521" r="0" t="50149"/>
          <a:stretch/>
        </p:blipFill>
        <p:spPr>
          <a:xfrm>
            <a:off x="4863925" y="626075"/>
            <a:ext cx="4117050" cy="3543001"/>
          </a:xfrm>
          <a:prstGeom prst="rect">
            <a:avLst/>
          </a:prstGeom>
          <a:noFill/>
          <a:ln>
            <a:noFill/>
          </a:ln>
        </p:spPr>
      </p:pic>
      <p:pic>
        <p:nvPicPr>
          <p:cNvPr id="337" name="Shape 337"/>
          <p:cNvPicPr preferRelativeResize="0"/>
          <p:nvPr/>
        </p:nvPicPr>
        <p:blipFill rotWithShape="1">
          <a:blip r:embed="rId3">
            <a:alphaModFix/>
          </a:blip>
          <a:srcRect b="50149" l="0" r="0" t="0"/>
          <a:stretch/>
        </p:blipFill>
        <p:spPr>
          <a:xfrm>
            <a:off x="163625" y="455050"/>
            <a:ext cx="4700300" cy="3902321"/>
          </a:xfrm>
          <a:prstGeom prst="rect">
            <a:avLst/>
          </a:prstGeom>
          <a:noFill/>
          <a:ln>
            <a:noFill/>
          </a:ln>
        </p:spPr>
      </p:pic>
      <p:sp>
        <p:nvSpPr>
          <p:cNvPr id="338" name="Shape 338"/>
          <p:cNvSpPr txBox="1"/>
          <p:nvPr/>
        </p:nvSpPr>
        <p:spPr>
          <a:xfrm>
            <a:off x="6068175" y="4777475"/>
            <a:ext cx="3000000" cy="283800"/>
          </a:xfrm>
          <a:prstGeom prst="rect">
            <a:avLst/>
          </a:prstGeom>
          <a:noFill/>
          <a:ln>
            <a:noFill/>
          </a:ln>
        </p:spPr>
        <p:txBody>
          <a:bodyPr anchorCtr="0" anchor="ctr" bIns="91425" lIns="91425" rIns="91425" wrap="square" tIns="91425">
            <a:noAutofit/>
          </a:bodyPr>
          <a:lstStyle/>
          <a:p>
            <a:pPr lvl="0" rtl="0">
              <a:spcBef>
                <a:spcPts val="0"/>
              </a:spcBef>
              <a:buNone/>
            </a:pPr>
            <a:r>
              <a:rPr lang="en-GB" sz="1000" u="sng">
                <a:solidFill>
                  <a:schemeClr val="hlink"/>
                </a:solidFill>
                <a:hlinkClick r:id="rId4"/>
              </a:rPr>
              <a:t>https://www.ncbi.nlm.nih.gov/books/NBK8099/</a:t>
            </a:r>
            <a:r>
              <a:rPr lang="en-GB" sz="1000"/>
              <a:t> </a:t>
            </a:r>
          </a:p>
        </p:txBody>
      </p:sp>
      <p:sp>
        <p:nvSpPr>
          <p:cNvPr id="339" name="Shape 339"/>
          <p:cNvSpPr txBox="1"/>
          <p:nvPr/>
        </p:nvSpPr>
        <p:spPr>
          <a:xfrm>
            <a:off x="86700" y="4305500"/>
            <a:ext cx="6925500" cy="755700"/>
          </a:xfrm>
          <a:prstGeom prst="rect">
            <a:avLst/>
          </a:prstGeom>
          <a:noFill/>
          <a:ln>
            <a:noFill/>
          </a:ln>
        </p:spPr>
        <p:txBody>
          <a:bodyPr anchorCtr="0" anchor="ctr" bIns="91425" lIns="91425" rIns="91425" wrap="square" tIns="91425">
            <a:noAutofit/>
          </a:bodyPr>
          <a:lstStyle/>
          <a:p>
            <a:pPr lvl="0" rtl="0">
              <a:spcBef>
                <a:spcPts val="0"/>
              </a:spcBef>
              <a:buNone/>
            </a:pPr>
            <a:r>
              <a:rPr lang="en-GB"/>
              <a:t>(A) Extracellular digestion and absorptive nutrition in fungi. (B) Invasive hyphae of C albicans in stratified epithelial tissue of mouse stomach. (X4,250)</a:t>
            </a:r>
          </a:p>
          <a:p>
            <a:pPr lvl="0" rtl="0">
              <a:spcBef>
                <a:spcPts val="0"/>
              </a:spcBef>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3" name="Shape 343"/>
        <p:cNvGrpSpPr/>
        <p:nvPr/>
      </p:nvGrpSpPr>
      <p:grpSpPr>
        <a:xfrm>
          <a:off x="0" y="0"/>
          <a:ext cx="0" cy="0"/>
          <a:chOff x="0" y="0"/>
          <a:chExt cx="0" cy="0"/>
        </a:xfrm>
      </p:grpSpPr>
      <p:sp>
        <p:nvSpPr>
          <p:cNvPr id="344" name="Shape 344"/>
          <p:cNvSpPr txBox="1"/>
          <p:nvPr>
            <p:ph type="title"/>
          </p:nvPr>
        </p:nvSpPr>
        <p:spPr>
          <a:xfrm>
            <a:off x="490263" y="261650"/>
            <a:ext cx="8349300" cy="2233800"/>
          </a:xfrm>
          <a:prstGeom prst="rect">
            <a:avLst/>
          </a:prstGeom>
        </p:spPr>
        <p:txBody>
          <a:bodyPr anchorCtr="0" anchor="ctr" bIns="91425" lIns="91425" rIns="91425" wrap="square" tIns="91425">
            <a:noAutofit/>
          </a:bodyPr>
          <a:lstStyle/>
          <a:p>
            <a:pPr lvl="0">
              <a:spcBef>
                <a:spcPts val="0"/>
              </a:spcBef>
              <a:buNone/>
            </a:pPr>
            <a:r>
              <a:rPr lang="en-GB" sz="2400"/>
              <a:t>Fungi are different from all other living things by the type of cell wall they have surrounding each of their cells. As opposed to plants, bacteria and some protists which have cell walls made from other compounds (e.g. cellulose), the cell walls of fungi are made from a compound called </a:t>
            </a:r>
            <a:r>
              <a:rPr b="1" lang="en-GB" sz="2400"/>
              <a:t>‘chitin’.</a:t>
            </a:r>
          </a:p>
        </p:txBody>
      </p:sp>
      <p:pic>
        <p:nvPicPr>
          <p:cNvPr id="345" name="Shape 345"/>
          <p:cNvPicPr preferRelativeResize="0"/>
          <p:nvPr/>
        </p:nvPicPr>
        <p:blipFill>
          <a:blip r:embed="rId3">
            <a:alphaModFix/>
          </a:blip>
          <a:stretch>
            <a:fillRect/>
          </a:stretch>
        </p:blipFill>
        <p:spPr>
          <a:xfrm>
            <a:off x="570575" y="2548650"/>
            <a:ext cx="5048625" cy="2414675"/>
          </a:xfrm>
          <a:prstGeom prst="rect">
            <a:avLst/>
          </a:prstGeom>
          <a:noFill/>
          <a:ln>
            <a:noFill/>
          </a:ln>
        </p:spPr>
      </p:pic>
      <p:sp>
        <p:nvSpPr>
          <p:cNvPr id="346" name="Shape 346"/>
          <p:cNvSpPr txBox="1"/>
          <p:nvPr/>
        </p:nvSpPr>
        <p:spPr>
          <a:xfrm>
            <a:off x="5740700" y="4700425"/>
            <a:ext cx="3294000" cy="312600"/>
          </a:xfrm>
          <a:prstGeom prst="rect">
            <a:avLst/>
          </a:prstGeom>
          <a:noFill/>
          <a:ln>
            <a:noFill/>
          </a:ln>
        </p:spPr>
        <p:txBody>
          <a:bodyPr anchorCtr="0" anchor="ctr" bIns="91425" lIns="91425" rIns="91425" wrap="square" tIns="91425">
            <a:noAutofit/>
          </a:bodyPr>
          <a:lstStyle/>
          <a:p>
            <a:pPr indent="0" lvl="0" marL="0" rtl="0">
              <a:spcBef>
                <a:spcPts val="0"/>
              </a:spcBef>
              <a:buNone/>
            </a:pPr>
            <a:r>
              <a:rPr lang="en-GB" sz="1000" u="sng">
                <a:solidFill>
                  <a:srgbClr val="D9D9D9"/>
                </a:solidFill>
                <a:latin typeface="Maven Pro"/>
                <a:ea typeface="Maven Pro"/>
                <a:cs typeface="Maven Pro"/>
                <a:sym typeface="Maven Pro"/>
                <a:hlinkClick r:id="rId4"/>
              </a:rPr>
              <a:t>http://basicbiology.net/micro/microorganisms/fungi/</a:t>
            </a:r>
            <a:r>
              <a:rPr lang="en-GB" sz="1000">
                <a:solidFill>
                  <a:srgbClr val="D9D9D9"/>
                </a:solidFill>
                <a:latin typeface="Maven Pro"/>
                <a:ea typeface="Maven Pro"/>
                <a:cs typeface="Maven Pro"/>
                <a:sym typeface="Maven Pro"/>
              </a:rPr>
              <a:t> </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0" name="Shape 350"/>
        <p:cNvGrpSpPr/>
        <p:nvPr/>
      </p:nvGrpSpPr>
      <p:grpSpPr>
        <a:xfrm>
          <a:off x="0" y="0"/>
          <a:ext cx="0" cy="0"/>
          <a:chOff x="0" y="0"/>
          <a:chExt cx="0" cy="0"/>
        </a:xfrm>
      </p:grpSpPr>
      <p:sp>
        <p:nvSpPr>
          <p:cNvPr id="351" name="Shape 351"/>
          <p:cNvSpPr txBox="1"/>
          <p:nvPr>
            <p:ph type="title"/>
          </p:nvPr>
        </p:nvSpPr>
        <p:spPr>
          <a:xfrm>
            <a:off x="240800" y="221525"/>
            <a:ext cx="8735400" cy="4401900"/>
          </a:xfrm>
          <a:prstGeom prst="rect">
            <a:avLst/>
          </a:prstGeom>
        </p:spPr>
        <p:txBody>
          <a:bodyPr anchorCtr="0" anchor="ctr" bIns="91425" lIns="91425" rIns="91425" wrap="square" tIns="91425">
            <a:noAutofit/>
          </a:bodyPr>
          <a:lstStyle/>
          <a:p>
            <a:pPr lvl="0">
              <a:spcBef>
                <a:spcPts val="0"/>
              </a:spcBef>
              <a:buClr>
                <a:schemeClr val="dk1"/>
              </a:buClr>
              <a:buSzPct val="50000"/>
              <a:buFont typeface="Arial"/>
              <a:buNone/>
            </a:pPr>
            <a:r>
              <a:rPr lang="en-GB" sz="2200"/>
              <a:t>More than 100,000 species of fungi have been identified by biologists. It is estimated that more than 1.5 million species currently exist on Earth. Two groups of multicellular fungi contain over 95% of all species. One of these two groups is called ‘basidiomycetes’ which includes the mushroom producing fungi.</a:t>
            </a:r>
          </a:p>
          <a:p>
            <a:pPr lvl="0">
              <a:spcBef>
                <a:spcPts val="0"/>
              </a:spcBef>
              <a:buClr>
                <a:schemeClr val="dk1"/>
              </a:buClr>
              <a:buSzPct val="50000"/>
              <a:buFont typeface="Arial"/>
              <a:buNone/>
            </a:pPr>
            <a:r>
              <a:t/>
            </a:r>
            <a:endParaRPr sz="2200"/>
          </a:p>
          <a:p>
            <a:pPr lvl="0" rtl="0">
              <a:spcBef>
                <a:spcPts val="0"/>
              </a:spcBef>
              <a:buNone/>
            </a:pPr>
            <a:r>
              <a:rPr lang="en-GB" sz="2200"/>
              <a:t>The study of fungi is known as mycology. Mycology is a very important field of biology because fungi are important for a number of ecological and economic reasons. Consequently, understanding these little organisms is very important to the well-being of humans.</a:t>
            </a:r>
          </a:p>
        </p:txBody>
      </p:sp>
      <p:sp>
        <p:nvSpPr>
          <p:cNvPr id="352" name="Shape 352"/>
          <p:cNvSpPr txBox="1"/>
          <p:nvPr/>
        </p:nvSpPr>
        <p:spPr>
          <a:xfrm>
            <a:off x="5365025" y="4710050"/>
            <a:ext cx="3583200" cy="312600"/>
          </a:xfrm>
          <a:prstGeom prst="rect">
            <a:avLst/>
          </a:prstGeom>
          <a:noFill/>
          <a:ln>
            <a:noFill/>
          </a:ln>
        </p:spPr>
        <p:txBody>
          <a:bodyPr anchorCtr="0" anchor="ctr" bIns="91425" lIns="91425" rIns="91425" wrap="square" tIns="91425">
            <a:noAutofit/>
          </a:bodyPr>
          <a:lstStyle/>
          <a:p>
            <a:pPr indent="0" lvl="0" marL="0" rtl="0">
              <a:spcBef>
                <a:spcPts val="0"/>
              </a:spcBef>
              <a:buNone/>
            </a:pPr>
            <a:r>
              <a:rPr lang="en-GB" sz="1000" u="sng">
                <a:solidFill>
                  <a:srgbClr val="D9D9D9"/>
                </a:solidFill>
                <a:latin typeface="Maven Pro"/>
                <a:ea typeface="Maven Pro"/>
                <a:cs typeface="Maven Pro"/>
                <a:sym typeface="Maven Pro"/>
                <a:hlinkClick r:id="rId3"/>
              </a:rPr>
              <a:t>http://basicbiology.net/micro/microorganisms/fungi/</a:t>
            </a:r>
            <a:r>
              <a:rPr lang="en-GB" sz="1000">
                <a:solidFill>
                  <a:srgbClr val="D9D9D9"/>
                </a:solidFill>
                <a:latin typeface="Maven Pro"/>
                <a:ea typeface="Maven Pro"/>
                <a:cs typeface="Maven Pro"/>
                <a:sym typeface="Maven Pro"/>
              </a:rPr>
              <a:t> </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6" name="Shape 356"/>
        <p:cNvGrpSpPr/>
        <p:nvPr/>
      </p:nvGrpSpPr>
      <p:grpSpPr>
        <a:xfrm>
          <a:off x="0" y="0"/>
          <a:ext cx="0" cy="0"/>
          <a:chOff x="0" y="0"/>
          <a:chExt cx="0" cy="0"/>
        </a:xfrm>
      </p:grpSpPr>
      <p:sp>
        <p:nvSpPr>
          <p:cNvPr id="357" name="Shape 357"/>
          <p:cNvSpPr txBox="1"/>
          <p:nvPr>
            <p:ph type="title"/>
          </p:nvPr>
        </p:nvSpPr>
        <p:spPr>
          <a:xfrm>
            <a:off x="824000" y="1613825"/>
            <a:ext cx="6402000" cy="1872900"/>
          </a:xfrm>
          <a:prstGeom prst="rect">
            <a:avLst/>
          </a:prstGeom>
        </p:spPr>
        <p:txBody>
          <a:bodyPr anchorCtr="0" anchor="ctr" bIns="91425" lIns="91425" rIns="91425" wrap="square" tIns="91425">
            <a:noAutofit/>
          </a:bodyPr>
          <a:lstStyle/>
          <a:p>
            <a:pPr lvl="0" rtl="0">
              <a:spcBef>
                <a:spcPts val="0"/>
              </a:spcBef>
              <a:buNone/>
            </a:pPr>
            <a:r>
              <a:rPr lang="en-GB" sz="3000"/>
              <a:t>2.   Importance of Fungi</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1" name="Shape 361"/>
        <p:cNvGrpSpPr/>
        <p:nvPr/>
      </p:nvGrpSpPr>
      <p:grpSpPr>
        <a:xfrm>
          <a:off x="0" y="0"/>
          <a:ext cx="0" cy="0"/>
          <a:chOff x="0" y="0"/>
          <a:chExt cx="0" cy="0"/>
        </a:xfrm>
      </p:grpSpPr>
      <p:sp>
        <p:nvSpPr>
          <p:cNvPr id="362" name="Shape 362"/>
          <p:cNvSpPr txBox="1"/>
          <p:nvPr>
            <p:ph type="title"/>
          </p:nvPr>
        </p:nvSpPr>
        <p:spPr>
          <a:xfrm>
            <a:off x="824000" y="763600"/>
            <a:ext cx="5857800" cy="3573300"/>
          </a:xfrm>
          <a:prstGeom prst="rect">
            <a:avLst/>
          </a:prstGeom>
        </p:spPr>
        <p:txBody>
          <a:bodyPr anchorCtr="0" anchor="ctr" bIns="91425" lIns="91425" rIns="91425" wrap="square" tIns="91425">
            <a:noAutofit/>
          </a:bodyPr>
          <a:lstStyle/>
          <a:p>
            <a:pPr lvl="0">
              <a:spcBef>
                <a:spcPts val="0"/>
              </a:spcBef>
              <a:buNone/>
            </a:pPr>
            <a:r>
              <a:rPr lang="en-GB" sz="2400"/>
              <a:t>Fungi are very important for a number of reasons worldwide. </a:t>
            </a:r>
          </a:p>
          <a:p>
            <a:pPr lvl="0" rtl="0">
              <a:spcBef>
                <a:spcPts val="0"/>
              </a:spcBef>
              <a:buNone/>
            </a:pPr>
            <a:r>
              <a:rPr lang="en-GB" sz="2400"/>
              <a:t>Mushrooms, truffles and yeast have a significant place in the food and alcohol industries as sources of food and in the process of fermentation. They are also used in the production of antibiotics.</a:t>
            </a:r>
          </a:p>
        </p:txBody>
      </p:sp>
      <p:sp>
        <p:nvSpPr>
          <p:cNvPr id="363" name="Shape 363"/>
          <p:cNvSpPr txBox="1"/>
          <p:nvPr/>
        </p:nvSpPr>
        <p:spPr>
          <a:xfrm>
            <a:off x="5365025" y="4710050"/>
            <a:ext cx="3583200" cy="312600"/>
          </a:xfrm>
          <a:prstGeom prst="rect">
            <a:avLst/>
          </a:prstGeom>
          <a:noFill/>
          <a:ln>
            <a:noFill/>
          </a:ln>
        </p:spPr>
        <p:txBody>
          <a:bodyPr anchorCtr="0" anchor="ctr" bIns="91425" lIns="91425" rIns="91425" wrap="square" tIns="91425">
            <a:noAutofit/>
          </a:bodyPr>
          <a:lstStyle/>
          <a:p>
            <a:pPr indent="0" lvl="0" marL="0" rtl="0">
              <a:spcBef>
                <a:spcPts val="0"/>
              </a:spcBef>
              <a:buNone/>
            </a:pPr>
            <a:r>
              <a:rPr lang="en-GB" sz="1000" u="sng">
                <a:solidFill>
                  <a:srgbClr val="D9D9D9"/>
                </a:solidFill>
                <a:latin typeface="Maven Pro"/>
                <a:ea typeface="Maven Pro"/>
                <a:cs typeface="Maven Pro"/>
                <a:sym typeface="Maven Pro"/>
                <a:hlinkClick r:id="rId3"/>
              </a:rPr>
              <a:t>http://basicbiology.net/micro/microorganisms/fungi/</a:t>
            </a:r>
            <a:r>
              <a:rPr lang="en-GB" sz="1000">
                <a:solidFill>
                  <a:srgbClr val="D9D9D9"/>
                </a:solidFill>
                <a:latin typeface="Maven Pro"/>
                <a:ea typeface="Maven Pro"/>
                <a:cs typeface="Maven Pro"/>
                <a:sym typeface="Maven Pro"/>
              </a:rPr>
              <a:t> </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7" name="Shape 367"/>
        <p:cNvGrpSpPr/>
        <p:nvPr/>
      </p:nvGrpSpPr>
      <p:grpSpPr>
        <a:xfrm>
          <a:off x="0" y="0"/>
          <a:ext cx="0" cy="0"/>
          <a:chOff x="0" y="0"/>
          <a:chExt cx="0" cy="0"/>
        </a:xfrm>
      </p:grpSpPr>
      <p:sp>
        <p:nvSpPr>
          <p:cNvPr id="368" name="Shape 368"/>
          <p:cNvSpPr txBox="1"/>
          <p:nvPr>
            <p:ph type="title"/>
          </p:nvPr>
        </p:nvSpPr>
        <p:spPr>
          <a:xfrm>
            <a:off x="824000" y="763600"/>
            <a:ext cx="5857800" cy="3573300"/>
          </a:xfrm>
          <a:prstGeom prst="rect">
            <a:avLst/>
          </a:prstGeom>
        </p:spPr>
        <p:txBody>
          <a:bodyPr anchorCtr="0" anchor="ctr" bIns="91425" lIns="91425" rIns="91425" wrap="square" tIns="91425">
            <a:noAutofit/>
          </a:bodyPr>
          <a:lstStyle/>
          <a:p>
            <a:pPr lvl="0">
              <a:spcBef>
                <a:spcPts val="0"/>
              </a:spcBef>
              <a:buNone/>
            </a:pPr>
            <a:r>
              <a:rPr lang="en-GB" sz="2400"/>
              <a:t>Fungi are one of the most important decomposers of dead plant material and the recycling of nutrients back into ecosystems. </a:t>
            </a:r>
          </a:p>
          <a:p>
            <a:pPr lvl="0">
              <a:spcBef>
                <a:spcPts val="0"/>
              </a:spcBef>
              <a:buNone/>
            </a:pPr>
            <a:r>
              <a:t/>
            </a:r>
            <a:endParaRPr sz="2400" u="sng"/>
          </a:p>
          <a:p>
            <a:pPr lvl="0">
              <a:spcBef>
                <a:spcPts val="0"/>
              </a:spcBef>
              <a:buNone/>
            </a:pPr>
            <a:r>
              <a:rPr lang="en-GB" sz="2400" u="sng"/>
              <a:t>If nutrients were not recycled, a habitat would become infertile and struggle to support life. </a:t>
            </a:r>
          </a:p>
          <a:p>
            <a:pPr lvl="0">
              <a:spcBef>
                <a:spcPts val="0"/>
              </a:spcBef>
              <a:buNone/>
            </a:pPr>
            <a:r>
              <a:t/>
            </a:r>
            <a:endParaRPr sz="2400"/>
          </a:p>
          <a:p>
            <a:pPr lvl="0" rtl="0">
              <a:spcBef>
                <a:spcPts val="0"/>
              </a:spcBef>
              <a:buNone/>
            </a:pPr>
            <a:r>
              <a:rPr lang="en-GB" sz="2400"/>
              <a:t>On the flip side, all around the world fungi can be problematic for farmers because they can infect and decompose crops.</a:t>
            </a:r>
          </a:p>
        </p:txBody>
      </p:sp>
      <p:sp>
        <p:nvSpPr>
          <p:cNvPr id="369" name="Shape 369"/>
          <p:cNvSpPr txBox="1"/>
          <p:nvPr/>
        </p:nvSpPr>
        <p:spPr>
          <a:xfrm>
            <a:off x="5365025" y="4710050"/>
            <a:ext cx="3583200" cy="312600"/>
          </a:xfrm>
          <a:prstGeom prst="rect">
            <a:avLst/>
          </a:prstGeom>
          <a:noFill/>
          <a:ln>
            <a:noFill/>
          </a:ln>
        </p:spPr>
        <p:txBody>
          <a:bodyPr anchorCtr="0" anchor="ctr" bIns="91425" lIns="91425" rIns="91425" wrap="square" tIns="91425">
            <a:noAutofit/>
          </a:bodyPr>
          <a:lstStyle/>
          <a:p>
            <a:pPr indent="0" lvl="0" marL="0" rtl="0">
              <a:spcBef>
                <a:spcPts val="0"/>
              </a:spcBef>
              <a:buNone/>
            </a:pPr>
            <a:r>
              <a:rPr lang="en-GB" sz="1000" u="sng">
                <a:solidFill>
                  <a:srgbClr val="D9D9D9"/>
                </a:solidFill>
                <a:latin typeface="Maven Pro"/>
                <a:ea typeface="Maven Pro"/>
                <a:cs typeface="Maven Pro"/>
                <a:sym typeface="Maven Pro"/>
                <a:hlinkClick r:id="rId3"/>
              </a:rPr>
              <a:t>http://basicbiology.net/micro/microorganisms/fungi/</a:t>
            </a:r>
            <a:r>
              <a:rPr lang="en-GB" sz="1000">
                <a:solidFill>
                  <a:srgbClr val="D9D9D9"/>
                </a:solidFill>
                <a:latin typeface="Maven Pro"/>
                <a:ea typeface="Maven Pro"/>
                <a:cs typeface="Maven Pro"/>
                <a:sym typeface="Maven Pro"/>
              </a:rPr>
              <a:t> </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3" name="Shape 373"/>
        <p:cNvGrpSpPr/>
        <p:nvPr/>
      </p:nvGrpSpPr>
      <p:grpSpPr>
        <a:xfrm>
          <a:off x="0" y="0"/>
          <a:ext cx="0" cy="0"/>
          <a:chOff x="0" y="0"/>
          <a:chExt cx="0" cy="0"/>
        </a:xfrm>
      </p:grpSpPr>
      <p:sp>
        <p:nvSpPr>
          <p:cNvPr id="374" name="Shape 374"/>
          <p:cNvSpPr txBox="1"/>
          <p:nvPr>
            <p:ph type="title"/>
          </p:nvPr>
        </p:nvSpPr>
        <p:spPr>
          <a:xfrm>
            <a:off x="824000" y="763600"/>
            <a:ext cx="5857800" cy="3573300"/>
          </a:xfrm>
          <a:prstGeom prst="rect">
            <a:avLst/>
          </a:prstGeom>
        </p:spPr>
        <p:txBody>
          <a:bodyPr anchorCtr="0" anchor="ctr" bIns="91425" lIns="91425" rIns="91425" wrap="square" tIns="91425">
            <a:noAutofit/>
          </a:bodyPr>
          <a:lstStyle/>
          <a:p>
            <a:pPr lvl="0">
              <a:spcBef>
                <a:spcPts val="0"/>
              </a:spcBef>
              <a:buNone/>
            </a:pPr>
            <a:r>
              <a:rPr lang="en-GB" sz="2400"/>
              <a:t>MYCORRHIZAE</a:t>
            </a:r>
          </a:p>
          <a:p>
            <a:pPr lvl="0">
              <a:spcBef>
                <a:spcPts val="0"/>
              </a:spcBef>
              <a:buNone/>
            </a:pPr>
            <a:r>
              <a:t/>
            </a:r>
            <a:endParaRPr sz="2400"/>
          </a:p>
          <a:p>
            <a:pPr lvl="0">
              <a:spcBef>
                <a:spcPts val="0"/>
              </a:spcBef>
              <a:buNone/>
            </a:pPr>
            <a:r>
              <a:rPr lang="en-GB" sz="2400"/>
              <a:t>Many fungi, known as mycorrhizae, live in close association with the roots of plants (e.g. Leguminous) and actually help them to absorb more nutrients (Nitrogen). </a:t>
            </a:r>
          </a:p>
          <a:p>
            <a:pPr lvl="0" rtl="0">
              <a:spcBef>
                <a:spcPts val="0"/>
              </a:spcBef>
              <a:buNone/>
            </a:pPr>
            <a:r>
              <a:rPr lang="en-GB" sz="2400"/>
              <a:t>The vast majority of plants depend on help from fungi to successfully compete with neighbouring plants for nutrients.</a:t>
            </a:r>
          </a:p>
        </p:txBody>
      </p:sp>
      <p:sp>
        <p:nvSpPr>
          <p:cNvPr id="375" name="Shape 375"/>
          <p:cNvSpPr txBox="1"/>
          <p:nvPr/>
        </p:nvSpPr>
        <p:spPr>
          <a:xfrm>
            <a:off x="5365025" y="4710050"/>
            <a:ext cx="3583200" cy="312600"/>
          </a:xfrm>
          <a:prstGeom prst="rect">
            <a:avLst/>
          </a:prstGeom>
          <a:noFill/>
          <a:ln>
            <a:noFill/>
          </a:ln>
        </p:spPr>
        <p:txBody>
          <a:bodyPr anchorCtr="0" anchor="ctr" bIns="91425" lIns="91425" rIns="91425" wrap="square" tIns="91425">
            <a:noAutofit/>
          </a:bodyPr>
          <a:lstStyle/>
          <a:p>
            <a:pPr indent="0" lvl="0" marL="0" rtl="0">
              <a:spcBef>
                <a:spcPts val="0"/>
              </a:spcBef>
              <a:buNone/>
            </a:pPr>
            <a:r>
              <a:rPr lang="en-GB" sz="1000" u="sng">
                <a:solidFill>
                  <a:srgbClr val="D9D9D9"/>
                </a:solidFill>
                <a:latin typeface="Maven Pro"/>
                <a:ea typeface="Maven Pro"/>
                <a:cs typeface="Maven Pro"/>
                <a:sym typeface="Maven Pro"/>
                <a:hlinkClick r:id="rId3"/>
              </a:rPr>
              <a:t>http://basicbiology.net/micro/microorganisms/fungi/</a:t>
            </a:r>
            <a:r>
              <a:rPr lang="en-GB" sz="1000">
                <a:solidFill>
                  <a:srgbClr val="D9D9D9"/>
                </a:solidFill>
                <a:latin typeface="Maven Pro"/>
                <a:ea typeface="Maven Pro"/>
                <a:cs typeface="Maven Pro"/>
                <a:sym typeface="Maven Pro"/>
              </a:rPr>
              <a:t> </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9" name="Shape 379"/>
        <p:cNvGrpSpPr/>
        <p:nvPr/>
      </p:nvGrpSpPr>
      <p:grpSpPr>
        <a:xfrm>
          <a:off x="0" y="0"/>
          <a:ext cx="0" cy="0"/>
          <a:chOff x="0" y="0"/>
          <a:chExt cx="0" cy="0"/>
        </a:xfrm>
      </p:grpSpPr>
      <p:sp>
        <p:nvSpPr>
          <p:cNvPr id="380" name="Shape 380"/>
          <p:cNvSpPr txBox="1"/>
          <p:nvPr>
            <p:ph type="title"/>
          </p:nvPr>
        </p:nvSpPr>
        <p:spPr>
          <a:xfrm>
            <a:off x="824000" y="763600"/>
            <a:ext cx="5857800" cy="3573300"/>
          </a:xfrm>
          <a:prstGeom prst="rect">
            <a:avLst/>
          </a:prstGeom>
        </p:spPr>
        <p:txBody>
          <a:bodyPr anchorCtr="0" anchor="ctr" bIns="91425" lIns="91425" rIns="91425" wrap="square" tIns="91425">
            <a:noAutofit/>
          </a:bodyPr>
          <a:lstStyle/>
          <a:p>
            <a:pPr lvl="0" rtl="0">
              <a:spcBef>
                <a:spcPts val="0"/>
              </a:spcBef>
              <a:buNone/>
            </a:pPr>
            <a:r>
              <a:rPr lang="en-GB" sz="2400"/>
              <a:t>LICHENS</a:t>
            </a:r>
          </a:p>
          <a:p>
            <a:pPr lvl="0" rtl="0">
              <a:spcBef>
                <a:spcPts val="0"/>
              </a:spcBef>
              <a:buNone/>
            </a:pPr>
            <a:r>
              <a:t/>
            </a:r>
            <a:endParaRPr sz="2400"/>
          </a:p>
          <a:p>
            <a:pPr lvl="0" rtl="0">
              <a:spcBef>
                <a:spcPts val="0"/>
              </a:spcBef>
              <a:buNone/>
            </a:pPr>
            <a:r>
              <a:rPr lang="en-GB" sz="2400"/>
              <a:t>A lichen forms when a fungi and photosynthetic organisms, such as a green algae or cyanobacteria, form a symbiotic relationship.</a:t>
            </a:r>
          </a:p>
          <a:p>
            <a:pPr lvl="0" rtl="0">
              <a:spcBef>
                <a:spcPts val="0"/>
              </a:spcBef>
              <a:buNone/>
            </a:pPr>
            <a:r>
              <a:t/>
            </a:r>
            <a:endParaRPr sz="2400"/>
          </a:p>
          <a:p>
            <a:pPr lvl="0" rtl="0">
              <a:spcBef>
                <a:spcPts val="0"/>
              </a:spcBef>
              <a:buNone/>
            </a:pPr>
            <a:r>
              <a:t/>
            </a:r>
            <a:endParaRPr sz="600">
              <a:solidFill>
                <a:srgbClr val="F3F3F3"/>
              </a:solidFill>
            </a:endParaRPr>
          </a:p>
        </p:txBody>
      </p:sp>
      <p:sp>
        <p:nvSpPr>
          <p:cNvPr id="381" name="Shape 381"/>
          <p:cNvSpPr txBox="1"/>
          <p:nvPr/>
        </p:nvSpPr>
        <p:spPr>
          <a:xfrm>
            <a:off x="5365025" y="4710050"/>
            <a:ext cx="3583200" cy="312600"/>
          </a:xfrm>
          <a:prstGeom prst="rect">
            <a:avLst/>
          </a:prstGeom>
          <a:noFill/>
          <a:ln>
            <a:noFill/>
          </a:ln>
        </p:spPr>
        <p:txBody>
          <a:bodyPr anchorCtr="0" anchor="ctr" bIns="91425" lIns="91425" rIns="91425" wrap="square" tIns="91425">
            <a:noAutofit/>
          </a:bodyPr>
          <a:lstStyle/>
          <a:p>
            <a:pPr indent="0" lvl="0" marL="0" rtl="0">
              <a:spcBef>
                <a:spcPts val="0"/>
              </a:spcBef>
              <a:buNone/>
            </a:pPr>
            <a:r>
              <a:rPr lang="en-GB" sz="1000" u="sng">
                <a:solidFill>
                  <a:srgbClr val="D9D9D9"/>
                </a:solidFill>
                <a:latin typeface="Maven Pro"/>
                <a:ea typeface="Maven Pro"/>
                <a:cs typeface="Maven Pro"/>
                <a:sym typeface="Maven Pro"/>
                <a:hlinkClick r:id="rId3"/>
              </a:rPr>
              <a:t>http://basicbiology.net/micro/microorganisms/fungi/</a:t>
            </a:r>
            <a:r>
              <a:rPr lang="en-GB" sz="1000">
                <a:solidFill>
                  <a:srgbClr val="D9D9D9"/>
                </a:solidFill>
                <a:latin typeface="Maven Pro"/>
                <a:ea typeface="Maven Pro"/>
                <a:cs typeface="Maven Pro"/>
                <a:sym typeface="Maven Pro"/>
              </a:rPr>
              <a:t> </a:t>
            </a:r>
          </a:p>
        </p:txBody>
      </p:sp>
      <p:pic>
        <p:nvPicPr>
          <p:cNvPr id="382" name="Shape 382"/>
          <p:cNvPicPr preferRelativeResize="0"/>
          <p:nvPr/>
        </p:nvPicPr>
        <p:blipFill rotWithShape="1">
          <a:blip r:embed="rId4">
            <a:alphaModFix/>
          </a:blip>
          <a:srcRect b="0" l="0" r="0" t="17108"/>
          <a:stretch/>
        </p:blipFill>
        <p:spPr>
          <a:xfrm>
            <a:off x="6944700" y="220350"/>
            <a:ext cx="1985000" cy="1406100"/>
          </a:xfrm>
          <a:prstGeom prst="rect">
            <a:avLst/>
          </a:prstGeom>
          <a:noFill/>
          <a:ln>
            <a:noFill/>
          </a:ln>
        </p:spPr>
      </p:pic>
      <p:pic>
        <p:nvPicPr>
          <p:cNvPr id="383" name="Shape 383"/>
          <p:cNvPicPr preferRelativeResize="0"/>
          <p:nvPr/>
        </p:nvPicPr>
        <p:blipFill rotWithShape="1">
          <a:blip r:embed="rId5">
            <a:alphaModFix/>
          </a:blip>
          <a:srcRect b="0" l="47193" r="0" t="42987"/>
          <a:stretch/>
        </p:blipFill>
        <p:spPr>
          <a:xfrm>
            <a:off x="6944700" y="1722331"/>
            <a:ext cx="1984999" cy="1426494"/>
          </a:xfrm>
          <a:prstGeom prst="rect">
            <a:avLst/>
          </a:prstGeom>
          <a:noFill/>
          <a:ln>
            <a:noFill/>
          </a:ln>
        </p:spPr>
      </p:pic>
      <p:pic>
        <p:nvPicPr>
          <p:cNvPr id="384" name="Shape 384"/>
          <p:cNvPicPr preferRelativeResize="0"/>
          <p:nvPr/>
        </p:nvPicPr>
        <p:blipFill rotWithShape="1">
          <a:blip r:embed="rId6">
            <a:alphaModFix/>
          </a:blip>
          <a:srcRect b="13042" l="21039" r="12315" t="27592"/>
          <a:stretch/>
        </p:blipFill>
        <p:spPr>
          <a:xfrm>
            <a:off x="6944700" y="3246959"/>
            <a:ext cx="1985000" cy="1364954"/>
          </a:xfrm>
          <a:prstGeom prst="rect">
            <a:avLst/>
          </a:prstGeom>
          <a:noFill/>
          <a:ln>
            <a:noFill/>
          </a:ln>
        </p:spPr>
      </p:pic>
      <p:sp>
        <p:nvSpPr>
          <p:cNvPr id="385" name="Shape 385"/>
          <p:cNvSpPr txBox="1"/>
          <p:nvPr/>
        </p:nvSpPr>
        <p:spPr>
          <a:xfrm>
            <a:off x="6944700" y="1271425"/>
            <a:ext cx="1985100" cy="352800"/>
          </a:xfrm>
          <a:prstGeom prst="rect">
            <a:avLst/>
          </a:prstGeom>
          <a:noFill/>
          <a:ln>
            <a:noFill/>
          </a:ln>
        </p:spPr>
        <p:txBody>
          <a:bodyPr anchorCtr="0" anchor="ctr" bIns="91425" lIns="91425" rIns="91425" wrap="square" tIns="91425">
            <a:noAutofit/>
          </a:bodyPr>
          <a:lstStyle/>
          <a:p>
            <a:pPr lvl="0" rtl="0">
              <a:spcBef>
                <a:spcPts val="0"/>
              </a:spcBef>
              <a:buNone/>
            </a:pPr>
            <a:r>
              <a:rPr lang="en-GB" sz="600" u="sng">
                <a:solidFill>
                  <a:srgbClr val="D9D9D9"/>
                </a:solidFill>
                <a:hlinkClick r:id="rId7"/>
              </a:rPr>
              <a:t>https://www.google.pl/search?q=lichen&amp;source=lnms&amp;tbm=isch&amp;sa=X&amp;ved=0ahUKEwimnvf56eHWAhUmDMAKHVzBAaIQ_AUICigB&amp;biw=1600&amp;bih=794#imgrc=ZZvcse1r9oGjwM</a:t>
            </a:r>
            <a:r>
              <a:rPr lang="en-GB" sz="600">
                <a:solidFill>
                  <a:srgbClr val="D9D9D9"/>
                </a:solidFill>
              </a:rPr>
              <a:t>: </a:t>
            </a:r>
          </a:p>
        </p:txBody>
      </p:sp>
      <p:sp>
        <p:nvSpPr>
          <p:cNvPr id="386" name="Shape 386"/>
          <p:cNvSpPr txBox="1"/>
          <p:nvPr/>
        </p:nvSpPr>
        <p:spPr>
          <a:xfrm>
            <a:off x="6944800" y="4093600"/>
            <a:ext cx="1985100" cy="518400"/>
          </a:xfrm>
          <a:prstGeom prst="rect">
            <a:avLst/>
          </a:prstGeom>
          <a:noFill/>
          <a:ln>
            <a:noFill/>
          </a:ln>
        </p:spPr>
        <p:txBody>
          <a:bodyPr anchorCtr="0" anchor="ctr" bIns="91425" lIns="91425" rIns="91425" wrap="square" tIns="91425">
            <a:noAutofit/>
          </a:bodyPr>
          <a:lstStyle/>
          <a:p>
            <a:pPr lvl="0" rtl="0">
              <a:spcBef>
                <a:spcPts val="0"/>
              </a:spcBef>
              <a:buNone/>
            </a:pPr>
            <a:r>
              <a:rPr lang="en-GB" sz="600" u="sng">
                <a:solidFill>
                  <a:srgbClr val="F3F3F3"/>
                </a:solidFill>
                <a:hlinkClick r:id="rId8"/>
              </a:rPr>
              <a:t>https://www.google.pl/search?q=lichen&amp;source=lnms&amp;tbm=isch&amp;sa=X&amp;ved=0ahUKEwimnvf56eHWAhUmDMAKHVzBAaIQ_AUICigB&amp;biw=1600&amp;bih=794#imgrc=RQeFV26KI_SMLM</a:t>
            </a:r>
            <a:r>
              <a:rPr lang="en-GB" sz="600">
                <a:solidFill>
                  <a:srgbClr val="F3F3F3"/>
                </a:solidFill>
              </a:rPr>
              <a:t>: </a:t>
            </a:r>
          </a:p>
        </p:txBody>
      </p:sp>
      <p:sp>
        <p:nvSpPr>
          <p:cNvPr id="387" name="Shape 387"/>
          <p:cNvSpPr txBox="1"/>
          <p:nvPr/>
        </p:nvSpPr>
        <p:spPr>
          <a:xfrm>
            <a:off x="6944700" y="2630425"/>
            <a:ext cx="1985100" cy="518400"/>
          </a:xfrm>
          <a:prstGeom prst="rect">
            <a:avLst/>
          </a:prstGeom>
          <a:noFill/>
          <a:ln>
            <a:noFill/>
          </a:ln>
        </p:spPr>
        <p:txBody>
          <a:bodyPr anchorCtr="0" anchor="ctr" bIns="91425" lIns="91425" rIns="91425" wrap="square" tIns="91425">
            <a:noAutofit/>
          </a:bodyPr>
          <a:lstStyle/>
          <a:p>
            <a:pPr lvl="0" rtl="0">
              <a:spcBef>
                <a:spcPts val="0"/>
              </a:spcBef>
              <a:buNone/>
            </a:pPr>
            <a:r>
              <a:rPr lang="en-GB" sz="600" u="sng">
                <a:solidFill>
                  <a:srgbClr val="F3F3F3"/>
                </a:solidFill>
                <a:hlinkClick r:id="rId9"/>
              </a:rPr>
              <a:t>https://www.google.pl/search?q=lichen&amp;source=lnms&amp;tbm=isch&amp;sa=X&amp;ved=0ahUKEwimnvf56eHWAhUmDMAKHVzBAaIQ_AUICigB&amp;biw=1600&amp;bih=794#imgrc=BrbLRGif54JD7M</a:t>
            </a:r>
            <a:r>
              <a:rPr lang="en-GB" sz="600">
                <a:solidFill>
                  <a:srgbClr val="F3F3F3"/>
                </a:solidFill>
              </a:rPr>
              <a:t>: </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1" name="Shape 391"/>
        <p:cNvGrpSpPr/>
        <p:nvPr/>
      </p:nvGrpSpPr>
      <p:grpSpPr>
        <a:xfrm>
          <a:off x="0" y="0"/>
          <a:ext cx="0" cy="0"/>
          <a:chOff x="0" y="0"/>
          <a:chExt cx="0" cy="0"/>
        </a:xfrm>
      </p:grpSpPr>
      <p:sp>
        <p:nvSpPr>
          <p:cNvPr id="392" name="Shape 392"/>
          <p:cNvSpPr txBox="1"/>
          <p:nvPr>
            <p:ph type="title"/>
          </p:nvPr>
        </p:nvSpPr>
        <p:spPr>
          <a:xfrm>
            <a:off x="824000" y="1613825"/>
            <a:ext cx="7434300" cy="1872900"/>
          </a:xfrm>
          <a:prstGeom prst="rect">
            <a:avLst/>
          </a:prstGeom>
        </p:spPr>
        <p:txBody>
          <a:bodyPr anchorCtr="0" anchor="ctr" bIns="91425" lIns="91425" rIns="91425" wrap="square" tIns="91425">
            <a:noAutofit/>
          </a:bodyPr>
          <a:lstStyle/>
          <a:p>
            <a:pPr lvl="0">
              <a:spcBef>
                <a:spcPts val="0"/>
              </a:spcBef>
              <a:buNone/>
            </a:pPr>
            <a:r>
              <a:rPr lang="en-GB"/>
              <a:t>We can't survive without fungi.</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3" name="Shape 283"/>
        <p:cNvGrpSpPr/>
        <p:nvPr/>
      </p:nvGrpSpPr>
      <p:grpSpPr>
        <a:xfrm>
          <a:off x="0" y="0"/>
          <a:ext cx="0" cy="0"/>
          <a:chOff x="0" y="0"/>
          <a:chExt cx="0" cy="0"/>
        </a:xfrm>
      </p:grpSpPr>
      <p:sp>
        <p:nvSpPr>
          <p:cNvPr id="284" name="Shape 284"/>
          <p:cNvSpPr txBox="1"/>
          <p:nvPr>
            <p:ph type="ctrTitle"/>
          </p:nvPr>
        </p:nvSpPr>
        <p:spPr>
          <a:xfrm>
            <a:off x="824000" y="269300"/>
            <a:ext cx="7443300" cy="4676700"/>
          </a:xfrm>
          <a:prstGeom prst="rect">
            <a:avLst/>
          </a:prstGeom>
        </p:spPr>
        <p:txBody>
          <a:bodyPr anchorCtr="0" anchor="ctr" bIns="91425" lIns="91425" rIns="91425" wrap="square" tIns="91425">
            <a:noAutofit/>
          </a:bodyPr>
          <a:lstStyle/>
          <a:p>
            <a:pPr lvl="0" rtl="0">
              <a:spcBef>
                <a:spcPts val="0"/>
              </a:spcBef>
              <a:buNone/>
            </a:pPr>
            <a:r>
              <a:rPr lang="en-GB" sz="2400"/>
              <a:t>Content</a:t>
            </a:r>
          </a:p>
          <a:p>
            <a:pPr lvl="0" rtl="0">
              <a:spcBef>
                <a:spcPts val="0"/>
              </a:spcBef>
              <a:buNone/>
            </a:pPr>
            <a:r>
              <a:t/>
            </a:r>
            <a:endParaRPr sz="2400"/>
          </a:p>
          <a:p>
            <a:pPr lvl="0" rtl="0">
              <a:spcBef>
                <a:spcPts val="0"/>
              </a:spcBef>
              <a:buNone/>
            </a:pPr>
            <a:r>
              <a:t/>
            </a:r>
            <a:endParaRPr sz="2400"/>
          </a:p>
          <a:p>
            <a:pPr indent="-381000" lvl="0" marL="457200" rtl="0">
              <a:spcBef>
                <a:spcPts val="0"/>
              </a:spcBef>
              <a:buSzPct val="100000"/>
              <a:buAutoNum type="arabicPeriod"/>
            </a:pPr>
            <a:r>
              <a:rPr lang="en-GB" sz="2400"/>
              <a:t>Biology, Morphology &amp; Nutrition</a:t>
            </a:r>
          </a:p>
          <a:p>
            <a:pPr lvl="0" rtl="0">
              <a:spcBef>
                <a:spcPts val="0"/>
              </a:spcBef>
              <a:buNone/>
            </a:pPr>
            <a:r>
              <a:t/>
            </a:r>
            <a:endParaRPr sz="2400"/>
          </a:p>
          <a:p>
            <a:pPr indent="-381000" lvl="0" marL="457200" rtl="0">
              <a:spcBef>
                <a:spcPts val="0"/>
              </a:spcBef>
              <a:buSzPct val="100000"/>
              <a:buAutoNum type="arabicPeriod"/>
            </a:pPr>
            <a:r>
              <a:rPr lang="en-GB" sz="2400"/>
              <a:t>Importance of Fungi</a:t>
            </a:r>
          </a:p>
          <a:p>
            <a:pPr lvl="0" rtl="0">
              <a:spcBef>
                <a:spcPts val="0"/>
              </a:spcBef>
              <a:buNone/>
            </a:pPr>
            <a:r>
              <a:t/>
            </a:r>
            <a:endParaRPr sz="2400"/>
          </a:p>
          <a:p>
            <a:pPr indent="-381000" lvl="0" marL="457200" rtl="0">
              <a:spcBef>
                <a:spcPts val="0"/>
              </a:spcBef>
              <a:buSzPct val="100000"/>
              <a:buAutoNum type="arabicPeriod"/>
            </a:pPr>
            <a:r>
              <a:rPr lang="en-GB" sz="2400"/>
              <a:t>FILMs &amp; Additional Materials</a:t>
            </a:r>
          </a:p>
          <a:p>
            <a:pPr lvl="0" rtl="0">
              <a:spcBef>
                <a:spcPts val="0"/>
              </a:spcBef>
              <a:buNone/>
            </a:pPr>
            <a:r>
              <a:t/>
            </a:r>
            <a:endParaRPr sz="2400"/>
          </a:p>
          <a:p>
            <a:pPr indent="-381000" lvl="0" marL="457200" rtl="0">
              <a:spcBef>
                <a:spcPts val="0"/>
              </a:spcBef>
              <a:buSzPct val="100000"/>
              <a:buAutoNum type="arabicPeriod"/>
            </a:pPr>
            <a:r>
              <a:rPr lang="en-GB" sz="2400"/>
              <a:t>Bibliography</a:t>
            </a:r>
          </a:p>
          <a:p>
            <a:pPr lvl="0">
              <a:spcBef>
                <a:spcPts val="0"/>
              </a:spcBef>
              <a:buNone/>
            </a:pPr>
            <a:r>
              <a:t/>
            </a:r>
            <a:endParaRPr sz="24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6" name="Shape 396"/>
        <p:cNvGrpSpPr/>
        <p:nvPr/>
      </p:nvGrpSpPr>
      <p:grpSpPr>
        <a:xfrm>
          <a:off x="0" y="0"/>
          <a:ext cx="0" cy="0"/>
          <a:chOff x="0" y="0"/>
          <a:chExt cx="0" cy="0"/>
        </a:xfrm>
      </p:grpSpPr>
      <p:sp>
        <p:nvSpPr>
          <p:cNvPr id="397" name="Shape 397"/>
          <p:cNvSpPr txBox="1"/>
          <p:nvPr>
            <p:ph type="title"/>
          </p:nvPr>
        </p:nvSpPr>
        <p:spPr>
          <a:xfrm>
            <a:off x="824000" y="1613825"/>
            <a:ext cx="6402000" cy="1872900"/>
          </a:xfrm>
          <a:prstGeom prst="rect">
            <a:avLst/>
          </a:prstGeom>
        </p:spPr>
        <p:txBody>
          <a:bodyPr anchorCtr="0" anchor="ctr" bIns="91425" lIns="91425" rIns="91425" wrap="square" tIns="91425">
            <a:noAutofit/>
          </a:bodyPr>
          <a:lstStyle/>
          <a:p>
            <a:pPr lvl="0" rtl="0">
              <a:spcBef>
                <a:spcPts val="0"/>
              </a:spcBef>
              <a:buNone/>
            </a:pPr>
            <a:r>
              <a:rPr lang="en-GB" sz="3000"/>
              <a:t>3. FILM &amp; Additional Materials</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1" name="Shape 401"/>
        <p:cNvGrpSpPr/>
        <p:nvPr/>
      </p:nvGrpSpPr>
      <p:grpSpPr>
        <a:xfrm>
          <a:off x="0" y="0"/>
          <a:ext cx="0" cy="0"/>
          <a:chOff x="0" y="0"/>
          <a:chExt cx="0" cy="0"/>
        </a:xfrm>
      </p:grpSpPr>
      <p:sp>
        <p:nvSpPr>
          <p:cNvPr id="402" name="Shape 402"/>
          <p:cNvSpPr txBox="1"/>
          <p:nvPr>
            <p:ph type="title"/>
          </p:nvPr>
        </p:nvSpPr>
        <p:spPr>
          <a:xfrm>
            <a:off x="1388625" y="772725"/>
            <a:ext cx="6366900" cy="1863300"/>
          </a:xfrm>
          <a:prstGeom prst="rect">
            <a:avLst/>
          </a:prstGeom>
        </p:spPr>
        <p:txBody>
          <a:bodyPr anchorCtr="0" anchor="ctr" bIns="91425" lIns="91425" rIns="91425" wrap="square" tIns="91425">
            <a:noAutofit/>
          </a:bodyPr>
          <a:lstStyle/>
          <a:p>
            <a:pPr lvl="0">
              <a:spcBef>
                <a:spcPts val="0"/>
              </a:spcBef>
              <a:buNone/>
            </a:pPr>
            <a:r>
              <a:t/>
            </a:r>
            <a:endParaRPr/>
          </a:p>
        </p:txBody>
      </p:sp>
      <p:sp>
        <p:nvSpPr>
          <p:cNvPr id="403" name="Shape 403"/>
          <p:cNvSpPr txBox="1"/>
          <p:nvPr>
            <p:ph idx="1" type="body"/>
          </p:nvPr>
        </p:nvSpPr>
        <p:spPr>
          <a:xfrm>
            <a:off x="1388550" y="4389475"/>
            <a:ext cx="6366900" cy="520200"/>
          </a:xfrm>
          <a:prstGeom prst="rect">
            <a:avLst/>
          </a:prstGeom>
        </p:spPr>
        <p:txBody>
          <a:bodyPr anchorCtr="0" anchor="t" bIns="91425" lIns="91425" rIns="91425" wrap="square" tIns="91425">
            <a:noAutofit/>
          </a:bodyPr>
          <a:lstStyle/>
          <a:p>
            <a:pPr lvl="0">
              <a:spcBef>
                <a:spcPts val="0"/>
              </a:spcBef>
              <a:buNone/>
            </a:pPr>
            <a:r>
              <a:rPr lang="en-GB" u="sng">
                <a:solidFill>
                  <a:schemeClr val="hlink"/>
                </a:solidFill>
                <a:hlinkClick r:id="rId3"/>
              </a:rPr>
              <a:t>https://www.youtube.com/watch?v=4NO299do_l4</a:t>
            </a:r>
            <a:r>
              <a:rPr lang="en-GB"/>
              <a:t> </a:t>
            </a:r>
          </a:p>
        </p:txBody>
      </p:sp>
      <p:pic>
        <p:nvPicPr>
          <p:cNvPr id="404" name="Shape 404"/>
          <p:cNvPicPr preferRelativeResize="0"/>
          <p:nvPr/>
        </p:nvPicPr>
        <p:blipFill>
          <a:blip r:embed="rId4">
            <a:alphaModFix/>
          </a:blip>
          <a:stretch>
            <a:fillRect/>
          </a:stretch>
        </p:blipFill>
        <p:spPr>
          <a:xfrm>
            <a:off x="1516362" y="137475"/>
            <a:ext cx="6111274" cy="410026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8" name="Shape 408"/>
        <p:cNvGrpSpPr/>
        <p:nvPr/>
      </p:nvGrpSpPr>
      <p:grpSpPr>
        <a:xfrm>
          <a:off x="0" y="0"/>
          <a:ext cx="0" cy="0"/>
          <a:chOff x="0" y="0"/>
          <a:chExt cx="0" cy="0"/>
        </a:xfrm>
      </p:grpSpPr>
      <p:sp>
        <p:nvSpPr>
          <p:cNvPr id="409" name="Shape 409"/>
          <p:cNvSpPr txBox="1"/>
          <p:nvPr>
            <p:ph type="title"/>
          </p:nvPr>
        </p:nvSpPr>
        <p:spPr>
          <a:xfrm>
            <a:off x="1388625" y="772725"/>
            <a:ext cx="6366900" cy="1863300"/>
          </a:xfrm>
          <a:prstGeom prst="rect">
            <a:avLst/>
          </a:prstGeom>
        </p:spPr>
        <p:txBody>
          <a:bodyPr anchorCtr="0" anchor="ctr" bIns="91425" lIns="91425" rIns="91425" wrap="square" tIns="91425">
            <a:noAutofit/>
          </a:bodyPr>
          <a:lstStyle/>
          <a:p>
            <a:pPr lvl="0">
              <a:spcBef>
                <a:spcPts val="0"/>
              </a:spcBef>
              <a:buNone/>
            </a:pPr>
            <a:r>
              <a:t/>
            </a:r>
            <a:endParaRPr/>
          </a:p>
        </p:txBody>
      </p:sp>
      <p:sp>
        <p:nvSpPr>
          <p:cNvPr id="410" name="Shape 410"/>
          <p:cNvSpPr txBox="1"/>
          <p:nvPr>
            <p:ph idx="1" type="body"/>
          </p:nvPr>
        </p:nvSpPr>
        <p:spPr>
          <a:xfrm>
            <a:off x="1388625" y="4479250"/>
            <a:ext cx="6366900" cy="340500"/>
          </a:xfrm>
          <a:prstGeom prst="rect">
            <a:avLst/>
          </a:prstGeom>
        </p:spPr>
        <p:txBody>
          <a:bodyPr anchorCtr="0" anchor="t" bIns="91425" lIns="91425" rIns="91425" wrap="square" tIns="91425">
            <a:noAutofit/>
          </a:bodyPr>
          <a:lstStyle/>
          <a:p>
            <a:pPr lvl="0">
              <a:spcBef>
                <a:spcPts val="0"/>
              </a:spcBef>
              <a:buNone/>
            </a:pPr>
            <a:r>
              <a:rPr lang="en-GB" u="sng">
                <a:solidFill>
                  <a:schemeClr val="hlink"/>
                </a:solidFill>
                <a:hlinkClick r:id="rId3"/>
              </a:rPr>
              <a:t>https://www.youtube.com/watch?v=Bfk0gKbQBuM</a:t>
            </a:r>
            <a:r>
              <a:rPr lang="en-GB"/>
              <a:t> </a:t>
            </a:r>
          </a:p>
        </p:txBody>
      </p:sp>
      <p:pic>
        <p:nvPicPr>
          <p:cNvPr id="411" name="Shape 411"/>
          <p:cNvPicPr preferRelativeResize="0"/>
          <p:nvPr/>
        </p:nvPicPr>
        <p:blipFill rotWithShape="1">
          <a:blip r:embed="rId4">
            <a:alphaModFix/>
          </a:blip>
          <a:srcRect b="6468" l="0" r="0" t="5169"/>
          <a:stretch/>
        </p:blipFill>
        <p:spPr>
          <a:xfrm>
            <a:off x="1511050" y="215425"/>
            <a:ext cx="6122299" cy="40573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5" name="Shape 415"/>
        <p:cNvGrpSpPr/>
        <p:nvPr/>
      </p:nvGrpSpPr>
      <p:grpSpPr>
        <a:xfrm>
          <a:off x="0" y="0"/>
          <a:ext cx="0" cy="0"/>
          <a:chOff x="0" y="0"/>
          <a:chExt cx="0" cy="0"/>
        </a:xfrm>
      </p:grpSpPr>
      <p:sp>
        <p:nvSpPr>
          <p:cNvPr id="416" name="Shape 416"/>
          <p:cNvSpPr txBox="1"/>
          <p:nvPr>
            <p:ph type="title"/>
          </p:nvPr>
        </p:nvSpPr>
        <p:spPr>
          <a:xfrm>
            <a:off x="311700" y="445025"/>
            <a:ext cx="8520600" cy="4025100"/>
          </a:xfrm>
          <a:prstGeom prst="rect">
            <a:avLst/>
          </a:prstGeom>
        </p:spPr>
        <p:txBody>
          <a:bodyPr anchorCtr="0" anchor="t" bIns="91425" lIns="91425" rIns="91425" wrap="square" tIns="91425">
            <a:noAutofit/>
          </a:bodyPr>
          <a:lstStyle/>
          <a:p>
            <a:pPr lvl="0">
              <a:spcBef>
                <a:spcPts val="0"/>
              </a:spcBef>
              <a:buNone/>
            </a:pPr>
            <a:r>
              <a:rPr b="1" lang="en-GB" sz="1800"/>
              <a:t>Bibliography</a:t>
            </a:r>
          </a:p>
          <a:p>
            <a:pPr lvl="0">
              <a:spcBef>
                <a:spcPts val="0"/>
              </a:spcBef>
              <a:buNone/>
            </a:pPr>
            <a:r>
              <a:t/>
            </a:r>
            <a:endParaRPr sz="1800"/>
          </a:p>
          <a:p>
            <a:pPr indent="457200" lvl="0" rtl="0">
              <a:spcBef>
                <a:spcPts val="0"/>
              </a:spcBef>
              <a:buNone/>
            </a:pPr>
            <a:r>
              <a:t/>
            </a:r>
            <a:endParaRPr sz="1800"/>
          </a:p>
          <a:p>
            <a:pPr indent="-342900" lvl="0" marL="457200" rtl="0">
              <a:spcBef>
                <a:spcPts val="0"/>
              </a:spcBef>
              <a:buSzPct val="100000"/>
              <a:buAutoNum type="arabicPeriod"/>
            </a:pPr>
            <a:r>
              <a:rPr lang="en-GB" sz="1800"/>
              <a:t>Ingold C.T. 2012. The Biology of Fungi. Springer Science &amp; Business Media. </a:t>
            </a:r>
            <a:r>
              <a:rPr lang="en-GB" sz="1200" u="sng">
                <a:solidFill>
                  <a:schemeClr val="hlink"/>
                </a:solidFill>
                <a:hlinkClick r:id="rId3"/>
              </a:rPr>
              <a:t>https://books.google.pl/books?hl=en&amp;lr=&amp;id=t5xfBgAAQBAJ&amp;oi=fnd&amp;pg=PT6&amp;dq=the+biology+of+fungi&amp;ots=RAC4cURpFx&amp;sig=y2HPEjLB-VItlTOjSxRVjkNYDH8&amp;redir_esc=y#v=onepage&amp;q=the%20biology%20of%20fungi&amp;f=false</a:t>
            </a:r>
            <a:r>
              <a:rPr lang="en-GB" sz="1200"/>
              <a:t> </a:t>
            </a:r>
          </a:p>
          <a:p>
            <a:pPr indent="-342900" lvl="0" marL="457200" rtl="0">
              <a:spcBef>
                <a:spcPts val="0"/>
              </a:spcBef>
              <a:buSzPct val="100000"/>
              <a:buAutoNum type="arabicPeriod"/>
            </a:pPr>
            <a:r>
              <a:rPr lang="en-GB" sz="1800"/>
              <a:t>Ingold C.T., Hudson H.J. 1993. The Biology of Fungi. Growth and nutrition. pp 7-24 </a:t>
            </a:r>
          </a:p>
          <a:p>
            <a:pPr indent="-342900" lvl="0" marL="457200" rtl="0">
              <a:spcBef>
                <a:spcPts val="0"/>
              </a:spcBef>
              <a:buSzPct val="100000"/>
              <a:buAutoNum type="arabicPeriod"/>
            </a:pPr>
            <a:r>
              <a:rPr lang="en-GB" sz="1800"/>
              <a:t>Baron S., editor. 1996. Medical Microbiology. 4th edition. Galveston (TX): University of Texas Medical Branch at Galveston.</a:t>
            </a:r>
          </a:p>
          <a:p>
            <a:pPr lvl="0" rtl="0">
              <a:spcBef>
                <a:spcPts val="0"/>
              </a:spcBef>
              <a:buNone/>
            </a:pPr>
            <a:r>
              <a:t/>
            </a:r>
            <a:endParaRPr sz="1800"/>
          </a:p>
          <a:p>
            <a:pPr indent="-342900" lvl="0" marL="457200" rtl="0">
              <a:spcBef>
                <a:spcPts val="0"/>
              </a:spcBef>
              <a:buSzPct val="100000"/>
              <a:buAutoNum type="arabicPeriod"/>
            </a:pPr>
            <a:r>
              <a:rPr lang="en-GB" sz="1800"/>
              <a:t>Web pages</a:t>
            </a:r>
          </a:p>
          <a:p>
            <a:pPr indent="387350" lvl="0" rtl="0">
              <a:spcBef>
                <a:spcPts val="0"/>
              </a:spcBef>
              <a:buClr>
                <a:srgbClr val="000000"/>
              </a:buClr>
              <a:buSzPct val="61111"/>
              <a:buFont typeface="Arial"/>
              <a:buNone/>
            </a:pPr>
            <a:r>
              <a:rPr lang="en-GB" sz="1800" u="sng">
                <a:solidFill>
                  <a:schemeClr val="hlink"/>
                </a:solidFill>
                <a:hlinkClick r:id="rId4"/>
              </a:rPr>
              <a:t>http://basicbiology.net/micro/microorganisms/fungi/</a:t>
            </a:r>
            <a:r>
              <a:rPr lang="en-GB" sz="1800"/>
              <a:t> </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8" name="Shape 288"/>
        <p:cNvGrpSpPr/>
        <p:nvPr/>
      </p:nvGrpSpPr>
      <p:grpSpPr>
        <a:xfrm>
          <a:off x="0" y="0"/>
          <a:ext cx="0" cy="0"/>
          <a:chOff x="0" y="0"/>
          <a:chExt cx="0" cy="0"/>
        </a:xfrm>
      </p:grpSpPr>
      <p:sp>
        <p:nvSpPr>
          <p:cNvPr id="289" name="Shape 289"/>
          <p:cNvSpPr txBox="1"/>
          <p:nvPr>
            <p:ph type="title"/>
          </p:nvPr>
        </p:nvSpPr>
        <p:spPr>
          <a:xfrm>
            <a:off x="824000" y="1613825"/>
            <a:ext cx="7479300" cy="1872900"/>
          </a:xfrm>
          <a:prstGeom prst="rect">
            <a:avLst/>
          </a:prstGeom>
        </p:spPr>
        <p:txBody>
          <a:bodyPr anchorCtr="0" anchor="ctr" bIns="91425" lIns="91425" rIns="91425" wrap="square" tIns="91425">
            <a:noAutofit/>
          </a:bodyPr>
          <a:lstStyle/>
          <a:p>
            <a:pPr indent="-419100" lvl="0" marL="457200" rtl="0">
              <a:spcBef>
                <a:spcPts val="0"/>
              </a:spcBef>
              <a:buSzPct val="100000"/>
              <a:buAutoNum type="arabicPeriod"/>
            </a:pPr>
            <a:r>
              <a:rPr lang="en-GB" sz="3000"/>
              <a:t>Biology, Morphology &amp; Nutrition</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3" name="Shape 293"/>
        <p:cNvGrpSpPr/>
        <p:nvPr/>
      </p:nvGrpSpPr>
      <p:grpSpPr>
        <a:xfrm>
          <a:off x="0" y="0"/>
          <a:ext cx="0" cy="0"/>
          <a:chOff x="0" y="0"/>
          <a:chExt cx="0" cy="0"/>
        </a:xfrm>
      </p:grpSpPr>
      <p:sp>
        <p:nvSpPr>
          <p:cNvPr id="294" name="Shape 294"/>
          <p:cNvSpPr txBox="1"/>
          <p:nvPr>
            <p:ph type="title"/>
          </p:nvPr>
        </p:nvSpPr>
        <p:spPr>
          <a:xfrm>
            <a:off x="572675" y="412925"/>
            <a:ext cx="4364400" cy="4254900"/>
          </a:xfrm>
          <a:prstGeom prst="rect">
            <a:avLst/>
          </a:prstGeom>
        </p:spPr>
        <p:txBody>
          <a:bodyPr anchorCtr="0" anchor="ctr" bIns="91425" lIns="91425" rIns="91425" wrap="square" tIns="91425">
            <a:noAutofit/>
          </a:bodyPr>
          <a:lstStyle/>
          <a:p>
            <a:pPr lvl="0">
              <a:spcBef>
                <a:spcPts val="0"/>
              </a:spcBef>
              <a:buNone/>
            </a:pPr>
            <a:r>
              <a:rPr lang="en-GB" sz="2400"/>
              <a:t>Fungi are a kingdom of mostly microscopic organisms that are closely related to animals. They include spore producing organisms such as mushrooms, yeast and molds.</a:t>
            </a:r>
          </a:p>
        </p:txBody>
      </p:sp>
      <p:pic>
        <p:nvPicPr>
          <p:cNvPr id="295" name="Shape 295"/>
          <p:cNvPicPr preferRelativeResize="0"/>
          <p:nvPr/>
        </p:nvPicPr>
        <p:blipFill>
          <a:blip r:embed="rId3">
            <a:alphaModFix/>
          </a:blip>
          <a:stretch>
            <a:fillRect/>
          </a:stretch>
        </p:blipFill>
        <p:spPr>
          <a:xfrm>
            <a:off x="5188400" y="206475"/>
            <a:ext cx="3820974" cy="2149298"/>
          </a:xfrm>
          <a:prstGeom prst="rect">
            <a:avLst/>
          </a:prstGeom>
          <a:noFill/>
          <a:ln>
            <a:noFill/>
          </a:ln>
        </p:spPr>
      </p:pic>
      <p:pic>
        <p:nvPicPr>
          <p:cNvPr id="296" name="Shape 296"/>
          <p:cNvPicPr preferRelativeResize="0"/>
          <p:nvPr/>
        </p:nvPicPr>
        <p:blipFill rotWithShape="1">
          <a:blip r:embed="rId3">
            <a:alphaModFix/>
          </a:blip>
          <a:srcRect b="52248" l="35610" r="39701" t="18666"/>
          <a:stretch/>
        </p:blipFill>
        <p:spPr>
          <a:xfrm>
            <a:off x="5188400" y="2468524"/>
            <a:ext cx="3820974" cy="2532200"/>
          </a:xfrm>
          <a:prstGeom prst="rect">
            <a:avLst/>
          </a:prstGeom>
          <a:noFill/>
          <a:ln>
            <a:noFill/>
          </a:ln>
        </p:spPr>
      </p:pic>
      <p:sp>
        <p:nvSpPr>
          <p:cNvPr id="297" name="Shape 297"/>
          <p:cNvSpPr txBox="1"/>
          <p:nvPr/>
        </p:nvSpPr>
        <p:spPr>
          <a:xfrm>
            <a:off x="8232375" y="2086250"/>
            <a:ext cx="777000" cy="215700"/>
          </a:xfrm>
          <a:prstGeom prst="rect">
            <a:avLst/>
          </a:prstGeom>
          <a:noFill/>
          <a:ln>
            <a:noFill/>
          </a:ln>
        </p:spPr>
        <p:txBody>
          <a:bodyPr anchorCtr="0" anchor="t" bIns="91425" lIns="91425" rIns="91425" wrap="square" tIns="91425">
            <a:noAutofit/>
          </a:bodyPr>
          <a:lstStyle/>
          <a:p>
            <a:pPr lvl="0">
              <a:spcBef>
                <a:spcPts val="0"/>
              </a:spcBef>
              <a:buNone/>
            </a:pPr>
            <a:r>
              <a:rPr lang="en-GB" sz="600">
                <a:solidFill>
                  <a:srgbClr val="EFEFEF"/>
                </a:solidFill>
              </a:rPr>
              <a:t>Zdjęcie własne</a:t>
            </a:r>
          </a:p>
        </p:txBody>
      </p:sp>
      <p:sp>
        <p:nvSpPr>
          <p:cNvPr id="298" name="Shape 298"/>
          <p:cNvSpPr txBox="1"/>
          <p:nvPr/>
        </p:nvSpPr>
        <p:spPr>
          <a:xfrm>
            <a:off x="8232375" y="4723725"/>
            <a:ext cx="777000" cy="215700"/>
          </a:xfrm>
          <a:prstGeom prst="rect">
            <a:avLst/>
          </a:prstGeom>
          <a:noFill/>
          <a:ln>
            <a:noFill/>
          </a:ln>
        </p:spPr>
        <p:txBody>
          <a:bodyPr anchorCtr="0" anchor="t" bIns="91425" lIns="91425" rIns="91425" wrap="square" tIns="91425">
            <a:noAutofit/>
          </a:bodyPr>
          <a:lstStyle/>
          <a:p>
            <a:pPr lvl="0" rtl="0">
              <a:spcBef>
                <a:spcPts val="0"/>
              </a:spcBef>
              <a:buNone/>
            </a:pPr>
            <a:r>
              <a:rPr lang="en-GB" sz="600"/>
              <a:t>Zdjęcie własne</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2" name="Shape 302"/>
        <p:cNvGrpSpPr/>
        <p:nvPr/>
      </p:nvGrpSpPr>
      <p:grpSpPr>
        <a:xfrm>
          <a:off x="0" y="0"/>
          <a:ext cx="0" cy="0"/>
          <a:chOff x="0" y="0"/>
          <a:chExt cx="0" cy="0"/>
        </a:xfrm>
      </p:grpSpPr>
      <p:sp>
        <p:nvSpPr>
          <p:cNvPr id="303" name="Shape 303"/>
          <p:cNvSpPr txBox="1"/>
          <p:nvPr>
            <p:ph type="title"/>
          </p:nvPr>
        </p:nvSpPr>
        <p:spPr>
          <a:xfrm>
            <a:off x="824000" y="763600"/>
            <a:ext cx="5857800" cy="3573300"/>
          </a:xfrm>
          <a:prstGeom prst="rect">
            <a:avLst/>
          </a:prstGeom>
        </p:spPr>
        <p:txBody>
          <a:bodyPr anchorCtr="0" anchor="ctr" bIns="91425" lIns="91425" rIns="91425" wrap="square" tIns="91425">
            <a:noAutofit/>
          </a:bodyPr>
          <a:lstStyle/>
          <a:p>
            <a:pPr lvl="0">
              <a:spcBef>
                <a:spcPts val="0"/>
              </a:spcBef>
              <a:buNone/>
            </a:pPr>
            <a:r>
              <a:rPr lang="en-GB" sz="2400"/>
              <a:t>Fungi are almost always invisible to the naked eye. At certain times, some fungi will produce large ‘fruiting bodies’ (“flowers”) called mushrooms that produce huge numbers of spores for reproduction.</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7" name="Shape 307"/>
        <p:cNvGrpSpPr/>
        <p:nvPr/>
      </p:nvGrpSpPr>
      <p:grpSpPr>
        <a:xfrm>
          <a:off x="0" y="0"/>
          <a:ext cx="0" cy="0"/>
          <a:chOff x="0" y="0"/>
          <a:chExt cx="0" cy="0"/>
        </a:xfrm>
      </p:grpSpPr>
      <p:sp>
        <p:nvSpPr>
          <p:cNvPr id="308" name="Shape 308"/>
          <p:cNvSpPr txBox="1"/>
          <p:nvPr>
            <p:ph type="title"/>
          </p:nvPr>
        </p:nvSpPr>
        <p:spPr>
          <a:xfrm>
            <a:off x="490250" y="450150"/>
            <a:ext cx="8351700" cy="4090800"/>
          </a:xfrm>
          <a:prstGeom prst="rect">
            <a:avLst/>
          </a:prstGeom>
        </p:spPr>
        <p:txBody>
          <a:bodyPr anchorCtr="0" anchor="ctr" bIns="91425" lIns="91425" rIns="91425" wrap="square" tIns="91425">
            <a:noAutofit/>
          </a:bodyPr>
          <a:lstStyle/>
          <a:p>
            <a:pPr lvl="0">
              <a:spcBef>
                <a:spcPts val="0"/>
              </a:spcBef>
              <a:buNone/>
            </a:pPr>
            <a:r>
              <a:rPr lang="en-GB" sz="2400">
                <a:solidFill>
                  <a:srgbClr val="F3F3F3"/>
                </a:solidFill>
              </a:rPr>
              <a:t>A </a:t>
            </a:r>
            <a:r>
              <a:rPr b="1" lang="en-GB" sz="2400">
                <a:solidFill>
                  <a:srgbClr val="F3F3F3"/>
                </a:solidFill>
              </a:rPr>
              <a:t>hypha /haiva/</a:t>
            </a:r>
            <a:r>
              <a:rPr lang="en-GB" sz="2400">
                <a:solidFill>
                  <a:srgbClr val="F3F3F3"/>
                </a:solidFill>
              </a:rPr>
              <a:t> (plural </a:t>
            </a:r>
            <a:r>
              <a:rPr b="1" lang="en-GB" sz="2400">
                <a:solidFill>
                  <a:srgbClr val="F3F3F3"/>
                </a:solidFill>
              </a:rPr>
              <a:t>hyphae /haivi/</a:t>
            </a:r>
            <a:r>
              <a:rPr lang="en-GB" sz="2400">
                <a:solidFill>
                  <a:srgbClr val="F3F3F3"/>
                </a:solidFill>
              </a:rPr>
              <a:t>, from Greek ὑφή, huphḗ, “web”) is a long, branching filamentous structure of a fungus. </a:t>
            </a:r>
          </a:p>
          <a:p>
            <a:pPr lvl="0">
              <a:spcBef>
                <a:spcPts val="0"/>
              </a:spcBef>
              <a:buNone/>
            </a:pPr>
            <a:r>
              <a:rPr lang="en-GB" sz="2400">
                <a:solidFill>
                  <a:srgbClr val="F3F3F3"/>
                </a:solidFill>
              </a:rPr>
              <a:t>In most fungi, </a:t>
            </a:r>
            <a:r>
              <a:rPr b="1" lang="en-GB" sz="2400">
                <a:solidFill>
                  <a:srgbClr val="F3F3F3"/>
                </a:solidFill>
              </a:rPr>
              <a:t>hyphae</a:t>
            </a:r>
            <a:r>
              <a:rPr lang="en-GB" sz="2400">
                <a:solidFill>
                  <a:srgbClr val="F3F3F3"/>
                </a:solidFill>
              </a:rPr>
              <a:t> are the main mode of vegetative growth, and are collectively called a mycelium.</a:t>
            </a:r>
          </a:p>
        </p:txBody>
      </p:sp>
      <p:sp>
        <p:nvSpPr>
          <p:cNvPr id="309" name="Shape 309"/>
          <p:cNvSpPr txBox="1"/>
          <p:nvPr/>
        </p:nvSpPr>
        <p:spPr>
          <a:xfrm>
            <a:off x="1945675" y="4498150"/>
            <a:ext cx="7002600" cy="409200"/>
          </a:xfrm>
          <a:prstGeom prst="rect">
            <a:avLst/>
          </a:prstGeom>
          <a:noFill/>
          <a:ln>
            <a:noFill/>
          </a:ln>
        </p:spPr>
        <p:txBody>
          <a:bodyPr anchorCtr="0" anchor="ctr" bIns="91425" lIns="91425" rIns="91425" wrap="square" tIns="91425">
            <a:noAutofit/>
          </a:bodyPr>
          <a:lstStyle/>
          <a:p>
            <a:pPr lvl="0" rtl="0">
              <a:spcBef>
                <a:spcPts val="0"/>
              </a:spcBef>
              <a:buNone/>
            </a:pPr>
            <a:r>
              <a:rPr lang="en-GB" sz="900" u="sng">
                <a:solidFill>
                  <a:srgbClr val="EFEFEF"/>
                </a:solidFill>
                <a:hlinkClick r:id="rId3"/>
              </a:rPr>
              <a:t>https://www.google.pl/search?q=hypha&amp;oq=hypha&amp;gs_l=psy-ab.3..35i39k1j0i203k1l2j0i10i203k1j0i203k1l2j0i10k1j0l3.8981.9455.0.9809.2.2.0.0.0.0.446.584.0j1j4-1.2.0....0...1.1.64.psy-ab..0.2.583...0i7i30k1.0.Y8oBFXdkJJM</a:t>
            </a:r>
            <a:r>
              <a:rPr lang="en-GB" sz="900">
                <a:solidFill>
                  <a:srgbClr val="EFEFEF"/>
                </a:solidFill>
              </a:rPr>
              <a:t> </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3" name="Shape 313"/>
        <p:cNvGrpSpPr/>
        <p:nvPr/>
      </p:nvGrpSpPr>
      <p:grpSpPr>
        <a:xfrm>
          <a:off x="0" y="0"/>
          <a:ext cx="0" cy="0"/>
          <a:chOff x="0" y="0"/>
          <a:chExt cx="0" cy="0"/>
        </a:xfrm>
      </p:grpSpPr>
      <p:pic>
        <p:nvPicPr>
          <p:cNvPr id="314" name="Shape 314"/>
          <p:cNvPicPr preferRelativeResize="0"/>
          <p:nvPr/>
        </p:nvPicPr>
        <p:blipFill>
          <a:blip r:embed="rId3">
            <a:alphaModFix/>
          </a:blip>
          <a:stretch>
            <a:fillRect/>
          </a:stretch>
        </p:blipFill>
        <p:spPr>
          <a:xfrm>
            <a:off x="1005175" y="816763"/>
            <a:ext cx="6882300" cy="35099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8" name="Shape 318"/>
        <p:cNvGrpSpPr/>
        <p:nvPr/>
      </p:nvGrpSpPr>
      <p:grpSpPr>
        <a:xfrm>
          <a:off x="0" y="0"/>
          <a:ext cx="0" cy="0"/>
          <a:chOff x="0" y="0"/>
          <a:chExt cx="0" cy="0"/>
        </a:xfrm>
      </p:grpSpPr>
      <p:pic>
        <p:nvPicPr>
          <p:cNvPr id="319" name="Shape 319"/>
          <p:cNvPicPr preferRelativeResize="0"/>
          <p:nvPr/>
        </p:nvPicPr>
        <p:blipFill>
          <a:blip r:embed="rId3">
            <a:alphaModFix/>
          </a:blip>
          <a:stretch>
            <a:fillRect/>
          </a:stretch>
        </p:blipFill>
        <p:spPr>
          <a:xfrm>
            <a:off x="1848925" y="152400"/>
            <a:ext cx="6095261" cy="4838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3" name="Shape 323"/>
        <p:cNvGrpSpPr/>
        <p:nvPr/>
      </p:nvGrpSpPr>
      <p:grpSpPr>
        <a:xfrm>
          <a:off x="0" y="0"/>
          <a:ext cx="0" cy="0"/>
          <a:chOff x="0" y="0"/>
          <a:chExt cx="0" cy="0"/>
        </a:xfrm>
      </p:grpSpPr>
      <p:pic>
        <p:nvPicPr>
          <p:cNvPr id="324" name="Shape 324"/>
          <p:cNvPicPr preferRelativeResize="0"/>
          <p:nvPr/>
        </p:nvPicPr>
        <p:blipFill rotWithShape="1">
          <a:blip r:embed="rId3">
            <a:alphaModFix/>
          </a:blip>
          <a:srcRect b="0" l="6147" r="4884" t="43042"/>
          <a:stretch/>
        </p:blipFill>
        <p:spPr>
          <a:xfrm>
            <a:off x="296225" y="769543"/>
            <a:ext cx="6229651" cy="4059982"/>
          </a:xfrm>
          <a:prstGeom prst="rect">
            <a:avLst/>
          </a:prstGeom>
          <a:noFill/>
          <a:ln>
            <a:noFill/>
          </a:ln>
        </p:spPr>
      </p:pic>
      <p:pic>
        <p:nvPicPr>
          <p:cNvPr id="325" name="Shape 325"/>
          <p:cNvPicPr preferRelativeResize="0"/>
          <p:nvPr/>
        </p:nvPicPr>
        <p:blipFill rotWithShape="1">
          <a:blip r:embed="rId3">
            <a:alphaModFix/>
          </a:blip>
          <a:srcRect b="56585" l="7130" r="5807" t="0"/>
          <a:stretch/>
        </p:blipFill>
        <p:spPr>
          <a:xfrm rot="5400000">
            <a:off x="5329925" y="1328825"/>
            <a:ext cx="4858025" cy="24661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