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7" r:id="rId6"/>
    <p:sldId id="278" r:id="rId7"/>
    <p:sldId id="262" r:id="rId8"/>
    <p:sldId id="279" r:id="rId9"/>
    <p:sldId id="280" r:id="rId10"/>
    <p:sldId id="281" r:id="rId11"/>
    <p:sldId id="282" r:id="rId12"/>
    <p:sldId id="264" r:id="rId13"/>
    <p:sldId id="266" r:id="rId14"/>
    <p:sldId id="283" r:id="rId15"/>
    <p:sldId id="276" r:id="rId1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B35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19" autoAdjust="0"/>
    <p:restoredTop sz="94660"/>
  </p:normalViewPr>
  <p:slideViewPr>
    <p:cSldViewPr>
      <p:cViewPr>
        <p:scale>
          <a:sx n="100" d="100"/>
          <a:sy n="100" d="100"/>
        </p:scale>
        <p:origin x="-54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70D4-9B07-446F-8C51-E78A780BB4FF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97D4-0CDC-4F9D-BFDC-422B4A85A6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97D4-0CDC-4F9D-BFDC-422B4A85A67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74F414-FE6D-4FBA-81C9-4F3DBDB2B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04083C-4098-46D6-BDEC-0616AFAE46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alva\Desktop\anno%20sc.%202019-20\OPEN%20DAY%202020\Le%20ond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twinning 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28808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48" y="3714758"/>
            <a:ext cx="7786710" cy="928694"/>
          </a:xfrm>
        </p:spPr>
        <p:txBody>
          <a:bodyPr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SemiBold Condensed" pitchFamily="34" charset="0"/>
              </a:rPr>
              <a:t>Direzione didattica statale </a:t>
            </a:r>
            <a:r>
              <a:rPr lang="it-IT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SemiBold Condensed" pitchFamily="34" charset="0"/>
              </a:rPr>
              <a:t>Mondragone</a:t>
            </a:r>
            <a:r>
              <a:rPr lang="it-IT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SemiBold Condensed" pitchFamily="34" charset="0"/>
              </a:rPr>
              <a:t> terzo</a:t>
            </a:r>
          </a:p>
          <a:p>
            <a:r>
              <a:rPr lang="it-IT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SemiBold Condensed" pitchFamily="34" charset="0"/>
              </a:rPr>
              <a:t>Plesso </a:t>
            </a:r>
            <a:r>
              <a:rPr lang="it-IT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hnschrift SemiBold Condensed" pitchFamily="34" charset="0"/>
              </a:rPr>
              <a:t>Incaldana</a:t>
            </a:r>
            <a:endParaRPr lang="it-IT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hnschrift SemiBold Condensed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4282" y="2071684"/>
            <a:ext cx="8715404" cy="16430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90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auhaus 93" pitchFamily="82" charset="0"/>
              </a:rPr>
              <a:t>OPEN</a:t>
            </a:r>
            <a:r>
              <a:rPr lang="it-IT" sz="9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auhaus 93" pitchFamily="82" charset="0"/>
              </a:rPr>
              <a:t> DAY </a:t>
            </a:r>
            <a:r>
              <a:rPr lang="it-IT" sz="90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Bauhaus 93" pitchFamily="82" charset="0"/>
              </a:rPr>
              <a:t>2020</a:t>
            </a:r>
            <a:endParaRPr lang="it-IT" sz="9000" b="1" cap="all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endParaRPr>
          </a:p>
        </p:txBody>
      </p:sp>
      <p:pic>
        <p:nvPicPr>
          <p:cNvPr id="6" name="Le on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457201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it-IT" sz="6000" cap="none" dirty="0" err="1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Burak</a:t>
            </a:r>
            <a:r>
              <a:rPr lang="it-IT" sz="6000" cap="none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’s </a:t>
            </a:r>
            <a:r>
              <a:rPr lang="it-IT" sz="6000" cap="none" dirty="0" err="1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snow</a:t>
            </a:r>
            <a:r>
              <a:rPr lang="it-IT" sz="6000" cap="none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it-IT" sz="6000" cap="none" dirty="0" err="1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excitement</a:t>
            </a:r>
            <a:endParaRPr lang="it-IT" sz="6000" cap="none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Segnaposto contenuto 3" descr="B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9701741">
            <a:off x="-170762" y="1785423"/>
            <a:ext cx="3594336" cy="3398964"/>
          </a:xfrm>
        </p:spPr>
      </p:pic>
      <p:pic>
        <p:nvPicPr>
          <p:cNvPr id="5" name="Immagine 4" descr="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72086">
            <a:off x="5413693" y="1892354"/>
            <a:ext cx="3640364" cy="3351089"/>
          </a:xfrm>
          <a:prstGeom prst="rect">
            <a:avLst/>
          </a:prstGeom>
        </p:spPr>
      </p:pic>
      <p:pic>
        <p:nvPicPr>
          <p:cNvPr id="6" name="Immagine 5" descr="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1175818"/>
            <a:ext cx="5034395" cy="23038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20191120_093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637870">
            <a:off x="775798" y="1637352"/>
            <a:ext cx="7104907" cy="299738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10"/>
            <a:ext cx="7239000" cy="857250"/>
          </a:xfrm>
        </p:spPr>
        <p:txBody>
          <a:bodyPr>
            <a:noAutofit/>
          </a:bodyPr>
          <a:lstStyle/>
          <a:p>
            <a:r>
              <a:rPr lang="it-IT" sz="8000" cap="none" dirty="0" err="1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lonna MT" pitchFamily="82" charset="0"/>
              </a:rPr>
              <a:t>Laboratory</a:t>
            </a:r>
            <a:r>
              <a:rPr lang="it-IT" sz="8000" cap="none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it-IT" sz="8000" cap="none" dirty="0" err="1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lonna MT" pitchFamily="82" charset="0"/>
              </a:rPr>
              <a:t>class</a:t>
            </a:r>
            <a:endParaRPr lang="it-IT" sz="8000" cap="none" dirty="0">
              <a:ln w="18000">
                <a:solidFill>
                  <a:schemeClr val="accent5"/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7" name="Immagine 6" descr="20191120_093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703464"/>
            <a:ext cx="5106492" cy="215430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it-IT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nostre Christmas </a:t>
            </a:r>
            <a:r>
              <a:rPr lang="it-IT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cards</a:t>
            </a:r>
            <a:endParaRPr lang="it-IT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11736"/>
            <a:ext cx="6858048" cy="3857652"/>
          </a:xfrm>
        </p:spPr>
      </p:pic>
      <p:pic>
        <p:nvPicPr>
          <p:cNvPr id="6" name="Segnaposto contenuto 3" descr="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285866"/>
            <a:ext cx="4553125" cy="283726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7239000" cy="857250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5500" cap="none" dirty="0" smtClean="0">
                <a:ln w="11430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lonna MT" pitchFamily="82" charset="0"/>
              </a:rPr>
              <a:t>Per i nostri nuovi amici</a:t>
            </a:r>
            <a:endParaRPr lang="it-IT" sz="5500" cap="none" dirty="0">
              <a:ln w="11430">
                <a:solidFill>
                  <a:schemeClr val="accent5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4" name="Segnaposto contenuto 3" descr="20191206_151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56620">
            <a:off x="83833" y="1149348"/>
            <a:ext cx="4521209" cy="1907385"/>
          </a:xfrm>
        </p:spPr>
      </p:pic>
      <p:pic>
        <p:nvPicPr>
          <p:cNvPr id="7" name="Immagine 6" descr="IMG-20191206-WA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858" y="1071552"/>
            <a:ext cx="4569142" cy="1883431"/>
          </a:xfrm>
          <a:prstGeom prst="rect">
            <a:avLst/>
          </a:prstGeom>
        </p:spPr>
      </p:pic>
      <p:pic>
        <p:nvPicPr>
          <p:cNvPr id="5" name="Immagine 4" descr="20191206_164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2829">
            <a:off x="81713" y="3073091"/>
            <a:ext cx="4923739" cy="2051558"/>
          </a:xfrm>
          <a:prstGeom prst="rect">
            <a:avLst/>
          </a:prstGeom>
        </p:spPr>
      </p:pic>
      <p:pic>
        <p:nvPicPr>
          <p:cNvPr id="6" name="Immagine 5" descr="20191206_1516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815524"/>
            <a:ext cx="4643470" cy="222002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alva\Desktop\anno sc. 2019-20\OPEN DAY 2020\20200114_125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00114"/>
            <a:ext cx="2786082" cy="200919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2858"/>
            <a:ext cx="7239000" cy="8572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Siamo felici di aver ricevuto le vostre </a:t>
            </a:r>
            <a:r>
              <a:rPr lang="it-IT" dirty="0" err="1" smtClean="0"/>
              <a:t>christmas</a:t>
            </a:r>
            <a:r>
              <a:rPr lang="it-IT" dirty="0" smtClean="0"/>
              <a:t> </a:t>
            </a:r>
            <a:r>
              <a:rPr lang="it-IT" dirty="0" err="1" smtClean="0"/>
              <a:t>cards</a:t>
            </a:r>
            <a:endParaRPr lang="it-IT" dirty="0"/>
          </a:p>
        </p:txBody>
      </p:sp>
      <p:pic>
        <p:nvPicPr>
          <p:cNvPr id="1027" name="Picture 3" descr="C:\Users\salva\Desktop\anno sc. 2019-20\OPEN DAY 2020\20200114_125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12"/>
            <a:ext cx="2928926" cy="2643188"/>
          </a:xfrm>
          <a:prstGeom prst="rect">
            <a:avLst/>
          </a:prstGeom>
          <a:noFill/>
        </p:spPr>
      </p:pic>
      <p:pic>
        <p:nvPicPr>
          <p:cNvPr id="1026" name="Picture 2" descr="C:\Users\salva\Desktop\anno sc. 2019-20\OPEN DAY 2020\20200114_123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329" y="1357304"/>
            <a:ext cx="291457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1486"/>
            <a:ext cx="9144000" cy="3786214"/>
          </a:xfrm>
        </p:spPr>
        <p:txBody>
          <a:bodyPr>
            <a:noAutofit/>
          </a:bodyPr>
          <a:lstStyle/>
          <a:p>
            <a:pPr algn="ctr"/>
            <a:r>
              <a:rPr lang="it-IT" sz="85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</a:rPr>
              <a:t>To</a:t>
            </a:r>
            <a:r>
              <a:rPr lang="it-IT" sz="85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</a:rPr>
              <a:t> </a:t>
            </a:r>
            <a:br>
              <a:rPr lang="it-IT" sz="85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</a:rPr>
            </a:br>
            <a:r>
              <a:rPr lang="it-IT" sz="85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</a:rPr>
              <a:t>be</a:t>
            </a:r>
            <a:r>
              <a:rPr lang="it-IT" sz="85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</a:rPr>
              <a:t> </a:t>
            </a:r>
            <a:br>
              <a:rPr lang="it-IT" sz="85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</a:rPr>
            </a:br>
            <a:r>
              <a:rPr lang="it-IT" sz="8500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itchFamily="66" charset="0"/>
              </a:rPr>
              <a:t>continued…</a:t>
            </a:r>
            <a:endParaRPr lang="it-IT" sz="85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00180"/>
            <a:ext cx="3757610" cy="3394472"/>
          </a:xfrm>
        </p:spPr>
        <p:txBody>
          <a:bodyPr>
            <a:normAutofit/>
          </a:bodyPr>
          <a:lstStyle/>
          <a:p>
            <a:r>
              <a:rPr lang="it-IT" sz="2500" dirty="0" err="1" smtClean="0">
                <a:latin typeface="Bahnschrift SemiBold Condensed" pitchFamily="34" charset="0"/>
              </a:rPr>
              <a:t>eTwinning</a:t>
            </a:r>
            <a:r>
              <a:rPr lang="it-IT" sz="2500" dirty="0" smtClean="0">
                <a:latin typeface="Bahnschrift SemiBold Condensed" pitchFamily="34" charset="0"/>
              </a:rPr>
              <a:t> permette l’incontro elettronico tra due o più scuole dei Paesi dell’Unione Europea;</a:t>
            </a:r>
          </a:p>
          <a:p>
            <a:endParaRPr lang="it-IT" sz="2500" dirty="0" smtClean="0">
              <a:latin typeface="Bahnschrift SemiBold Condensed" pitchFamily="34" charset="0"/>
            </a:endParaRPr>
          </a:p>
          <a:p>
            <a:r>
              <a:rPr lang="it-IT" sz="2500" dirty="0" smtClean="0">
                <a:latin typeface="Bahnschrift SemiBold Condensed" pitchFamily="34" charset="0"/>
              </a:rPr>
              <a:t>Questo incontro avviene mediante l’uso delle Tecnologie dell’Informazione e della Comunicazione (TIC).</a:t>
            </a:r>
          </a:p>
        </p:txBody>
      </p:sp>
      <p:pic>
        <p:nvPicPr>
          <p:cNvPr id="4" name="Immagine 3" descr="61Q4TflBMAL._SX46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571618"/>
            <a:ext cx="3500462" cy="17145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1472" y="267875"/>
            <a:ext cx="7215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0" b="1" dirty="0" smtClean="0">
                <a:ln w="900" cmpd="sng">
                  <a:solidFill>
                    <a:schemeClr val="accent5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SemiBold Condensed" pitchFamily="34" charset="0"/>
              </a:rPr>
              <a:t>Che cos’è </a:t>
            </a:r>
            <a:r>
              <a:rPr lang="it-IT" sz="7000" b="1" dirty="0" err="1" smtClean="0">
                <a:ln w="900" cmpd="sng">
                  <a:solidFill>
                    <a:schemeClr val="accent5">
                      <a:alpha val="5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SemiBold Condensed" pitchFamily="34" charset="0"/>
              </a:rPr>
              <a:t>e</a:t>
            </a:r>
            <a:r>
              <a:rPr lang="it-IT" sz="7000" b="1" dirty="0" err="1" smtClean="0">
                <a:ln w="900" cmpd="sng">
                  <a:solidFill>
                    <a:schemeClr val="accent5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SemiBold Condensed" pitchFamily="34" charset="0"/>
              </a:rPr>
              <a:t>Twinning</a:t>
            </a:r>
            <a:r>
              <a:rPr lang="it-IT" sz="7000" b="1" dirty="0" smtClean="0">
                <a:ln w="900" cmpd="sng">
                  <a:solidFill>
                    <a:schemeClr val="accent5"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 SemiBold Condensed" pitchFamily="34" charset="0"/>
              </a:rPr>
              <a:t>?</a:t>
            </a:r>
            <a:endParaRPr lang="it-IT" sz="7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6" descr="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15536" cy="5074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 flipH="1">
            <a:off x="428596" y="0"/>
            <a:ext cx="52149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4 A </a:t>
            </a:r>
            <a:endParaRPr lang="it-IT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it-IT" sz="60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Classe 4 B</a:t>
            </a:r>
            <a:endParaRPr lang="it-IT" sz="6000" dirty="0">
              <a:solidFill>
                <a:schemeClr val="accent6"/>
              </a:solidFill>
            </a:endParaRPr>
          </a:p>
        </p:txBody>
      </p:sp>
      <p:pic>
        <p:nvPicPr>
          <p:cNvPr id="5" name="Segnaposto contenuto 4" descr="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97806"/>
            <a:ext cx="7239000" cy="305395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book </a:t>
            </a:r>
            <a:r>
              <a:rPr lang="it-IT" cap="none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it-IT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</a:t>
            </a:r>
            <a:r>
              <a:rPr lang="it-IT" cap="none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four</a:t>
            </a:r>
            <a:r>
              <a:rPr lang="it-IT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cap="none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seasons</a:t>
            </a:r>
            <a:endParaRPr lang="it-IT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magine 3" descr="Cat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182903" cy="5143500"/>
          </a:xfrm>
          <a:prstGeom prst="rect">
            <a:avLst/>
          </a:prstGeom>
        </p:spPr>
      </p:pic>
      <p:pic>
        <p:nvPicPr>
          <p:cNvPr id="5" name="Immagine 4" descr="b4S.jpg"/>
          <p:cNvPicPr>
            <a:picLocks noChangeAspect="1"/>
          </p:cNvPicPr>
          <p:nvPr/>
        </p:nvPicPr>
        <p:blipFill>
          <a:blip r:embed="rId3" cstate="print"/>
          <a:srcRect l="7568" t="1495" r="26847"/>
          <a:stretch>
            <a:fillRect/>
          </a:stretch>
        </p:blipFill>
        <p:spPr>
          <a:xfrm>
            <a:off x="1393010" y="642925"/>
            <a:ext cx="5750758" cy="3833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log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042906">
            <a:off x="-214346" y="2411014"/>
            <a:ext cx="5166086" cy="2732486"/>
          </a:xfrm>
        </p:spPr>
      </p:pic>
      <p:pic>
        <p:nvPicPr>
          <p:cNvPr id="6" name="Immagine 5" descr="logo 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75024">
            <a:off x="4939702" y="-275465"/>
            <a:ext cx="3645436" cy="3772079"/>
          </a:xfrm>
          <a:prstGeom prst="rect">
            <a:avLst/>
          </a:prstGeom>
        </p:spPr>
      </p:pic>
      <p:pic>
        <p:nvPicPr>
          <p:cNvPr id="7" name="Immagine 6" descr="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5000628" cy="2480015"/>
          </a:xfrm>
          <a:prstGeom prst="rect">
            <a:avLst/>
          </a:prstGeom>
        </p:spPr>
      </p:pic>
      <p:pic>
        <p:nvPicPr>
          <p:cNvPr id="8" name="Immagine 7" descr="log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73717">
            <a:off x="3396146" y="2058073"/>
            <a:ext cx="6413627" cy="481022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285984" y="2143122"/>
            <a:ext cx="4966873" cy="106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it-IT" sz="5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I nostri logo</a:t>
            </a:r>
            <a:endParaRPr lang="it-IT" sz="5400" b="1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4500" b="1" spc="50" dirty="0" smtClean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uhaus 93" pitchFamily="82" charset="0"/>
              </a:rPr>
              <a:t>“Fighetto” the </a:t>
            </a:r>
            <a:r>
              <a:rPr lang="it-IT" sz="4500" b="1" spc="50" dirty="0" err="1" smtClean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uhaus 93" pitchFamily="82" charset="0"/>
              </a:rPr>
              <a:t>worried</a:t>
            </a:r>
            <a:r>
              <a:rPr lang="it-IT" sz="4500" b="1" spc="50" dirty="0" smtClean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uhaus 93" pitchFamily="82" charset="0"/>
              </a:rPr>
              <a:t> </a:t>
            </a:r>
            <a:r>
              <a:rPr lang="it-IT" sz="4500" b="1" spc="50" dirty="0" err="1" smtClean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uhaus 93" pitchFamily="82" charset="0"/>
              </a:rPr>
              <a:t>tree</a:t>
            </a:r>
            <a:endParaRPr lang="it-IT" sz="4500" b="1" spc="50" dirty="0">
              <a:ln w="11430">
                <a:solidFill>
                  <a:srgbClr val="92D05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auhaus 93" pitchFamily="82" charset="0"/>
            </a:endParaRPr>
          </a:p>
        </p:txBody>
      </p:sp>
      <p:pic>
        <p:nvPicPr>
          <p:cNvPr id="4" name="Segnaposto contenuto 3" descr="20191028_084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452057">
            <a:off x="101819" y="1277407"/>
            <a:ext cx="3523031" cy="3820519"/>
          </a:xfrm>
        </p:spPr>
      </p:pic>
      <p:pic>
        <p:nvPicPr>
          <p:cNvPr id="5" name="Immagine 4" descr="20191029_103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404010"/>
            <a:ext cx="5492784" cy="33952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642924"/>
            <a:ext cx="7239000" cy="85725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it-IT" sz="8000" cap="none" dirty="0" err="1" smtClean="0">
                <a:ln w="18000">
                  <a:solidFill>
                    <a:schemeClr val="accent4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Winter</a:t>
            </a:r>
            <a:r>
              <a:rPr lang="it-IT" sz="8000" cap="none" dirty="0" smtClean="0">
                <a:ln w="18000">
                  <a:solidFill>
                    <a:schemeClr val="accent4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book</a:t>
            </a:r>
            <a:endParaRPr lang="it-IT" sz="8000" cap="none" dirty="0">
              <a:ln w="18000">
                <a:solidFill>
                  <a:schemeClr val="accent4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Segnaposto contenuto 3" descr="IMG-20191206-WA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596047">
            <a:off x="68913" y="1351953"/>
            <a:ext cx="3770441" cy="3770441"/>
          </a:xfrm>
        </p:spPr>
      </p:pic>
      <p:pic>
        <p:nvPicPr>
          <p:cNvPr id="5" name="Immagine 4" descr="20191206_122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2974">
            <a:off x="3401009" y="1878287"/>
            <a:ext cx="6421801" cy="28193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40030"/>
            <a:ext cx="8929718" cy="1045836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it-IT" cap="none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SemiBold Condensed" pitchFamily="34" charset="0"/>
              </a:rPr>
              <a:t>Befana and Gaspare </a:t>
            </a:r>
            <a:endParaRPr lang="it-IT" cap="none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hnschrift SemiBold Condensed" pitchFamily="34" charset="0"/>
            </a:endParaRPr>
          </a:p>
        </p:txBody>
      </p:sp>
      <p:pic>
        <p:nvPicPr>
          <p:cNvPr id="4" name="Segnaposto contenuto 3" descr="IMG-20191121-WA00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332" r="11799"/>
          <a:stretch>
            <a:fillRect/>
          </a:stretch>
        </p:blipFill>
        <p:spPr>
          <a:xfrm rot="19389003">
            <a:off x="-215499" y="1833683"/>
            <a:ext cx="3729074" cy="2801694"/>
          </a:xfrm>
        </p:spPr>
      </p:pic>
      <p:pic>
        <p:nvPicPr>
          <p:cNvPr id="5" name="Immagine 4" descr="IMG-20191121-WA0018.jpg"/>
          <p:cNvPicPr>
            <a:picLocks noChangeAspect="1"/>
          </p:cNvPicPr>
          <p:nvPr/>
        </p:nvPicPr>
        <p:blipFill>
          <a:blip r:embed="rId3"/>
          <a:srcRect r="9309"/>
          <a:stretch>
            <a:fillRect/>
          </a:stretch>
        </p:blipFill>
        <p:spPr>
          <a:xfrm rot="1215841">
            <a:off x="4767643" y="1443714"/>
            <a:ext cx="4635329" cy="2370624"/>
          </a:xfrm>
          <a:prstGeom prst="rect">
            <a:avLst/>
          </a:prstGeom>
        </p:spPr>
      </p:pic>
      <p:pic>
        <p:nvPicPr>
          <p:cNvPr id="6" name="Immagine 5" descr="IMG-20191121-WA00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643188"/>
            <a:ext cx="4500594" cy="22773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1044</TotalTime>
  <Words>93</Words>
  <Application>Microsoft Office PowerPoint</Application>
  <PresentationFormat>Presentazione su schermo (16:9)</PresentationFormat>
  <Paragraphs>21</Paragraphs>
  <Slides>15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Mito</vt:lpstr>
      <vt:lpstr>Diapositiva 1</vt:lpstr>
      <vt:lpstr>Diapositiva 2</vt:lpstr>
      <vt:lpstr>Diapositiva 3</vt:lpstr>
      <vt:lpstr>Classe 4 B</vt:lpstr>
      <vt:lpstr>The book of the four seasons</vt:lpstr>
      <vt:lpstr>Diapositiva 6</vt:lpstr>
      <vt:lpstr>“Fighetto” the worried tree</vt:lpstr>
      <vt:lpstr>Winter book</vt:lpstr>
      <vt:lpstr>Befana and Gaspare </vt:lpstr>
      <vt:lpstr>Burak’s snow excitement</vt:lpstr>
      <vt:lpstr>Laboratory class</vt:lpstr>
      <vt:lpstr>Le nostre Christmas cards</vt:lpstr>
      <vt:lpstr>Per i nostri nuovi amici</vt:lpstr>
      <vt:lpstr>Siamo felici di aver ricevuto le vostre christmas cards</vt:lpstr>
      <vt:lpstr>To  be  continued…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 2020</dc:title>
  <dc:creator>Salvatore Spinosa</dc:creator>
  <cp:lastModifiedBy>Salvatore Spinosa</cp:lastModifiedBy>
  <cp:revision>30</cp:revision>
  <dcterms:created xsi:type="dcterms:W3CDTF">2020-01-09T20:36:16Z</dcterms:created>
  <dcterms:modified xsi:type="dcterms:W3CDTF">2020-05-25T20:57:55Z</dcterms:modified>
</cp:coreProperties>
</file>