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F0D25-1CA8-48D5-B8DE-5E3566A5084D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1E3D8-E164-43F7-88F2-94C77B5A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69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1E3D8-E164-43F7-88F2-94C77B5AAD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54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C157CB5-96C4-4B26-87D0-61FE76FE2ADC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A237AE5-046C-4705-AD0F-3C054EA2A0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7CB5-96C4-4B26-87D0-61FE76FE2ADC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7AE5-046C-4705-AD0F-3C054EA2A0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7CB5-96C4-4B26-87D0-61FE76FE2ADC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7AE5-046C-4705-AD0F-3C054EA2A0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7CB5-96C4-4B26-87D0-61FE76FE2ADC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7AE5-046C-4705-AD0F-3C054EA2A0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7CB5-96C4-4B26-87D0-61FE76FE2ADC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7AE5-046C-4705-AD0F-3C054EA2A0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7CB5-96C4-4B26-87D0-61FE76FE2ADC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7AE5-046C-4705-AD0F-3C054EA2A0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7CB5-96C4-4B26-87D0-61FE76FE2ADC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7AE5-046C-4705-AD0F-3C054EA2A0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7CB5-96C4-4B26-87D0-61FE76FE2ADC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7AE5-046C-4705-AD0F-3C054EA2A0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7CB5-96C4-4B26-87D0-61FE76FE2ADC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7AE5-046C-4705-AD0F-3C054EA2A0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C157CB5-96C4-4B26-87D0-61FE76FE2ADC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A237AE5-046C-4705-AD0F-3C054EA2A0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C157CB5-96C4-4B26-87D0-61FE76FE2ADC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A237AE5-046C-4705-AD0F-3C054EA2A0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C157CB5-96C4-4B26-87D0-61FE76FE2ADC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A237AE5-046C-4705-AD0F-3C054EA2A0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000" dirty="0" err="1" smtClean="0"/>
              <a:t>Our</a:t>
            </a:r>
            <a:r>
              <a:rPr lang="hr-HR" sz="4000" dirty="0" smtClean="0"/>
              <a:t> </a:t>
            </a:r>
            <a:r>
              <a:rPr lang="hr-HR" sz="4000" dirty="0" err="1" smtClean="0"/>
              <a:t>holidays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43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88840"/>
            <a:ext cx="6329125" cy="3950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58922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Now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know</a:t>
            </a:r>
            <a:r>
              <a:rPr lang="hr-HR" dirty="0" smtClean="0"/>
              <a:t> a </a:t>
            </a:r>
            <a:r>
              <a:rPr lang="hr-HR" dirty="0" err="1" smtClean="0"/>
              <a:t>little</a:t>
            </a:r>
            <a:r>
              <a:rPr lang="hr-HR" dirty="0" smtClean="0"/>
              <a:t> bit more </a:t>
            </a:r>
            <a:r>
              <a:rPr lang="hr-HR" dirty="0" err="1" smtClean="0"/>
              <a:t>about</a:t>
            </a:r>
            <a:r>
              <a:rPr lang="hr-HR" dirty="0" smtClean="0"/>
              <a:t> how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celebrate</a:t>
            </a:r>
            <a:r>
              <a:rPr lang="hr-HR" dirty="0" smtClean="0"/>
              <a:t> </a:t>
            </a:r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holidays.I</a:t>
            </a:r>
            <a:r>
              <a:rPr lang="hr-HR" dirty="0" smtClean="0"/>
              <a:t> </a:t>
            </a:r>
            <a:r>
              <a:rPr lang="hr-HR" dirty="0" err="1" smtClean="0"/>
              <a:t>would</a:t>
            </a:r>
            <a:r>
              <a:rPr lang="hr-HR" dirty="0" smtClean="0"/>
              <a:t> </a:t>
            </a:r>
            <a:r>
              <a:rPr lang="hr-HR" dirty="0" err="1" smtClean="0"/>
              <a:t>like</a:t>
            </a:r>
            <a:r>
              <a:rPr lang="hr-HR" dirty="0" smtClean="0"/>
              <a:t> to </a:t>
            </a:r>
            <a:r>
              <a:rPr lang="hr-HR" dirty="0" err="1" smtClean="0"/>
              <a:t>hear</a:t>
            </a:r>
            <a:r>
              <a:rPr lang="hr-HR" dirty="0" smtClean="0"/>
              <a:t> </a:t>
            </a:r>
            <a:r>
              <a:rPr lang="hr-HR" dirty="0" err="1" smtClean="0"/>
              <a:t>about</a:t>
            </a:r>
            <a:r>
              <a:rPr lang="hr-HR" dirty="0" smtClean="0"/>
              <a:t> </a:t>
            </a:r>
            <a:r>
              <a:rPr lang="hr-HR" dirty="0" err="1" smtClean="0"/>
              <a:t>your</a:t>
            </a:r>
            <a:r>
              <a:rPr lang="hr-HR" dirty="0" smtClean="0"/>
              <a:t> </a:t>
            </a:r>
            <a:r>
              <a:rPr lang="hr-HR" dirty="0" err="1" smtClean="0"/>
              <a:t>way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celebrate</a:t>
            </a:r>
            <a:r>
              <a:rPr lang="hr-HR" dirty="0" smtClean="0"/>
              <a:t> </a:t>
            </a:r>
            <a:r>
              <a:rPr lang="hr-HR" dirty="0" err="1" smtClean="0"/>
              <a:t>your</a:t>
            </a:r>
            <a:r>
              <a:rPr lang="hr-HR" dirty="0" smtClean="0"/>
              <a:t> </a:t>
            </a:r>
            <a:r>
              <a:rPr lang="hr-HR" dirty="0" err="1" smtClean="0"/>
              <a:t>holidays.Bye</a:t>
            </a:r>
            <a:r>
              <a:rPr lang="hr-HR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492896"/>
            <a:ext cx="6965245" cy="1202485"/>
          </a:xfrm>
        </p:spPr>
        <p:txBody>
          <a:bodyPr/>
          <a:lstStyle/>
          <a:p>
            <a:r>
              <a:rPr lang="hr-HR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                                    </a:t>
            </a:r>
          </a:p>
          <a:p>
            <a:pPr marL="0" indent="0">
              <a:buNone/>
            </a:pPr>
            <a:r>
              <a:rPr lang="hr-HR" dirty="0"/>
              <a:t> 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                                                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4400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132856"/>
            <a:ext cx="6196405" cy="3603812"/>
          </a:xfrm>
        </p:spPr>
        <p:txBody>
          <a:bodyPr/>
          <a:lstStyle/>
          <a:p>
            <a:r>
              <a:rPr lang="hr-HR" dirty="0" err="1" smtClean="0"/>
              <a:t>In</a:t>
            </a:r>
            <a:r>
              <a:rPr lang="hr-HR" dirty="0" smtClean="0"/>
              <a:t> Croatia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celebrate</a:t>
            </a:r>
            <a:r>
              <a:rPr lang="hr-HR" dirty="0" smtClean="0"/>
              <a:t> </a:t>
            </a:r>
            <a:r>
              <a:rPr lang="hr-HR" dirty="0" err="1" smtClean="0"/>
              <a:t>many</a:t>
            </a:r>
            <a:r>
              <a:rPr lang="hr-HR" dirty="0" smtClean="0"/>
              <a:t> </a:t>
            </a:r>
            <a:r>
              <a:rPr lang="hr-HR" dirty="0" err="1" smtClean="0"/>
              <a:t>holidays</a:t>
            </a:r>
            <a:r>
              <a:rPr lang="hr-HR" dirty="0" smtClean="0"/>
              <a:t>.</a:t>
            </a:r>
          </a:p>
          <a:p>
            <a:r>
              <a:rPr lang="hr-HR" dirty="0" smtClean="0"/>
              <a:t>Like </a:t>
            </a:r>
            <a:r>
              <a:rPr lang="hr-HR" dirty="0" err="1" smtClean="0"/>
              <a:t>Christmas</a:t>
            </a:r>
            <a:r>
              <a:rPr lang="hr-HR" dirty="0" smtClean="0"/>
              <a:t>,</a:t>
            </a:r>
            <a:r>
              <a:rPr lang="hr-HR" dirty="0" err="1" smtClean="0"/>
              <a:t>Easter</a:t>
            </a:r>
            <a:r>
              <a:rPr lang="hr-HR" dirty="0" smtClean="0"/>
              <a:t>,New </a:t>
            </a:r>
            <a:r>
              <a:rPr lang="hr-HR" dirty="0" err="1" smtClean="0"/>
              <a:t>year</a:t>
            </a:r>
            <a:r>
              <a:rPr lang="hr-HR" dirty="0" smtClean="0"/>
              <a:t>…But </a:t>
            </a:r>
            <a:r>
              <a:rPr lang="hr-HR" dirty="0" err="1" smtClean="0"/>
              <a:t>today</a:t>
            </a:r>
            <a:r>
              <a:rPr lang="hr-HR" dirty="0" smtClean="0"/>
              <a:t> I’m </a:t>
            </a:r>
            <a:r>
              <a:rPr lang="hr-HR" dirty="0" err="1" smtClean="0"/>
              <a:t>gonna</a:t>
            </a:r>
            <a:r>
              <a:rPr lang="hr-HR" dirty="0" smtClean="0"/>
              <a:t> </a:t>
            </a:r>
            <a:r>
              <a:rPr lang="hr-HR" dirty="0" err="1" smtClean="0"/>
              <a:t>tell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 how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celebrate</a:t>
            </a:r>
            <a:r>
              <a:rPr lang="hr-HR" dirty="0" smtClean="0"/>
              <a:t> </a:t>
            </a:r>
            <a:r>
              <a:rPr lang="hr-HR" dirty="0" err="1" smtClean="0"/>
              <a:t>them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Croatia.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87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Christmas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celebrate</a:t>
            </a:r>
            <a:r>
              <a:rPr lang="hr-HR" dirty="0" smtClean="0"/>
              <a:t> </a:t>
            </a:r>
            <a:r>
              <a:rPr lang="hr-HR" dirty="0" err="1" smtClean="0"/>
              <a:t>Christmas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winter</a:t>
            </a:r>
            <a:r>
              <a:rPr lang="hr-HR" dirty="0" smtClean="0"/>
              <a:t>.</a:t>
            </a:r>
          </a:p>
          <a:p>
            <a:r>
              <a:rPr lang="hr-HR" dirty="0" smtClean="0"/>
              <a:t>For me </a:t>
            </a:r>
            <a:r>
              <a:rPr lang="hr-HR" dirty="0" err="1" smtClean="0"/>
              <a:t>Christmas</a:t>
            </a:r>
            <a:r>
              <a:rPr lang="hr-HR" dirty="0" smtClean="0"/>
              <a:t> is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biggest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prettiest</a:t>
            </a:r>
            <a:r>
              <a:rPr lang="hr-HR" dirty="0" smtClean="0"/>
              <a:t> </a:t>
            </a:r>
            <a:r>
              <a:rPr lang="hr-HR" dirty="0" err="1" smtClean="0"/>
              <a:t>holiday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Croatia.</a:t>
            </a:r>
          </a:p>
          <a:p>
            <a:r>
              <a:rPr lang="hr-HR" dirty="0" err="1" smtClean="0"/>
              <a:t>Every</a:t>
            </a:r>
            <a:r>
              <a:rPr lang="hr-HR" dirty="0" smtClean="0"/>
              <a:t> </a:t>
            </a:r>
            <a:r>
              <a:rPr lang="hr-HR" dirty="0" err="1" smtClean="0"/>
              <a:t>year</a:t>
            </a:r>
            <a:r>
              <a:rPr lang="hr-HR" dirty="0" smtClean="0"/>
              <a:t> for </a:t>
            </a:r>
            <a:r>
              <a:rPr lang="hr-HR" dirty="0" err="1" smtClean="0"/>
              <a:t>Christmas</a:t>
            </a:r>
            <a:r>
              <a:rPr lang="hr-HR" dirty="0" smtClean="0"/>
              <a:t>,</a:t>
            </a:r>
            <a:r>
              <a:rPr lang="hr-HR" dirty="0" err="1" smtClean="0"/>
              <a:t>our</a:t>
            </a:r>
            <a:r>
              <a:rPr lang="hr-HR" dirty="0" smtClean="0"/>
              <a:t> town is </a:t>
            </a:r>
            <a:r>
              <a:rPr lang="hr-HR" dirty="0" err="1" smtClean="0"/>
              <a:t>decoratet.It</a:t>
            </a:r>
            <a:r>
              <a:rPr lang="hr-HR" dirty="0" smtClean="0"/>
              <a:t> is </a:t>
            </a:r>
            <a:r>
              <a:rPr lang="hr-HR" dirty="0" err="1" smtClean="0"/>
              <a:t>so</a:t>
            </a:r>
            <a:r>
              <a:rPr lang="hr-HR" dirty="0" smtClean="0"/>
              <a:t> </a:t>
            </a:r>
            <a:r>
              <a:rPr lang="hr-HR" dirty="0" err="1" smtClean="0"/>
              <a:t>pretty</a:t>
            </a:r>
            <a:r>
              <a:rPr lang="hr-H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614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76872"/>
            <a:ext cx="5616624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0068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6789211" cy="3818931"/>
          </a:xfrm>
        </p:spPr>
      </p:pic>
    </p:spTree>
    <p:extLst>
      <p:ext uri="{BB962C8B-B14F-4D97-AF65-F5344CB8AC3E}">
        <p14:creationId xmlns:p14="http://schemas.microsoft.com/office/powerpoint/2010/main" val="2877591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Easter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spring</a:t>
            </a:r>
            <a:r>
              <a:rPr lang="hr-HR" dirty="0" smtClean="0"/>
              <a:t>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celebrate</a:t>
            </a:r>
            <a:r>
              <a:rPr lang="hr-HR" dirty="0" smtClean="0"/>
              <a:t> </a:t>
            </a:r>
            <a:r>
              <a:rPr lang="hr-HR" dirty="0" err="1" smtClean="0"/>
              <a:t>Easter</a:t>
            </a:r>
            <a:r>
              <a:rPr lang="hr-HR" dirty="0" smtClean="0"/>
              <a:t>.</a:t>
            </a:r>
          </a:p>
          <a:p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Easter</a:t>
            </a:r>
            <a:r>
              <a:rPr lang="hr-HR" dirty="0" smtClean="0"/>
              <a:t> is </a:t>
            </a:r>
            <a:r>
              <a:rPr lang="hr-HR" dirty="0" err="1" smtClean="0"/>
              <a:t>pretty</a:t>
            </a:r>
            <a:r>
              <a:rPr lang="hr-HR" dirty="0" smtClean="0"/>
              <a:t> </a:t>
            </a:r>
            <a:r>
              <a:rPr lang="hr-HR" dirty="0" err="1" smtClean="0"/>
              <a:t>much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same as </a:t>
            </a:r>
            <a:r>
              <a:rPr lang="hr-HR" dirty="0" err="1" smtClean="0"/>
              <a:t>yours.We</a:t>
            </a:r>
            <a:r>
              <a:rPr lang="hr-HR" dirty="0" smtClean="0"/>
              <a:t> eat </a:t>
            </a:r>
            <a:r>
              <a:rPr lang="hr-HR" dirty="0" err="1" smtClean="0"/>
              <a:t>special</a:t>
            </a:r>
            <a:r>
              <a:rPr lang="hr-HR" dirty="0" smtClean="0"/>
              <a:t> </a:t>
            </a:r>
            <a:r>
              <a:rPr lang="hr-HR" dirty="0" err="1" smtClean="0"/>
              <a:t>food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search</a:t>
            </a:r>
            <a:r>
              <a:rPr lang="hr-HR" dirty="0" smtClean="0"/>
              <a:t> for </a:t>
            </a:r>
            <a:r>
              <a:rPr lang="hr-HR" dirty="0" err="1" smtClean="0"/>
              <a:t>eggs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morning</a:t>
            </a:r>
            <a:r>
              <a:rPr lang="hr-H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130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76872"/>
            <a:ext cx="6899225" cy="3449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5355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Đakovački vezovi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 live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Đakovo.In</a:t>
            </a:r>
            <a:r>
              <a:rPr lang="hr-HR" dirty="0" smtClean="0"/>
              <a:t> Đakovo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celebrate</a:t>
            </a:r>
            <a:r>
              <a:rPr lang="hr-HR" dirty="0" smtClean="0"/>
              <a:t> a </a:t>
            </a:r>
            <a:r>
              <a:rPr lang="hr-HR" dirty="0" err="1" smtClean="0"/>
              <a:t>holiday</a:t>
            </a:r>
            <a:r>
              <a:rPr lang="hr-HR" dirty="0" smtClean="0"/>
              <a:t> </a:t>
            </a:r>
            <a:r>
              <a:rPr lang="hr-HR" dirty="0" err="1" smtClean="0"/>
              <a:t>called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FF0000"/>
                </a:solidFill>
              </a:rPr>
              <a:t>Đakovački vezovi.</a:t>
            </a:r>
            <a:endParaRPr lang="hr-HR" dirty="0"/>
          </a:p>
          <a:p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celebrate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summer.We</a:t>
            </a:r>
            <a:r>
              <a:rPr lang="hr-HR" dirty="0" smtClean="0"/>
              <a:t> </a:t>
            </a:r>
            <a:r>
              <a:rPr lang="hr-HR" dirty="0" err="1" smtClean="0"/>
              <a:t>celebrate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</a:t>
            </a:r>
            <a:r>
              <a:rPr lang="hr-HR" dirty="0" err="1" smtClean="0"/>
              <a:t>holiday</a:t>
            </a:r>
            <a:r>
              <a:rPr lang="hr-HR" dirty="0" smtClean="0"/>
              <a:t> 3 </a:t>
            </a:r>
            <a:r>
              <a:rPr lang="hr-HR" dirty="0" err="1" smtClean="0"/>
              <a:t>days</a:t>
            </a:r>
            <a:r>
              <a:rPr lang="hr-HR" dirty="0" smtClean="0"/>
              <a:t>,but </a:t>
            </a:r>
            <a:r>
              <a:rPr lang="hr-HR" dirty="0" err="1" smtClean="0"/>
              <a:t>it</a:t>
            </a:r>
            <a:r>
              <a:rPr lang="hr-HR" dirty="0" smtClean="0"/>
              <a:t>’s </a:t>
            </a:r>
            <a:r>
              <a:rPr lang="hr-HR" dirty="0" err="1" smtClean="0"/>
              <a:t>not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same </a:t>
            </a:r>
            <a:r>
              <a:rPr lang="hr-HR" dirty="0" err="1" smtClean="0"/>
              <a:t>every</a:t>
            </a:r>
            <a:r>
              <a:rPr lang="hr-HR" dirty="0" smtClean="0"/>
              <a:t> </a:t>
            </a:r>
            <a:r>
              <a:rPr lang="hr-HR" dirty="0" err="1" smtClean="0"/>
              <a:t>year</a:t>
            </a:r>
            <a:r>
              <a:rPr lang="hr-HR" dirty="0" smtClean="0"/>
              <a:t>.</a:t>
            </a:r>
          </a:p>
          <a:p>
            <a:r>
              <a:rPr lang="hr-HR" dirty="0" err="1" smtClean="0"/>
              <a:t>It</a:t>
            </a:r>
            <a:r>
              <a:rPr lang="hr-HR" dirty="0" smtClean="0"/>
              <a:t>’s </a:t>
            </a:r>
            <a:r>
              <a:rPr lang="hr-HR" dirty="0" err="1" smtClean="0"/>
              <a:t>so</a:t>
            </a:r>
            <a:r>
              <a:rPr lang="hr-HR" dirty="0" smtClean="0"/>
              <a:t> </a:t>
            </a:r>
            <a:r>
              <a:rPr lang="hr-HR" dirty="0" err="1" smtClean="0"/>
              <a:t>fun</a:t>
            </a:r>
            <a:r>
              <a:rPr lang="hr-HR" dirty="0" smtClean="0"/>
              <a:t> to </a:t>
            </a:r>
            <a:r>
              <a:rPr lang="hr-HR" dirty="0" err="1" smtClean="0"/>
              <a:t>be</a:t>
            </a:r>
            <a:r>
              <a:rPr lang="hr-HR" dirty="0" smtClean="0"/>
              <a:t> </a:t>
            </a:r>
            <a:r>
              <a:rPr lang="hr-HR" dirty="0" err="1" smtClean="0"/>
              <a:t>part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</a:t>
            </a:r>
            <a:r>
              <a:rPr lang="hr-HR" dirty="0" err="1" smtClean="0"/>
              <a:t>holiday</a:t>
            </a:r>
            <a:endParaRPr lang="hr-HR" dirty="0" smtClean="0"/>
          </a:p>
          <a:p>
            <a:endParaRPr lang="hr-HR" dirty="0" smtClean="0"/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168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88840"/>
            <a:ext cx="6746977" cy="3960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555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217</TotalTime>
  <Words>155</Words>
  <Application>Microsoft Office PowerPoint</Application>
  <PresentationFormat>On-screen Show (4:3)</PresentationFormat>
  <Paragraphs>22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Pushpin</vt:lpstr>
      <vt:lpstr>Our holidays</vt:lpstr>
      <vt:lpstr>PowerPoint Presentation</vt:lpstr>
      <vt:lpstr>Christmas</vt:lpstr>
      <vt:lpstr>PowerPoint Presentation</vt:lpstr>
      <vt:lpstr>PowerPoint Presentation</vt:lpstr>
      <vt:lpstr>Easter</vt:lpstr>
      <vt:lpstr>PowerPoint Presentation</vt:lpstr>
      <vt:lpstr>Đakovački vezovi</vt:lpstr>
      <vt:lpstr>PowerPoint Presentation</vt:lpstr>
      <vt:lpstr>PowerPoint Presentation</vt:lpstr>
      <vt:lpstr>PowerPoint Presentation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Korisnik</cp:lastModifiedBy>
  <cp:revision>11</cp:revision>
  <dcterms:created xsi:type="dcterms:W3CDTF">2019-12-17T16:56:27Z</dcterms:created>
  <dcterms:modified xsi:type="dcterms:W3CDTF">2019-12-17T20:33:30Z</dcterms:modified>
</cp:coreProperties>
</file>