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81D01-8B0A-43DF-B5E7-F03930ECE47D}" type="datetimeFigureOut">
              <a:rPr lang="es-ES" smtClean="0"/>
              <a:t>26/05/2016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FD72-B2ED-4ED5-85D7-E324AA8F973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9FD72-B2ED-4ED5-85D7-E324AA8F9736}" type="slidenum">
              <a:rPr lang="es-ES" smtClean="0"/>
              <a:t>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B95D-2976-4CCC-86D5-33C9BEFDB27B}" type="datetimeFigureOut">
              <a:rPr lang="es-ES" smtClean="0"/>
              <a:pPr/>
              <a:t>26/05/2016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991A-B482-4560-8ED8-511BA25DAA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B95D-2976-4CCC-86D5-33C9BEFDB27B}" type="datetimeFigureOut">
              <a:rPr lang="es-ES" smtClean="0"/>
              <a:pPr/>
              <a:t>26/05/2016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991A-B482-4560-8ED8-511BA25DAA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B95D-2976-4CCC-86D5-33C9BEFDB27B}" type="datetimeFigureOut">
              <a:rPr lang="es-ES" smtClean="0"/>
              <a:pPr/>
              <a:t>26/05/2016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991A-B482-4560-8ED8-511BA25DAA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B95D-2976-4CCC-86D5-33C9BEFDB27B}" type="datetimeFigureOut">
              <a:rPr lang="es-ES" smtClean="0"/>
              <a:pPr/>
              <a:t>26/05/2016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991A-B482-4560-8ED8-511BA25DAA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B95D-2976-4CCC-86D5-33C9BEFDB27B}" type="datetimeFigureOut">
              <a:rPr lang="es-ES" smtClean="0"/>
              <a:pPr/>
              <a:t>26/05/2016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991A-B482-4560-8ED8-511BA25DAA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B95D-2976-4CCC-86D5-33C9BEFDB27B}" type="datetimeFigureOut">
              <a:rPr lang="es-ES" smtClean="0"/>
              <a:pPr/>
              <a:t>26/05/2016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991A-B482-4560-8ED8-511BA25DAA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B95D-2976-4CCC-86D5-33C9BEFDB27B}" type="datetimeFigureOut">
              <a:rPr lang="es-ES" smtClean="0"/>
              <a:pPr/>
              <a:t>26/05/2016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991A-B482-4560-8ED8-511BA25DAA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B95D-2976-4CCC-86D5-33C9BEFDB27B}" type="datetimeFigureOut">
              <a:rPr lang="es-ES" smtClean="0"/>
              <a:pPr/>
              <a:t>26/05/2016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991A-B482-4560-8ED8-511BA25DAA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B95D-2976-4CCC-86D5-33C9BEFDB27B}" type="datetimeFigureOut">
              <a:rPr lang="es-ES" smtClean="0"/>
              <a:pPr/>
              <a:t>26/05/2016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991A-B482-4560-8ED8-511BA25DAA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B95D-2976-4CCC-86D5-33C9BEFDB27B}" type="datetimeFigureOut">
              <a:rPr lang="es-ES" smtClean="0"/>
              <a:pPr/>
              <a:t>26/05/2016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991A-B482-4560-8ED8-511BA25DAA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B95D-2976-4CCC-86D5-33C9BEFDB27B}" type="datetimeFigureOut">
              <a:rPr lang="es-ES" smtClean="0"/>
              <a:pPr/>
              <a:t>26/05/2016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991A-B482-4560-8ED8-511BA25DAA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FB95D-2976-4CCC-86D5-33C9BEFDB27B}" type="datetimeFigureOut">
              <a:rPr lang="es-ES" smtClean="0"/>
              <a:pPr/>
              <a:t>26/05/2016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4991A-B482-4560-8ED8-511BA25DAA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656234"/>
          </a:xfrm>
        </p:spPr>
        <p:txBody>
          <a:bodyPr/>
          <a:lstStyle/>
          <a:p>
            <a:r>
              <a:rPr lang="es-ES" dirty="0" err="1" smtClean="0"/>
              <a:t>Carrio</a:t>
            </a:r>
            <a:r>
              <a:rPr lang="es-ES" dirty="0" smtClean="0"/>
              <a:t> </a:t>
            </a:r>
            <a:r>
              <a:rPr lang="es-ES" dirty="0" err="1" smtClean="0"/>
              <a:t>village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 descr="carrio desde l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8124395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Old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endParaRPr lang="es-ES" dirty="0"/>
          </a:p>
        </p:txBody>
      </p:sp>
      <p:pic>
        <p:nvPicPr>
          <p:cNvPr id="3074" name="Picture 2" descr="C:\Users\PROFESOR\Desktop\escuelas antiguas de car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848871" cy="5006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Pola</a:t>
            </a:r>
            <a:r>
              <a:rPr lang="es-ES" dirty="0" smtClean="0"/>
              <a:t> de </a:t>
            </a:r>
            <a:r>
              <a:rPr lang="es-ES" dirty="0" err="1" smtClean="0"/>
              <a:t>Laviana</a:t>
            </a:r>
            <a:endParaRPr lang="es-ES" dirty="0"/>
          </a:p>
        </p:txBody>
      </p:sp>
      <p:pic>
        <p:nvPicPr>
          <p:cNvPr id="4" name="3 Marcador de contenido" descr="entrada desde lavi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7075301" cy="504442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Barredos</a:t>
            </a:r>
            <a:endParaRPr lang="es-ES" dirty="0"/>
          </a:p>
        </p:txBody>
      </p:sp>
      <p:pic>
        <p:nvPicPr>
          <p:cNvPr id="4" name="3 Marcador de contenido" descr="entrada desde barred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2100" y="1605756"/>
            <a:ext cx="6019800" cy="45148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Church</a:t>
            </a:r>
            <a:endParaRPr lang="es-ES" dirty="0"/>
          </a:p>
        </p:txBody>
      </p:sp>
      <p:pic>
        <p:nvPicPr>
          <p:cNvPr id="4" name="3 Marcador de contenido" descr="iglesia carr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00200"/>
            <a:ext cx="6984776" cy="492514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Coal mine</a:t>
            </a:r>
            <a:endParaRPr lang="es-ES" dirty="0"/>
          </a:p>
        </p:txBody>
      </p:sp>
      <p:pic>
        <p:nvPicPr>
          <p:cNvPr id="4" name="3 Marcador de contenido" descr="pozo carr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3394472" cy="4525963"/>
          </a:xfrm>
        </p:spPr>
      </p:pic>
      <p:pic>
        <p:nvPicPr>
          <p:cNvPr id="5" name="4 Imagen" descr="pozo carri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284984"/>
            <a:ext cx="4502274" cy="30015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Float</a:t>
            </a:r>
            <a:r>
              <a:rPr lang="es-ES" dirty="0" smtClean="0"/>
              <a:t> </a:t>
            </a:r>
            <a:r>
              <a:rPr lang="es-ES" dirty="0" smtClean="0"/>
              <a:t>of </a:t>
            </a:r>
            <a:r>
              <a:rPr lang="es-ES" dirty="0" err="1" smtClean="0"/>
              <a:t>Carrio</a:t>
            </a:r>
            <a:endParaRPr lang="es-ES" dirty="0"/>
          </a:p>
        </p:txBody>
      </p:sp>
      <p:pic>
        <p:nvPicPr>
          <p:cNvPr id="4" name="3 Marcador de contenido" descr="carroza carrio 2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2100" y="1605756"/>
            <a:ext cx="6019800" cy="45148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s-ES" dirty="0" err="1" smtClean="0"/>
              <a:t>Bars</a:t>
            </a:r>
            <a:r>
              <a:rPr lang="es-ES" dirty="0" smtClean="0"/>
              <a:t> and restaurant</a:t>
            </a:r>
            <a:endParaRPr lang="es-ES" dirty="0"/>
          </a:p>
        </p:txBody>
      </p:sp>
      <p:pic>
        <p:nvPicPr>
          <p:cNvPr id="4" name="3 Marcador de contenido" descr="concheso carri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988840"/>
            <a:ext cx="3728986" cy="2088232"/>
          </a:xfrm>
        </p:spPr>
      </p:pic>
      <p:pic>
        <p:nvPicPr>
          <p:cNvPr id="5" name="4 Imagen" descr="horre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221088"/>
            <a:ext cx="3876545" cy="2417930"/>
          </a:xfrm>
          <a:prstGeom prst="rect">
            <a:avLst/>
          </a:prstGeom>
        </p:spPr>
      </p:pic>
      <p:pic>
        <p:nvPicPr>
          <p:cNvPr id="6" name="5 Imagen" descr="les tenaes carri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420888"/>
            <a:ext cx="4059535" cy="30483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Community</a:t>
            </a:r>
            <a:r>
              <a:rPr lang="es-ES" dirty="0" smtClean="0"/>
              <a:t> center and </a:t>
            </a:r>
            <a:r>
              <a:rPr lang="es-ES" dirty="0" err="1" smtClean="0"/>
              <a:t>park</a:t>
            </a:r>
            <a:endParaRPr lang="es-ES" dirty="0"/>
          </a:p>
        </p:txBody>
      </p:sp>
      <p:pic>
        <p:nvPicPr>
          <p:cNvPr id="1026" name="Picture 2" descr="C:\Users\PROFESOR\Desktop\centro social y parque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496944" cy="4540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Hórreo</a:t>
            </a:r>
            <a:endParaRPr lang="es-ES" dirty="0"/>
          </a:p>
        </p:txBody>
      </p:sp>
      <p:pic>
        <p:nvPicPr>
          <p:cNvPr id="2050" name="Picture 2" descr="C:\Users\PROFESOR\Desktop\horre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27280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25</Words>
  <Application>Microsoft Office PowerPoint</Application>
  <PresentationFormat>Presentación en pantalla (4:3)</PresentationFormat>
  <Paragraphs>11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Carrio village</vt:lpstr>
      <vt:lpstr>From Pola de Laviana</vt:lpstr>
      <vt:lpstr>From Barredos</vt:lpstr>
      <vt:lpstr>Church</vt:lpstr>
      <vt:lpstr>Coal mine</vt:lpstr>
      <vt:lpstr>Float of Carrio</vt:lpstr>
      <vt:lpstr>Bars and restaurant</vt:lpstr>
      <vt:lpstr>Community center and park</vt:lpstr>
      <vt:lpstr>Hórreo</vt:lpstr>
      <vt:lpstr>Old school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Carrio village</dc:title>
  <dc:creator>Alumno</dc:creator>
  <cp:lastModifiedBy>IES Alto Nalon</cp:lastModifiedBy>
  <cp:revision>4</cp:revision>
  <dcterms:created xsi:type="dcterms:W3CDTF">2016-04-07T10:16:55Z</dcterms:created>
  <dcterms:modified xsi:type="dcterms:W3CDTF">2016-05-26T07:07:19Z</dcterms:modified>
</cp:coreProperties>
</file>