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3A44-C49C-499B-B645-0879DEB3DE8D}" type="datetimeFigureOut">
              <a:rPr lang="es-ES" smtClean="0"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E174-69F5-4355-AA18-1C7CAFA9954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29124" y="357166"/>
            <a:ext cx="45026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Villoria</a:t>
            </a:r>
            <a:endParaRPr lang="es-E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adres-exig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714620"/>
            <a:ext cx="5000660" cy="3601104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7772400" cy="1470025"/>
          </a:xfrm>
        </p:spPr>
        <p:txBody>
          <a:bodyPr/>
          <a:lstStyle/>
          <a:p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This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is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school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it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is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very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small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old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es-E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</a:rPr>
              <a:t>     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Villoria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is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small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village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Laviana</a:t>
            </a:r>
            <a:r>
              <a:rPr lang="es-E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in Asturias,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Spain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It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is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beautiful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quiet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place.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It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has 1000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residents</a:t>
            </a:r>
            <a:r>
              <a:rPr lang="es-E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in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its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30,9km</a:t>
            </a:r>
            <a:r>
              <a:rPr lang="es-ES" b="1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s-E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it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is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a 340m </a:t>
            </a:r>
            <a:r>
              <a:rPr lang="es-ES" b="1" dirty="0" err="1" smtClean="0">
                <a:solidFill>
                  <a:schemeClr val="bg1"/>
                </a:solidFill>
                <a:latin typeface="Century Gothic" pitchFamily="34" charset="0"/>
              </a:rPr>
              <a:t>high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es-ES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None/>
            </a:pPr>
            <a:r>
              <a:rPr lang="es-ES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Some</a:t>
            </a:r>
            <a:r>
              <a:rPr lang="es-E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pictures</a:t>
            </a:r>
            <a:r>
              <a:rPr lang="es-E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of </a:t>
            </a:r>
            <a:r>
              <a:rPr lang="es-E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Villoria</a:t>
            </a:r>
            <a:r>
              <a:rPr lang="es-E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s-E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54</Words>
  <Application>Microsoft Office PowerPoint</Application>
  <PresentationFormat>Presentación en pantalla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Some pictures of Villoria.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This is the school, it is very small and old.</vt:lpstr>
      <vt:lpstr>Diapositiva 15</vt:lpstr>
      <vt:lpstr>Diapositiva 16</vt:lpstr>
      <vt:lpstr>Diapositiva 17</vt:lpstr>
      <vt:lpstr>Diapositiva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Narc</dc:creator>
  <cp:lastModifiedBy>Narc</cp:lastModifiedBy>
  <cp:revision>5</cp:revision>
  <dcterms:created xsi:type="dcterms:W3CDTF">2016-03-16T20:09:54Z</dcterms:created>
  <dcterms:modified xsi:type="dcterms:W3CDTF">2016-03-16T20:59:11Z</dcterms:modified>
</cp:coreProperties>
</file>