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4C23-A0E3-41F8-9B86-4ABE0D7B6782}" type="datetimeFigureOut">
              <a:rPr lang="es-ES" smtClean="0"/>
              <a:t>26/05/2016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0256-9FD0-4CCC-A41B-5F49917B05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4C23-A0E3-41F8-9B86-4ABE0D7B6782}" type="datetimeFigureOut">
              <a:rPr lang="es-ES" smtClean="0"/>
              <a:t>26/05/2016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0256-9FD0-4CCC-A41B-5F49917B05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4C23-A0E3-41F8-9B86-4ABE0D7B6782}" type="datetimeFigureOut">
              <a:rPr lang="es-ES" smtClean="0"/>
              <a:t>26/05/2016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0256-9FD0-4CCC-A41B-5F49917B05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4C23-A0E3-41F8-9B86-4ABE0D7B6782}" type="datetimeFigureOut">
              <a:rPr lang="es-ES" smtClean="0"/>
              <a:t>26/05/2016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0256-9FD0-4CCC-A41B-5F49917B05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4C23-A0E3-41F8-9B86-4ABE0D7B6782}" type="datetimeFigureOut">
              <a:rPr lang="es-ES" smtClean="0"/>
              <a:t>26/05/2016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0256-9FD0-4CCC-A41B-5F49917B05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4C23-A0E3-41F8-9B86-4ABE0D7B6782}" type="datetimeFigureOut">
              <a:rPr lang="es-ES" smtClean="0"/>
              <a:t>26/05/2016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0256-9FD0-4CCC-A41B-5F49917B05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4C23-A0E3-41F8-9B86-4ABE0D7B6782}" type="datetimeFigureOut">
              <a:rPr lang="es-ES" smtClean="0"/>
              <a:t>26/05/2016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0256-9FD0-4CCC-A41B-5F49917B05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4C23-A0E3-41F8-9B86-4ABE0D7B6782}" type="datetimeFigureOut">
              <a:rPr lang="es-ES" smtClean="0"/>
              <a:t>26/05/2016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0256-9FD0-4CCC-A41B-5F49917B05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4C23-A0E3-41F8-9B86-4ABE0D7B6782}" type="datetimeFigureOut">
              <a:rPr lang="es-ES" smtClean="0"/>
              <a:t>26/05/2016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0256-9FD0-4CCC-A41B-5F49917B05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4C23-A0E3-41F8-9B86-4ABE0D7B6782}" type="datetimeFigureOut">
              <a:rPr lang="es-ES" smtClean="0"/>
              <a:t>26/05/2016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0256-9FD0-4CCC-A41B-5F49917B05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4C23-A0E3-41F8-9B86-4ABE0D7B6782}" type="datetimeFigureOut">
              <a:rPr lang="es-ES" smtClean="0"/>
              <a:t>26/05/2016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0256-9FD0-4CCC-A41B-5F49917B054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84C23-A0E3-41F8-9B86-4ABE0D7B6782}" type="datetimeFigureOut">
              <a:rPr lang="es-ES" smtClean="0"/>
              <a:t>26/05/2016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80256-9FD0-4CCC-A41B-5F49917B054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/>
          <a:lstStyle/>
          <a:p>
            <a:r>
              <a:rPr lang="es-ES" dirty="0" smtClean="0"/>
              <a:t>La </a:t>
            </a:r>
            <a:r>
              <a:rPr lang="es-ES" dirty="0" err="1"/>
              <a:t>F</a:t>
            </a:r>
            <a:r>
              <a:rPr lang="es-ES" dirty="0" err="1" smtClean="0"/>
              <a:t>errera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3 Imagen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988840"/>
            <a:ext cx="7620000" cy="39785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Landscape</a:t>
            </a:r>
            <a:endParaRPr lang="es-ES" dirty="0"/>
          </a:p>
        </p:txBody>
      </p:sp>
      <p:pic>
        <p:nvPicPr>
          <p:cNvPr id="4" name="3 Marcador de contenido" descr="0062825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62100" y="1605756"/>
            <a:ext cx="6019800" cy="451485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Lanscape</a:t>
            </a:r>
            <a:r>
              <a:rPr lang="es-ES" dirty="0" smtClean="0"/>
              <a:t> in </a:t>
            </a:r>
            <a:r>
              <a:rPr lang="es-ES" dirty="0" err="1" smtClean="0"/>
              <a:t>winter</a:t>
            </a:r>
            <a:endParaRPr lang="es-ES" dirty="0"/>
          </a:p>
        </p:txBody>
      </p:sp>
      <p:pic>
        <p:nvPicPr>
          <p:cNvPr id="4" name="3 Marcador de contenido" descr="008255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62100" y="1605756"/>
            <a:ext cx="6019800" cy="45148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mountains</a:t>
            </a:r>
            <a:endParaRPr lang="es-ES" dirty="0"/>
          </a:p>
        </p:txBody>
      </p:sp>
      <p:pic>
        <p:nvPicPr>
          <p:cNvPr id="4" name="3 Marcador de contenido" descr="0053063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62100" y="1605756"/>
            <a:ext cx="6019800" cy="45148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oldest</a:t>
            </a:r>
            <a:r>
              <a:rPr lang="es-ES" dirty="0" smtClean="0"/>
              <a:t> </a:t>
            </a:r>
            <a:r>
              <a:rPr lang="es-ES" dirty="0" err="1" smtClean="0"/>
              <a:t>house</a:t>
            </a:r>
            <a:endParaRPr lang="es-ES" dirty="0"/>
          </a:p>
        </p:txBody>
      </p:sp>
      <p:pic>
        <p:nvPicPr>
          <p:cNvPr id="4" name="3 Marcador de contenido" descr="La_Ferrera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75405" y="1600200"/>
            <a:ext cx="6793190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</Words>
  <Application>Microsoft Office PowerPoint</Application>
  <PresentationFormat>Presentación en pantalla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La Ferrera</vt:lpstr>
      <vt:lpstr>Landscape</vt:lpstr>
      <vt:lpstr>Lanscape in winter</vt:lpstr>
      <vt:lpstr>The mountains</vt:lpstr>
      <vt:lpstr>The oldest house</vt:lpstr>
    </vt:vector>
  </TitlesOfParts>
  <Company>Educastur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Ferrera</dc:title>
  <dc:creator>IES Alto Nalon</dc:creator>
  <cp:lastModifiedBy>IES Alto Nalon</cp:lastModifiedBy>
  <cp:revision>3</cp:revision>
  <dcterms:created xsi:type="dcterms:W3CDTF">2016-05-26T09:46:04Z</dcterms:created>
  <dcterms:modified xsi:type="dcterms:W3CDTF">2016-05-26T10:10:00Z</dcterms:modified>
</cp:coreProperties>
</file>