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2.5.2016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2.5.2016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2.5.2016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2.5.2016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Serbest Form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2.5.2016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2.5.2016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2.5.2016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2.5.2016</a:t>
            </a:fld>
            <a:endParaRPr lang="tr-TR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ransition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2.5.2016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2.5.2016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2.5.2016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Serbest Form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Serbest Form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2.5.2016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checker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79512" y="188640"/>
            <a:ext cx="7632176" cy="1080120"/>
          </a:xfrm>
        </p:spPr>
        <p:txBody>
          <a:bodyPr>
            <a:normAutofit/>
          </a:bodyPr>
          <a:lstStyle/>
          <a:p>
            <a:r>
              <a:rPr lang="tr-TR" sz="4400" dirty="0" smtClean="0">
                <a:solidFill>
                  <a:schemeClr val="tx2">
                    <a:lumMod val="90000"/>
                  </a:schemeClr>
                </a:solidFill>
              </a:rPr>
              <a:t>Darende’s Touristıc Places</a:t>
            </a:r>
            <a:endParaRPr lang="tr-TR" sz="4400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1026" name="Picture 2" descr="G:\DCIM\Camera\20160410_1451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7128792" cy="4716016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2">
                    <a:lumMod val="90000"/>
                  </a:schemeClr>
                </a:solidFill>
              </a:rPr>
              <a:t>            Erişte </a:t>
            </a:r>
            <a:r>
              <a:rPr lang="tr-TR" dirty="0" err="1" smtClean="0">
                <a:solidFill>
                  <a:schemeClr val="tx2">
                    <a:lumMod val="90000"/>
                  </a:schemeClr>
                </a:solidFill>
              </a:rPr>
              <a:t>Pilaff</a:t>
            </a:r>
            <a:endParaRPr lang="tr-TR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20482" name="Picture 2" descr="C:\Users\Can\Desktop\ıvırzıvırmq\Yeni klasör\2014-05-08-19-40-09_photo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628800"/>
            <a:ext cx="5832648" cy="4248472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2">
                    <a:lumMod val="90000"/>
                  </a:schemeClr>
                </a:solidFill>
              </a:rPr>
              <a:t>             Kayısı </a:t>
            </a:r>
            <a:r>
              <a:rPr lang="tr-TR" dirty="0" err="1" smtClean="0">
                <a:solidFill>
                  <a:schemeClr val="tx2">
                    <a:lumMod val="90000"/>
                  </a:schemeClr>
                </a:solidFill>
              </a:rPr>
              <a:t>Dessert</a:t>
            </a:r>
            <a:endParaRPr lang="tr-TR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4" name="Picture 6" descr="C:\Users\Can\Desktop\ıvırzıvırmq\Yeni klasör\kay_s_tatl_s_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28800"/>
            <a:ext cx="7056784" cy="4608512"/>
          </a:xfrm>
          <a:prstGeom prst="rect">
            <a:avLst/>
          </a:prstGeom>
          <a:noFill/>
        </p:spPr>
      </p:pic>
    </p:spTree>
  </p:cSld>
  <p:clrMapOvr>
    <a:masterClrMapping/>
  </p:clrMapOvr>
  <p:transition advTm="1000"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chemeClr val="tx2">
                    <a:lumMod val="90000"/>
                  </a:schemeClr>
                </a:solidFill>
              </a:rPr>
              <a:t>Somuncu Baba Tomb and Corpus</a:t>
            </a:r>
            <a:endParaRPr lang="tr-TR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1026" name="Picture 2" descr="C:\Users\Can\Desktop\ıvırzıvırmq\Yeni klasör\images-2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" y="1556792"/>
            <a:ext cx="8172450" cy="4608512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2">
                    <a:lumMod val="90000"/>
                  </a:schemeClr>
                </a:solidFill>
              </a:rPr>
              <a:t>         Günpınar Waterfall</a:t>
            </a:r>
            <a:endParaRPr lang="tr-TR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2050" name="Picture 2" descr="C:\Users\Can\Desktop\ıvırzıvırmq\Yeni klasör\images-2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7848872" cy="4572000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2">
                    <a:lumMod val="90000"/>
                  </a:schemeClr>
                </a:solidFill>
              </a:rPr>
              <a:t>      Hasan Gazi Tomb </a:t>
            </a:r>
            <a:endParaRPr lang="tr-TR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3074" name="Picture 2" descr="http://akkozahotel.com/system/images/gallery/malatya-darende-hasan-gazi-turbesi-ve-sehitlik-aniti-gorulmesi-gereken-yerl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8136904" cy="4706379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2">
                    <a:lumMod val="90000"/>
                  </a:schemeClr>
                </a:solidFill>
              </a:rPr>
              <a:t>            Zengibar Castle</a:t>
            </a:r>
            <a:endParaRPr lang="tr-TR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17412" name="Picture 4" descr="http://2.bp.blogspot.com/-CoOnJnGDxBc/T4rmWZZI2GI/AAAAAAAAAIg/cdQXNHe83mc/s1600/zengibar+kalesi+(4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7486537" cy="4992584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260648"/>
            <a:ext cx="9185448" cy="114300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chemeClr val="tx2">
                    <a:lumMod val="90000"/>
                  </a:schemeClr>
                </a:solidFill>
              </a:rPr>
              <a:t>Darende’s famous fodds and desserts </a:t>
            </a:r>
            <a:endParaRPr lang="tr-TR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18434" name="Picture 2" descr="C:\Users\Can\Desktop\ıvırzıvırmq\Yeni klasör\images-2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00808"/>
            <a:ext cx="2016223" cy="1944216"/>
          </a:xfrm>
          <a:prstGeom prst="rect">
            <a:avLst/>
          </a:prstGeom>
          <a:noFill/>
        </p:spPr>
      </p:pic>
      <p:pic>
        <p:nvPicPr>
          <p:cNvPr id="18435" name="Picture 3" descr="C:\Users\Can\Desktop\ıvırzıvırmq\Yeni klasör\2014-05-08-19-40-09_photo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772816"/>
            <a:ext cx="2000250" cy="1971352"/>
          </a:xfrm>
          <a:prstGeom prst="rect">
            <a:avLst/>
          </a:prstGeom>
          <a:noFill/>
        </p:spPr>
      </p:pic>
      <p:pic>
        <p:nvPicPr>
          <p:cNvPr id="18436" name="Picture 4" descr="C:\Users\Can\Desktop\ıvırzıvırmq\Yeni klasör\2014-08-15-10-40-10_photo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1772815"/>
            <a:ext cx="2000250" cy="1965747"/>
          </a:xfrm>
          <a:prstGeom prst="rect">
            <a:avLst/>
          </a:prstGeom>
          <a:noFill/>
        </p:spPr>
      </p:pic>
      <p:pic>
        <p:nvPicPr>
          <p:cNvPr id="18437" name="Picture 5" descr="C:\Users\Can\Desktop\ıvırzıvırmq\Yeni klasör\DetayResimHandler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4077072"/>
            <a:ext cx="2304256" cy="2153815"/>
          </a:xfrm>
          <a:prstGeom prst="rect">
            <a:avLst/>
          </a:prstGeom>
          <a:noFill/>
        </p:spPr>
      </p:pic>
      <p:pic>
        <p:nvPicPr>
          <p:cNvPr id="18438" name="Picture 6" descr="C:\Users\Can\Desktop\ıvırzıvırmq\Yeni klasör\kay_s_tatl_s_2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4005064"/>
            <a:ext cx="2000250" cy="2232248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31032" y="260648"/>
            <a:ext cx="8712968" cy="1143000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chemeClr val="tx2">
                    <a:lumMod val="90000"/>
                  </a:schemeClr>
                </a:solidFill>
              </a:rPr>
              <a:t>Darende’s famous </a:t>
            </a:r>
            <a:r>
              <a:rPr lang="tr-TR" dirty="0" err="1" smtClean="0">
                <a:solidFill>
                  <a:schemeClr val="tx2">
                    <a:lumMod val="90000"/>
                  </a:schemeClr>
                </a:solidFill>
              </a:rPr>
              <a:t>fruit</a:t>
            </a:r>
            <a:r>
              <a:rPr lang="tr-TR" dirty="0" smtClean="0">
                <a:solidFill>
                  <a:schemeClr val="tx2">
                    <a:lumMod val="90000"/>
                  </a:schemeClr>
                </a:solidFill>
              </a:rPr>
              <a:t> (Kaysı)</a:t>
            </a:r>
            <a:endParaRPr lang="tr-TR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4" name="Picture 2" descr="C:\Users\Can\Desktop\ıvırzıvırmq\Yeni klasör\images-2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56792"/>
            <a:ext cx="5688632" cy="4582797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2">
                    <a:lumMod val="90000"/>
                  </a:schemeClr>
                </a:solidFill>
              </a:rPr>
              <a:t>             Pirpirim Soup</a:t>
            </a:r>
            <a:endParaRPr lang="tr-TR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4" name="Picture 5" descr="C:\Users\Can\Desktop\ıvırzıvırmq\Yeni klasör\DetayResimHandler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84784"/>
            <a:ext cx="6696744" cy="4442243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2">
                    <a:lumMod val="90000"/>
                  </a:schemeClr>
                </a:solidFill>
              </a:rPr>
              <a:t>     Yandım Çavuş Ayranı</a:t>
            </a:r>
            <a:endParaRPr lang="tr-TR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4" name="Picture 4" descr="C:\Users\Can\Desktop\ıvırzıvırmq\Yeni klasör\2014-08-15-10-40-10_photo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700808"/>
            <a:ext cx="3096344" cy="4248472"/>
          </a:xfrm>
          <a:prstGeom prst="rect">
            <a:avLst/>
          </a:prstGeom>
          <a:noFill/>
        </p:spPr>
      </p:pic>
      <p:pic>
        <p:nvPicPr>
          <p:cNvPr id="19458" name="Picture 2" descr="C:\Users\Can\Desktop\ıvırzıvırmq\Yeni klasör\2014-08-15-10-46-00_photo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00808"/>
            <a:ext cx="3253878" cy="4176464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check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knik">
  <a:themeElements>
    <a:clrScheme name="Teknik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knik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knik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48</TotalTime>
  <Words>42</Words>
  <Application>Microsoft Office PowerPoint</Application>
  <PresentationFormat>Ekran Gösterisi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2" baseType="lpstr">
      <vt:lpstr>Teknik</vt:lpstr>
      <vt:lpstr>Slayt 1</vt:lpstr>
      <vt:lpstr>Somuncu Baba Tomb and Corpus</vt:lpstr>
      <vt:lpstr>         Günpınar Waterfall</vt:lpstr>
      <vt:lpstr>      Hasan Gazi Tomb </vt:lpstr>
      <vt:lpstr>            Zengibar Castle</vt:lpstr>
      <vt:lpstr>Darende’s famous fodds and desserts </vt:lpstr>
      <vt:lpstr>Darende’s famous fruit (Kaysı)</vt:lpstr>
      <vt:lpstr>             Pirpirim Soup</vt:lpstr>
      <vt:lpstr>     Yandım Çavuş Ayranı</vt:lpstr>
      <vt:lpstr>            Erişte Pilaff</vt:lpstr>
      <vt:lpstr>             Kayısı Dessert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Can Erol</dc:creator>
  <cp:lastModifiedBy>Can Erol</cp:lastModifiedBy>
  <cp:revision>8</cp:revision>
  <dcterms:created xsi:type="dcterms:W3CDTF">2016-04-26T16:56:27Z</dcterms:created>
  <dcterms:modified xsi:type="dcterms:W3CDTF">2016-05-02T20:46:34Z</dcterms:modified>
</cp:coreProperties>
</file>