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0BBA5-E894-4E99-97C7-E7CBD207BB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879EB07-299C-448C-A0AA-989497F221D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en-US" b="1" dirty="0" smtClean="0"/>
            <a:t>         </a:t>
          </a:r>
          <a:r>
            <a:rPr lang="en-US" b="1" dirty="0" smtClean="0">
              <a:solidFill>
                <a:schemeClr val="bg1"/>
              </a:solidFill>
            </a:rPr>
            <a:t>RHODES</a:t>
          </a:r>
          <a:endParaRPr lang="el-GR" b="1" dirty="0">
            <a:solidFill>
              <a:schemeClr val="bg1"/>
            </a:solidFill>
          </a:endParaRPr>
        </a:p>
      </dgm:t>
    </dgm:pt>
    <dgm:pt modelId="{87AD0FF8-5B5E-48EA-AEB4-DA1C383F65DE}" type="parTrans" cxnId="{BAFEC2C8-A893-4A9A-A741-DECC639F2BAC}">
      <dgm:prSet/>
      <dgm:spPr/>
      <dgm:t>
        <a:bodyPr/>
        <a:lstStyle/>
        <a:p>
          <a:endParaRPr lang="el-GR"/>
        </a:p>
      </dgm:t>
    </dgm:pt>
    <dgm:pt modelId="{E633DCB9-E737-43C0-9AFD-5BE9C8B15012}" type="sibTrans" cxnId="{BAFEC2C8-A893-4A9A-A741-DECC639F2BAC}">
      <dgm:prSet/>
      <dgm:spPr/>
      <dgm:t>
        <a:bodyPr/>
        <a:lstStyle/>
        <a:p>
          <a:endParaRPr lang="el-GR"/>
        </a:p>
      </dgm:t>
    </dgm:pt>
    <dgm:pt modelId="{345A5519-1F3B-4493-AB1C-A98E6BBB6CB5}" type="pres">
      <dgm:prSet presAssocID="{F6F0BBA5-E894-4E99-97C7-E7CBD207BB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34F8B9A-CE29-42FE-8FAC-4A8F4CD3D20E}" type="pres">
      <dgm:prSet presAssocID="{F879EB07-299C-448C-A0AA-989497F221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65AF975-E0B8-4879-9A52-A50D188B1A4A}" type="presOf" srcId="{F879EB07-299C-448C-A0AA-989497F221DC}" destId="{034F8B9A-CE29-42FE-8FAC-4A8F4CD3D20E}" srcOrd="0" destOrd="0" presId="urn:microsoft.com/office/officeart/2005/8/layout/vList2"/>
    <dgm:cxn modelId="{FF2FFA17-B4FF-4F44-8FFD-4D8197E5B949}" type="presOf" srcId="{F6F0BBA5-E894-4E99-97C7-E7CBD207BB79}" destId="{345A5519-1F3B-4493-AB1C-A98E6BBB6CB5}" srcOrd="0" destOrd="0" presId="urn:microsoft.com/office/officeart/2005/8/layout/vList2"/>
    <dgm:cxn modelId="{BAFEC2C8-A893-4A9A-A741-DECC639F2BAC}" srcId="{F6F0BBA5-E894-4E99-97C7-E7CBD207BB79}" destId="{F879EB07-299C-448C-A0AA-989497F221DC}" srcOrd="0" destOrd="0" parTransId="{87AD0FF8-5B5E-48EA-AEB4-DA1C383F65DE}" sibTransId="{E633DCB9-E737-43C0-9AFD-5BE9C8B15012}"/>
    <dgm:cxn modelId="{5016D19D-6189-41F8-98C6-EF480C863998}" type="presParOf" srcId="{345A5519-1F3B-4493-AB1C-A98E6BBB6CB5}" destId="{034F8B9A-CE29-42FE-8FAC-4A8F4CD3D20E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7BB29-1513-4DFB-9E17-D6F0F11FE97E}" type="datetimeFigureOut">
              <a:rPr lang="el-GR" smtClean="0"/>
              <a:pPr/>
              <a:t>13/12/2016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BF7ED7-8542-4337-A4F4-11F4EB15B79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.wikipedia.org/wiki/Dodecanes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ven_Wonders_of_the_Ancient_World" TargetMode="External"/><Relationship Id="rId2" Type="http://schemas.openxmlformats.org/officeDocument/2006/relationships/hyperlink" Target="https://en.wikipedia.org/wiki/Colossus_of_Rhodes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hyperlink" Target="https://en.wikipedia.org/wiki/World_Heritage_Site" TargetMode="External"/><Relationship Id="rId4" Type="http://schemas.openxmlformats.org/officeDocument/2006/relationships/hyperlink" Target="https://en.wikipedia.org/wiki/Fortifications_of_Rhod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araki" TargetMode="External"/><Relationship Id="rId13" Type="http://schemas.openxmlformats.org/officeDocument/2006/relationships/hyperlink" Target="https://en.wikipedia.org/wiki/Koskinou" TargetMode="External"/><Relationship Id="rId3" Type="http://schemas.openxmlformats.org/officeDocument/2006/relationships/hyperlink" Target="https://en.wikipedia.org/wiki/Rhodes,_Greece" TargetMode="External"/><Relationship Id="rId7" Type="http://schemas.openxmlformats.org/officeDocument/2006/relationships/hyperlink" Target="https://en.wikipedia.org/wiki/Kremasti" TargetMode="External"/><Relationship Id="rId12" Type="http://schemas.openxmlformats.org/officeDocument/2006/relationships/hyperlink" Target="https://en.wikipedia.org/wiki/Afantou" TargetMode="External"/><Relationship Id="rId17" Type="http://schemas.openxmlformats.org/officeDocument/2006/relationships/hyperlink" Target="https://en.wikipedia.org/wiki/Turkey" TargetMode="External"/><Relationship Id="rId2" Type="http://schemas.openxmlformats.org/officeDocument/2006/relationships/hyperlink" Target="https://en.wikipedia.org/wiki/Spear" TargetMode="External"/><Relationship Id="rId16" Type="http://schemas.openxmlformats.org/officeDocument/2006/relationships/hyperlink" Target="https://en.wikipedia.org/wiki/Trian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ndos" TargetMode="External"/><Relationship Id="rId11" Type="http://schemas.openxmlformats.org/officeDocument/2006/relationships/hyperlink" Target="https://en.wikipedia.org/wiki/Ixia" TargetMode="External"/><Relationship Id="rId5" Type="http://schemas.openxmlformats.org/officeDocument/2006/relationships/hyperlink" Target="https://en.wikipedia.org/wiki/Faliraki" TargetMode="External"/><Relationship Id="rId15" Type="http://schemas.openxmlformats.org/officeDocument/2006/relationships/hyperlink" Target="https://en.wikipedia.org/wiki/Paradisi,_Greece" TargetMode="External"/><Relationship Id="rId10" Type="http://schemas.openxmlformats.org/officeDocument/2006/relationships/hyperlink" Target="https://en.wikipedia.org/wiki/Archangelos,_Rhodes" TargetMode="External"/><Relationship Id="rId4" Type="http://schemas.openxmlformats.org/officeDocument/2006/relationships/hyperlink" Target="https://en.wikipedia.org/wiki/Diagoras_Airport" TargetMode="External"/><Relationship Id="rId9" Type="http://schemas.openxmlformats.org/officeDocument/2006/relationships/hyperlink" Target="https://en.wikipedia.org/wiki/Pefkos" TargetMode="External"/><Relationship Id="rId14" Type="http://schemas.openxmlformats.org/officeDocument/2006/relationships/hyperlink" Target="https://en.wikipedia.org/wiki/Embon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/index.php?title=Governor's_Palace_on_Rhodes&amp;action=edit&amp;redlink=1" TargetMode="External"/><Relationship Id="rId13" Type="http://schemas.openxmlformats.org/officeDocument/2006/relationships/hyperlink" Target="https://en.wikipedia.org/wiki/Archaeological_Museum_of_Rhodes" TargetMode="External"/><Relationship Id="rId18" Type="http://schemas.openxmlformats.org/officeDocument/2006/relationships/image" Target="../media/image8.jpeg"/><Relationship Id="rId3" Type="http://schemas.openxmlformats.org/officeDocument/2006/relationships/hyperlink" Target="https://en.wikipedia.org/wiki/Lindos" TargetMode="External"/><Relationship Id="rId7" Type="http://schemas.openxmlformats.org/officeDocument/2006/relationships/hyperlink" Target="https://en.wikipedia.org/wiki/Kamiros" TargetMode="External"/><Relationship Id="rId12" Type="http://schemas.openxmlformats.org/officeDocument/2006/relationships/hyperlink" Target="https://en.wikipedia.org/wiki/La_Juderia" TargetMode="External"/><Relationship Id="rId17" Type="http://schemas.openxmlformats.org/officeDocument/2006/relationships/hyperlink" Target="https://en.wikipedia.org/wiki/Rhodes_Footbridge" TargetMode="External"/><Relationship Id="rId2" Type="http://schemas.openxmlformats.org/officeDocument/2006/relationships/hyperlink" Target="https://en.wikipedia.org/wiki/Historical" TargetMode="External"/><Relationship Id="rId16" Type="http://schemas.openxmlformats.org/officeDocument/2006/relationships/hyperlink" Target="https://en.wikipedia.org/w/index.php?title=St._Catherine_Hospice&amp;action=edit&amp;redlink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.wikipedia.org/wiki/Ialysos" TargetMode="External"/><Relationship Id="rId11" Type="http://schemas.openxmlformats.org/officeDocument/2006/relationships/hyperlink" Target="https://en.wikipedia.org/wiki/Kahal_Shalom_Synagogue" TargetMode="External"/><Relationship Id="rId5" Type="http://schemas.openxmlformats.org/officeDocument/2006/relationships/hyperlink" Target="https://en.wikipedia.org/wiki/Rhodes" TargetMode="External"/><Relationship Id="rId15" Type="http://schemas.openxmlformats.org/officeDocument/2006/relationships/hyperlink" Target="https://en.wikipedia.org/wiki/Kritinia" TargetMode="External"/><Relationship Id="rId10" Type="http://schemas.openxmlformats.org/officeDocument/2006/relationships/hyperlink" Target="https://en.wikipedia.org/wiki/Palace_of_the_Grand_Master_of_the_Knights_of_Rhodes" TargetMode="External"/><Relationship Id="rId4" Type="http://schemas.openxmlformats.org/officeDocument/2006/relationships/hyperlink" Target="https://en.wikipedia.org/wiki/Acropolis_of_Rhodes" TargetMode="External"/><Relationship Id="rId9" Type="http://schemas.openxmlformats.org/officeDocument/2006/relationships/hyperlink" Target="https://en.wikipedia.org/wiki/Fortifications_of_Rhodes" TargetMode="External"/><Relationship Id="rId14" Type="http://schemas.openxmlformats.org/officeDocument/2006/relationships/hyperlink" Target="https://en.wikipedia.org/wiki/Monolithos,_Gree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642910" y="2000240"/>
          <a:ext cx="7851648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9600" smtClean="0"/>
              <a:t>      THE END</a:t>
            </a:r>
            <a:endParaRPr lang="el-GR" sz="96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PERDIKAKI  DESPOINA</a:t>
            </a:r>
          </a:p>
          <a:p>
            <a:pPr algn="ctr"/>
            <a:r>
              <a:rPr lang="en-US" sz="5400" dirty="0" smtClean="0"/>
              <a:t>SPANOUDAKI  </a:t>
            </a:r>
            <a:r>
              <a:rPr lang="en-US" sz="5400" dirty="0" smtClean="0"/>
              <a:t>VALSA</a:t>
            </a:r>
            <a:endParaRPr lang="el-GR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285720" y="642918"/>
            <a:ext cx="2743200" cy="56769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Rhodes</a:t>
            </a:r>
            <a:r>
              <a:rPr lang="en-US" sz="3600" dirty="0" smtClean="0"/>
              <a:t>  is the largest of </a:t>
            </a:r>
            <a:r>
              <a:rPr lang="en-US" sz="3600" dirty="0" smtClean="0"/>
              <a:t>the</a:t>
            </a:r>
          </a:p>
          <a:p>
            <a:pPr algn="ctr"/>
            <a:r>
              <a:rPr lang="en-US" sz="3600" dirty="0" smtClean="0">
                <a:hlinkClick r:id="rId2" tooltip="Dodecanese"/>
              </a:rPr>
              <a:t>Dodecanese</a:t>
            </a:r>
            <a:endParaRPr lang="en-US" sz="3600" dirty="0" smtClean="0"/>
          </a:p>
          <a:p>
            <a:pPr algn="ctr"/>
            <a:r>
              <a:rPr lang="en-US" sz="3600" dirty="0" smtClean="0"/>
              <a:t> </a:t>
            </a:r>
            <a:r>
              <a:rPr lang="en-US" sz="3600" dirty="0" smtClean="0"/>
              <a:t>islands and </a:t>
            </a:r>
            <a:r>
              <a:rPr lang="en-US" sz="3600" dirty="0" smtClean="0"/>
              <a:t>also the island group's historical capital.</a:t>
            </a:r>
            <a:endParaRPr lang="el-GR" sz="3600" dirty="0"/>
          </a:p>
        </p:txBody>
      </p:sp>
      <p:pic>
        <p:nvPicPr>
          <p:cNvPr id="7" name="6 - Θέση περιεχομένου" descr="wefghnm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14678" y="1643050"/>
            <a:ext cx="5742941" cy="3899905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142984"/>
            <a:ext cx="2814630" cy="5105416"/>
          </a:xfrm>
        </p:spPr>
        <p:txBody>
          <a:bodyPr>
            <a:noAutofit/>
          </a:bodyPr>
          <a:lstStyle/>
          <a:p>
            <a:r>
              <a:rPr lang="en-US" sz="2000" dirty="0" smtClean="0"/>
              <a:t>Historically, Rhodes was famous worldwide for the </a:t>
            </a:r>
            <a:r>
              <a:rPr lang="en-US" sz="2000" dirty="0" smtClean="0">
                <a:hlinkClick r:id="rId2" tooltip="Colossus of Rhodes"/>
              </a:rPr>
              <a:t>Colossus of Rhodes</a:t>
            </a:r>
            <a:r>
              <a:rPr lang="en-US" sz="2000" dirty="0" smtClean="0"/>
              <a:t>, one of the </a:t>
            </a:r>
            <a:r>
              <a:rPr lang="en-US" sz="2000" dirty="0" smtClean="0">
                <a:hlinkClick r:id="rId3" tooltip="Seven Wonders of the Ancient World"/>
              </a:rPr>
              <a:t>Seven Wonders of the Ancient World</a:t>
            </a:r>
            <a:r>
              <a:rPr lang="en-US" sz="2000" dirty="0" smtClean="0"/>
              <a:t>. </a:t>
            </a:r>
            <a:r>
              <a:rPr lang="en-US" sz="2000" dirty="0" smtClean="0">
                <a:hlinkClick r:id="rId4" tooltip="Fortifications of Rhodes"/>
              </a:rPr>
              <a:t>The Medieval Old Town of the City of Rhodes</a:t>
            </a:r>
            <a:r>
              <a:rPr lang="en-US" sz="2000" dirty="0" smtClean="0"/>
              <a:t> has been declared a </a:t>
            </a:r>
            <a:r>
              <a:rPr lang="en-US" sz="2000" dirty="0" smtClean="0">
                <a:hlinkClick r:id="rId5" tooltip="World Heritage Site"/>
              </a:rPr>
              <a:t>World Heritage Site</a:t>
            </a:r>
            <a:r>
              <a:rPr lang="en-US" sz="2000" dirty="0" smtClean="0"/>
              <a:t>. Today, it is one of the most popular tourist destinations in Europe.</a:t>
            </a:r>
            <a:endParaRPr lang="el-GR" sz="2000" dirty="0"/>
          </a:p>
        </p:txBody>
      </p:sp>
      <p:pic>
        <p:nvPicPr>
          <p:cNvPr id="5" name="4 - Θέση περιεχομένου" descr="---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571868" y="1428736"/>
            <a:ext cx="5111750" cy="383381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island of Rhodes is shaped like a 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 tooltip="Spear"/>
              </a:rPr>
              <a:t>spearhead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79.7 km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38 km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with a total area of approximately 1,400 square kilometers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coastline of approximately 220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km. The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 tooltip="Rhodes, Greece"/>
              </a:rPr>
              <a:t>city of Rhodes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is located at the northern tip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island. It is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site of the ancient and modern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commercial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harbours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4" tooltip="Diagoras Airport"/>
              </a:rPr>
              <a:t>Diagoras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 tooltip="Diagoras Airport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 tooltip="Diagoras Airport"/>
              </a:rPr>
              <a:t>International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 tooltip="Diagoras Airport"/>
              </a:rPr>
              <a:t>Airport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located 14 km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southwest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city.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road network radiates from the city along the east and west coasts.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Outside of the city of Rhodes, the island is dotted with small villages and spa resorts,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among them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5" tooltip="Faliraki"/>
              </a:rPr>
              <a:t>Faliraki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6" tooltip="Lindos"/>
              </a:rPr>
              <a:t>Lindos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7" tooltip="Kremasti"/>
              </a:rPr>
              <a:t>Kremasti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8" tooltip="Haraki"/>
              </a:rPr>
              <a:t>Haraki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9" tooltip="Pefkos"/>
              </a:rPr>
              <a:t>Pefkos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10" tooltip="Archangelos, Rhodes"/>
              </a:rPr>
              <a:t>Archangelos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11" tooltip="Ixia"/>
              </a:rPr>
              <a:t>Ixia,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11" tooltip="Ixia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12" tooltip="Afantou"/>
              </a:rPr>
              <a:t>Afantou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13" tooltip="Koskinou"/>
              </a:rPr>
              <a:t>Koskinou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14" tooltip="Embona"/>
              </a:rPr>
              <a:t>Embona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Attavyros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 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15" tooltip="Paradisi, Greece"/>
              </a:rPr>
              <a:t>Paradisi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 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16" tooltip="Trianta"/>
              </a:rPr>
              <a:t>Trianta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Ialysos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 There are mineral-rich spring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waters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(and sometimes sea water)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which are used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give medicinal baths and the spa resorts offer various health treatments.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Rhodes is situated 363 km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south-east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the Greek mainland, and 18 km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southern shore of 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17" tooltip="Turkey"/>
              </a:rPr>
              <a:t>Turkey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rtbnm,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TOURISM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Rhodes is one of the most attractive tourist destinations in Greece. After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Crete, it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the most visited destination in Greece, with arrivals standing at 1.785.305 in 2013. In 2014 they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reached 1.931.005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while in 2015 the arrivals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showed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small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reduction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reached 1.901.000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The average length of stay is estimated at 8 days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Guests mostly come 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Great Britain, Israel, France, Italy, Sweden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Norway.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Rhodes the supply of available rooms is high, since more than 550 hotels are operating in the island, the majority of which are 2 star hotels. Additionally, in terms of competitiveness, the World Tourism Organization ranks Greece in the 31st position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globally.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AL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2743200" cy="542926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Rhodes has many beautiful beaches.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next picture we see one of the best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beaches,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Agios Paulos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Θέση περιεχομένου" descr="===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1857364"/>
            <a:ext cx="5297498" cy="382096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071546"/>
            <a:ext cx="2743200" cy="5176854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  <a:hlinkClick r:id="rId2" tooltip="Historical"/>
              </a:rPr>
              <a:t>Historical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sites on the island of Rhodes include the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 tooltip="Lindos"/>
              </a:rPr>
              <a:t>Acropolis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hlinkClick r:id="rId3" tooltip="Lindos"/>
              </a:rPr>
              <a:t>Lindos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the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 tooltip="Acropolis of Rhodes"/>
              </a:rPr>
              <a:t>Acropolis of Rhodes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with the Temple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Pythian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Apollo and an ancient theatre and stadium,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  <a:hlinkClick r:id="rId5"/>
              </a:rPr>
              <a:t>[35]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ancient 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hlinkClick r:id="rId6" tooltip="Ialysos"/>
              </a:rPr>
              <a:t>Ialysos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ancient 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hlinkClick r:id="rId7" tooltip="Kamiros"/>
              </a:rPr>
              <a:t>Kamiros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the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8" tooltip="Governor's Palace on Rhodes (page does not exist)"/>
              </a:rPr>
              <a:t>Governor's Palace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9" tooltip="Fortifications of Rhodes"/>
              </a:rPr>
              <a:t>Rhodes Old Town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(walled medieval city), the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0" tooltip="Palace of the Grand Master of the Knights of Rhodes"/>
              </a:rPr>
              <a:t>Palace of the Grand Masters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hlinkClick r:id="rId11" tooltip="Kahal Shalom Synagogue"/>
              </a:rPr>
              <a:t>Kahal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1" tooltip="Kahal Shalom Synagogue"/>
              </a:rPr>
              <a:t> Shalom Synagogue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in the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2" tooltip="La Juderia"/>
              </a:rPr>
              <a:t>Jewish Quarter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the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3" tooltip="Archaeological Museum of Rhodes"/>
              </a:rPr>
              <a:t>Archeological Museum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the ruins of the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4" tooltip="Monolithos, Greece"/>
              </a:rPr>
              <a:t>castle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hlinkClick r:id="rId14" tooltip="Monolithos, Greece"/>
              </a:rPr>
              <a:t>Monolithos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the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5" tooltip="Kritinia"/>
              </a:rPr>
              <a:t>castle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hlinkClick r:id="rId15" tooltip="Kritinia"/>
              </a:rPr>
              <a:t>Kritinia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6" tooltip="St. Catherine Hospice (page does not exist)"/>
              </a:rPr>
              <a:t>St. Catherine Hospice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and 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7" tooltip="Rhodes Footbridge"/>
              </a:rPr>
              <a:t>Rhodes Footbridge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Θέση περιεχομένου" descr="44.jpg"/>
          <p:cNvPicPr>
            <a:picLocks noGrp="1" noChangeAspect="1"/>
          </p:cNvPicPr>
          <p:nvPr>
            <p:ph sz="half" idx="1"/>
          </p:nvPr>
        </p:nvPicPr>
        <p:blipFill>
          <a:blip r:embed="rId18"/>
          <a:stretch>
            <a:fillRect/>
          </a:stretch>
        </p:blipFill>
        <p:spPr>
          <a:xfrm>
            <a:off x="3500430" y="1474083"/>
            <a:ext cx="5429288" cy="411047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158</Words>
  <Application>Microsoft Office PowerPoint</Application>
  <PresentationFormat>Προβολή στην οθόνη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Ροή</vt:lpstr>
      <vt:lpstr>Διαφάνεια 1</vt:lpstr>
      <vt:lpstr>Διαφάνεια 2</vt:lpstr>
      <vt:lpstr>Διαφάνεια 3</vt:lpstr>
      <vt:lpstr>Διαφάνεια 4</vt:lpstr>
      <vt:lpstr>Διαφάνεια 5</vt:lpstr>
      <vt:lpstr>                   TOURISM</vt:lpstr>
      <vt:lpstr>Διαφάνεια 7</vt:lpstr>
      <vt:lpstr>Διαφάνεια 8</vt:lpstr>
      <vt:lpstr>Διαφάνεια 9</vt:lpstr>
      <vt:lpstr>      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ΜΑΡΙΑ</dc:creator>
  <cp:lastModifiedBy>Teachers</cp:lastModifiedBy>
  <cp:revision>11</cp:revision>
  <dcterms:created xsi:type="dcterms:W3CDTF">2016-12-08T02:14:17Z</dcterms:created>
  <dcterms:modified xsi:type="dcterms:W3CDTF">2016-12-13T07:56:44Z</dcterms:modified>
</cp:coreProperties>
</file>