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5B58-FFA2-4AF6-9D3B-1E93B437778B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CBC6-CE9D-431A-AABF-5B291A27FF8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IES ALTO NALÓN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Fotos IES 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árbol malva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340768"/>
            <a:ext cx="6329676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árbol malva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árbol malva 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ibrary</a:t>
            </a:r>
            <a:endParaRPr lang="es-ES" dirty="0"/>
          </a:p>
        </p:txBody>
      </p:sp>
      <p:pic>
        <p:nvPicPr>
          <p:cNvPr id="4" name="3 Marcador de contenido" descr="Fotos IES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árbol malva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Class</a:t>
            </a:r>
            <a:endParaRPr lang="es-ES" dirty="0"/>
          </a:p>
        </p:txBody>
      </p:sp>
      <p:pic>
        <p:nvPicPr>
          <p:cNvPr id="4" name="3 Marcador de contenido" descr="Fotos IES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Workshop</a:t>
            </a:r>
            <a:endParaRPr lang="es-ES" dirty="0"/>
          </a:p>
        </p:txBody>
      </p:sp>
      <p:pic>
        <p:nvPicPr>
          <p:cNvPr id="4" name="3 Marcador de contenido" descr="Fotos IES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Playground</a:t>
            </a:r>
            <a:endParaRPr lang="es-ES" dirty="0"/>
          </a:p>
        </p:txBody>
      </p:sp>
      <p:pic>
        <p:nvPicPr>
          <p:cNvPr id="4" name="3 Marcador de contenido" descr="Fotos IES 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otos IES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Fotos IES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Presentación en pantalla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IES ALTO NALÓN</vt:lpstr>
      <vt:lpstr>Library</vt:lpstr>
      <vt:lpstr>Class</vt:lpstr>
      <vt:lpstr>Workshop</vt:lpstr>
      <vt:lpstr>Playground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 ALTO NALÓN</dc:title>
  <dc:creator>Alumno</dc:creator>
  <cp:lastModifiedBy>Alumno</cp:lastModifiedBy>
  <cp:revision>1</cp:revision>
  <dcterms:created xsi:type="dcterms:W3CDTF">2016-04-07T10:12:16Z</dcterms:created>
  <dcterms:modified xsi:type="dcterms:W3CDTF">2016-04-07T10:20:03Z</dcterms:modified>
</cp:coreProperties>
</file>