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DC92-4339-45C7-B786-F0894D21E9E8}" type="datetimeFigureOut">
              <a:rPr lang="es-ES" smtClean="0"/>
              <a:pPr/>
              <a:t>21/03/2016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0E5B-15AA-4342-8D4C-E967A70512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DC92-4339-45C7-B786-F0894D21E9E8}" type="datetimeFigureOut">
              <a:rPr lang="es-ES" smtClean="0"/>
              <a:pPr/>
              <a:t>21/03/2016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0E5B-15AA-4342-8D4C-E967A70512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DC92-4339-45C7-B786-F0894D21E9E8}" type="datetimeFigureOut">
              <a:rPr lang="es-ES" smtClean="0"/>
              <a:pPr/>
              <a:t>21/03/2016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0E5B-15AA-4342-8D4C-E967A70512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DC92-4339-45C7-B786-F0894D21E9E8}" type="datetimeFigureOut">
              <a:rPr lang="es-ES" smtClean="0"/>
              <a:pPr/>
              <a:t>21/03/2016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0E5B-15AA-4342-8D4C-E967A70512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DC92-4339-45C7-B786-F0894D21E9E8}" type="datetimeFigureOut">
              <a:rPr lang="es-ES" smtClean="0"/>
              <a:pPr/>
              <a:t>21/03/2016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0E5B-15AA-4342-8D4C-E967A70512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DC92-4339-45C7-B786-F0894D21E9E8}" type="datetimeFigureOut">
              <a:rPr lang="es-ES" smtClean="0"/>
              <a:pPr/>
              <a:t>21/03/2016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0E5B-15AA-4342-8D4C-E967A70512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DC92-4339-45C7-B786-F0894D21E9E8}" type="datetimeFigureOut">
              <a:rPr lang="es-ES" smtClean="0"/>
              <a:pPr/>
              <a:t>21/03/2016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0E5B-15AA-4342-8D4C-E967A70512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DC92-4339-45C7-B786-F0894D21E9E8}" type="datetimeFigureOut">
              <a:rPr lang="es-ES" smtClean="0"/>
              <a:pPr/>
              <a:t>21/03/2016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0E5B-15AA-4342-8D4C-E967A70512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DC92-4339-45C7-B786-F0894D21E9E8}" type="datetimeFigureOut">
              <a:rPr lang="es-ES" smtClean="0"/>
              <a:pPr/>
              <a:t>21/03/2016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0E5B-15AA-4342-8D4C-E967A70512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DC92-4339-45C7-B786-F0894D21E9E8}" type="datetimeFigureOut">
              <a:rPr lang="es-ES" smtClean="0"/>
              <a:pPr/>
              <a:t>21/03/2016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0E5B-15AA-4342-8D4C-E967A70512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DC92-4339-45C7-B786-F0894D21E9E8}" type="datetimeFigureOut">
              <a:rPr lang="es-ES" smtClean="0"/>
              <a:pPr/>
              <a:t>21/03/2016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0E5B-15AA-4342-8D4C-E967A70512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4DC92-4339-45C7-B786-F0894D21E9E8}" type="datetimeFigureOut">
              <a:rPr lang="es-ES" smtClean="0"/>
              <a:pPr/>
              <a:t>21/03/2016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10E5B-15AA-4342-8D4C-E967A70512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latin typeface="Arial Black" pitchFamily="34" charset="0"/>
              </a:rPr>
              <a:t>POLA DE LAVIANA</a:t>
            </a:r>
            <a:endParaRPr lang="es-ES" b="1" dirty="0"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TOWN HALL</a:t>
            </a:r>
            <a:endParaRPr lang="es-ES" dirty="0"/>
          </a:p>
        </p:txBody>
      </p:sp>
      <p:pic>
        <p:nvPicPr>
          <p:cNvPr id="6" name="5 Marcador de contenido" descr="AYUNTAMIEN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124744"/>
            <a:ext cx="7128792" cy="53447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HIGH SCHOOL</a:t>
            </a:r>
            <a:endParaRPr lang="es-ES" dirty="0"/>
          </a:p>
        </p:txBody>
      </p:sp>
      <p:pic>
        <p:nvPicPr>
          <p:cNvPr id="6" name="5 Marcador de contenido" descr="institu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3" y="1628800"/>
            <a:ext cx="8496944" cy="489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SWIMMING POOLS</a:t>
            </a:r>
            <a:endParaRPr lang="es-ES" dirty="0"/>
          </a:p>
        </p:txBody>
      </p:sp>
      <p:pic>
        <p:nvPicPr>
          <p:cNvPr id="4" name="3 Marcador de contenido" descr="LAVIAN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799"/>
            <a:ext cx="7344816" cy="50966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PARK</a:t>
            </a:r>
            <a:endParaRPr lang="es-ES" dirty="0"/>
          </a:p>
        </p:txBody>
      </p:sp>
      <p:pic>
        <p:nvPicPr>
          <p:cNvPr id="4" name="3 Marcador de contenido" descr="LAVIANA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6840760" cy="48012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TRAIN STATION</a:t>
            </a:r>
            <a:endParaRPr lang="es-ES" dirty="0"/>
          </a:p>
        </p:txBody>
      </p:sp>
      <p:pic>
        <p:nvPicPr>
          <p:cNvPr id="4" name="3 Marcador de contenido" descr="LAVIANA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772816"/>
            <a:ext cx="7128792" cy="46038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LIBRARY</a:t>
            </a:r>
            <a:endParaRPr lang="es-ES" dirty="0"/>
          </a:p>
        </p:txBody>
      </p:sp>
      <p:pic>
        <p:nvPicPr>
          <p:cNvPr id="4" name="3 Marcador de contenido" descr="LAVIANA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00808"/>
            <a:ext cx="8229600" cy="45365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LANDSCAPE</a:t>
            </a:r>
            <a:endParaRPr lang="es-ES" dirty="0"/>
          </a:p>
        </p:txBody>
      </p:sp>
      <p:pic>
        <p:nvPicPr>
          <p:cNvPr id="4" name="3 Marcador de contenido" descr="LAVIANA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00809"/>
            <a:ext cx="8229600" cy="4608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</Words>
  <Application>Microsoft Office PowerPoint</Application>
  <PresentationFormat>Presentación en pantalla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POLA DE LAVIANA</vt:lpstr>
      <vt:lpstr>TOWN HALL</vt:lpstr>
      <vt:lpstr>HIGH SCHOOL</vt:lpstr>
      <vt:lpstr>SWIMMING POOLS</vt:lpstr>
      <vt:lpstr>PARK</vt:lpstr>
      <vt:lpstr>TRAIN STATION</vt:lpstr>
      <vt:lpstr>LIBRARY</vt:lpstr>
      <vt:lpstr>LANDSCAPE</vt:lpstr>
    </vt:vector>
  </TitlesOfParts>
  <Company>Educastur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 DE LAVIANA</dc:title>
  <dc:creator>IES Alto Nalon</dc:creator>
  <cp:lastModifiedBy>IES</cp:lastModifiedBy>
  <cp:revision>4</cp:revision>
  <dcterms:created xsi:type="dcterms:W3CDTF">2016-03-11T12:05:45Z</dcterms:created>
  <dcterms:modified xsi:type="dcterms:W3CDTF">2016-03-21T10:07:14Z</dcterms:modified>
</cp:coreProperties>
</file>