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COLEGIUL  TEHNIC  TRAIAN  VUIA  ORADEA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763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Student</a:t>
            </a:r>
            <a:r>
              <a:rPr lang="en-US" dirty="0" smtClean="0"/>
              <a:t>: </a:t>
            </a:r>
            <a:r>
              <a:rPr lang="en-US" dirty="0" smtClean="0"/>
              <a:t>NICHITA  CĂTĂLINA  DAIANA</a:t>
            </a:r>
          </a:p>
          <a:p>
            <a:r>
              <a:rPr lang="en-US" dirty="0" smtClean="0"/>
              <a:t>Grade:</a:t>
            </a:r>
            <a:r>
              <a:rPr lang="en-US" dirty="0" smtClean="0"/>
              <a:t> 10</a:t>
            </a:r>
            <a:r>
              <a:rPr lang="en-US" baseline="30000" dirty="0" smtClean="0"/>
              <a:t>th</a:t>
            </a:r>
            <a:r>
              <a:rPr lang="en-US" dirty="0" smtClean="0"/>
              <a:t> C</a:t>
            </a:r>
          </a:p>
        </p:txBody>
      </p:sp>
      <p:pic>
        <p:nvPicPr>
          <p:cNvPr id="1027" name="Picture 3" descr="C:\Users\user\Desktop\descărcare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733800"/>
            <a:ext cx="7522558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STATUE IN FRONT OF THE SCHOOL</a:t>
            </a:r>
            <a:endParaRPr lang="en-US" dirty="0"/>
          </a:p>
        </p:txBody>
      </p:sp>
      <p:pic>
        <p:nvPicPr>
          <p:cNvPr id="2050" name="Picture 2" descr="C:\Users\user\Desktop\2\Poza Vui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90800"/>
            <a:ext cx="3998595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user\Desktop\2\Vui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286000"/>
            <a:ext cx="37338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SCHOOL LOGO AND MOTTO</a:t>
            </a:r>
            <a:endParaRPr lang="en-US" dirty="0"/>
          </a:p>
        </p:txBody>
      </p:sp>
      <p:pic>
        <p:nvPicPr>
          <p:cNvPr id="3074" name="Picture 2" descr="C:\Users\user\Desktop\2\sIGLA SCOAL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314700" cy="3314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 descr="C:\Users\user\Desktop\descărcare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143000"/>
            <a:ext cx="6172200" cy="15708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SPORTS HALL</a:t>
            </a:r>
            <a:endParaRPr lang="en-US" dirty="0"/>
          </a:p>
        </p:txBody>
      </p:sp>
      <p:pic>
        <p:nvPicPr>
          <p:cNvPr id="4098" name="Picture 2" descr="C:\Users\user\Desktop\2\Vuia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r="6654" b="13505"/>
          <a:stretch/>
        </p:blipFill>
        <p:spPr bwMode="auto">
          <a:xfrm>
            <a:off x="1653707" y="1554163"/>
            <a:ext cx="5590472" cy="3923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ICT AND TRAINING FIRMS LABS</a:t>
            </a:r>
            <a:endParaRPr lang="en-US" dirty="0"/>
          </a:p>
        </p:txBody>
      </p:sp>
      <p:pic>
        <p:nvPicPr>
          <p:cNvPr id="5126" name="Picture 6" descr="C:\Users\user\Desktop\2\Picture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971700"/>
            <a:ext cx="3124200" cy="2886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7" name="Picture 7" descr="C:\Users\user\Desktop\2\Picture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3173412" cy="2821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8" name="Picture 8" descr="C:\Users\user\Desktop\2\Vuia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114800"/>
            <a:ext cx="34290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9" name="Picture 9" descr="C:\Users\user\Desktop\2\Vuia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1066800"/>
            <a:ext cx="3276600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30" name="Picture 10" descr="C:\Users\user\Desktop\2\Vuia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2209800"/>
            <a:ext cx="4057650" cy="32790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CLASSROOM</a:t>
            </a:r>
            <a:endParaRPr lang="en-US" dirty="0"/>
          </a:p>
        </p:txBody>
      </p:sp>
      <p:pic>
        <p:nvPicPr>
          <p:cNvPr id="6146" name="Picture 2" descr="C:\Users\user\Desktop\2\Vuia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39057" y="1871009"/>
            <a:ext cx="5618285" cy="3892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 AND ELECTROTECHNICS LAB</a:t>
            </a:r>
            <a:endParaRPr lang="en-US" dirty="0"/>
          </a:p>
        </p:txBody>
      </p:sp>
      <p:pic>
        <p:nvPicPr>
          <p:cNvPr id="7170" name="Picture 2" descr="C:\Users\user\Desktop\2\Vuia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28800"/>
            <a:ext cx="6080948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SCHOOL FROM THE SCHOOLYARD</a:t>
            </a:r>
            <a:endParaRPr lang="en-US" dirty="0"/>
          </a:p>
        </p:txBody>
      </p:sp>
      <p:pic>
        <p:nvPicPr>
          <p:cNvPr id="8194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47800" y="1905000"/>
            <a:ext cx="6033069" cy="4421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  <p:pic>
        <p:nvPicPr>
          <p:cNvPr id="9218" name="Picture 2" descr="C:\Users\user\Desktop\descărcare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36433"/>
            <a:ext cx="5333999" cy="4625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49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COLEGIUL  TEHNIC  TRAIAN  VUIA  ORADEA</vt:lpstr>
      <vt:lpstr>THE STATUE IN FRONT OF THE SCHOOL</vt:lpstr>
      <vt:lpstr>SCHOOL LOGO AND MOTTO</vt:lpstr>
      <vt:lpstr>SPORTS HALL</vt:lpstr>
      <vt:lpstr>ICT AND TRAINING FIRMS LABS</vt:lpstr>
      <vt:lpstr>A CLASSROOM</vt:lpstr>
      <vt:lpstr>ELECTRONICS AND ELECTROTECHNICS LAB</vt:lpstr>
      <vt:lpstr>THE SCHOOL FROM THE SCHOOLYARD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COLEGIUL  TEHNIC  TRAIAN  VUIA  ORADEA</dc:title>
  <dc:creator>user</dc:creator>
  <cp:lastModifiedBy>userw</cp:lastModifiedBy>
  <cp:revision>5</cp:revision>
  <dcterms:created xsi:type="dcterms:W3CDTF">2006-08-16T00:00:00Z</dcterms:created>
  <dcterms:modified xsi:type="dcterms:W3CDTF">2016-03-25T19:17:49Z</dcterms:modified>
</cp:coreProperties>
</file>