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00"/>
    <a:srgbClr val="BD3D03"/>
    <a:srgbClr val="FEBB00"/>
    <a:srgbClr val="FFCC00"/>
    <a:srgbClr val="0000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BB21-C296-4C81-9715-3959761F3C4A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DF60-39D5-468F-9B0F-3E6BAAB95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BB21-C296-4C81-9715-3959761F3C4A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DF60-39D5-468F-9B0F-3E6BAAB95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BB21-C296-4C81-9715-3959761F3C4A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DF60-39D5-468F-9B0F-3E6BAAB95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BB21-C296-4C81-9715-3959761F3C4A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DF60-39D5-468F-9B0F-3E6BAAB95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BB21-C296-4C81-9715-3959761F3C4A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DF60-39D5-468F-9B0F-3E6BAAB95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BB21-C296-4C81-9715-3959761F3C4A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DF60-39D5-468F-9B0F-3E6BAAB95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BB21-C296-4C81-9715-3959761F3C4A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DF60-39D5-468F-9B0F-3E6BAAB95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BB21-C296-4C81-9715-3959761F3C4A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DF60-39D5-468F-9B0F-3E6BAAB95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BB21-C296-4C81-9715-3959761F3C4A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DF60-39D5-468F-9B0F-3E6BAAB95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BB21-C296-4C81-9715-3959761F3C4A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DF60-39D5-468F-9B0F-3E6BAAB95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BB21-C296-4C81-9715-3959761F3C4A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DF60-39D5-468F-9B0F-3E6BAAB95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5BB21-C296-4C81-9715-3959761F3C4A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FDF60-39D5-468F-9B0F-3E6BAAB95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80512" cy="688538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b="1" dirty="0" smtClean="0">
                <a:ln w="1270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FFCC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ZS HLUCIN HORNICKA</a:t>
            </a:r>
            <a:endParaRPr lang="en-US" sz="6600" b="1" dirty="0">
              <a:ln w="1270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rgbClr val="FFCC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>
                <a:ln w="3175" cmpd="sng">
                  <a:solidFill>
                    <a:schemeClr val="bg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CZECH REPUBLIC</a:t>
            </a:r>
            <a:endParaRPr lang="en-US" sz="4400" b="1" dirty="0">
              <a:ln w="3175" cmpd="sng">
                <a:solidFill>
                  <a:schemeClr val="bg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f_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166019"/>
            <a:ext cx="6262954" cy="4525963"/>
          </a:xfrm>
          <a:prstGeom prst="rect">
            <a:avLst/>
          </a:prstGeom>
          <a:ln w="2286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err="1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</a:rPr>
              <a:t>Hello</a:t>
            </a:r>
            <a:r>
              <a:rPr lang="cs-CZ" b="1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</a:rPr>
              <a:t>, </a:t>
            </a:r>
            <a:r>
              <a:rPr lang="cs-CZ" b="1" dirty="0" err="1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</a:rPr>
              <a:t>we</a:t>
            </a:r>
            <a:r>
              <a:rPr lang="en-US" b="1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</a:rPr>
              <a:t>’re students from Czech Republic and this is our school ;)</a:t>
            </a:r>
            <a:endParaRPr lang="en-US" b="1" dirty="0"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pic>
        <p:nvPicPr>
          <p:cNvPr id="9" name="Obrázek 8" descr="i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437112"/>
            <a:ext cx="1739900" cy="977900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Obrázek 9" descr="h_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2240" y="4365104"/>
            <a:ext cx="1739900" cy="977900"/>
          </a:xfrm>
          <a:prstGeom prst="rect">
            <a:avLst/>
          </a:prstGeom>
          <a:ln w="38100" cap="sq">
            <a:solidFill>
              <a:schemeClr val="accent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Obrázek 10" descr="g_s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07904" y="5445224"/>
            <a:ext cx="1739900" cy="9779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And this is the outdoor area of our school</a:t>
            </a:r>
            <a:endParaRPr lang="en-US" b="1" dirty="0">
              <a:solidFill>
                <a:srgbClr val="FFFF0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3" name="Zástupný symbol pro obsah 12" descr="j_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80112" y="5589240"/>
            <a:ext cx="1739900" cy="977900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Obrázek 13" descr="k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4221088"/>
            <a:ext cx="1739900" cy="977900"/>
          </a:xfrm>
          <a:prstGeom prst="rect">
            <a:avLst/>
          </a:prstGeom>
          <a:ln w="38100" cap="sq">
            <a:solidFill>
              <a:schemeClr val="accent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Obrázek 14" descr="l_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3717032"/>
            <a:ext cx="1739900" cy="977900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Obrázek 15" descr="m_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63688" y="5517232"/>
            <a:ext cx="1739900" cy="977900"/>
          </a:xfrm>
          <a:prstGeom prst="rect">
            <a:avLst/>
          </a:prstGeom>
          <a:ln w="38100" cap="sq">
            <a:solidFill>
              <a:srgbClr val="92D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Obrázek 16" descr="n_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59632" y="1700808"/>
            <a:ext cx="1739900" cy="977900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Obrázek 18" descr="o_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72200" y="1700808"/>
            <a:ext cx="1739900" cy="9779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Obrázek 19" descr="p_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07904" y="2348880"/>
            <a:ext cx="1739900" cy="977900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Obrázek 20" descr="q_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11560" y="3645024"/>
            <a:ext cx="1739900" cy="977900"/>
          </a:xfrm>
          <a:prstGeom prst="rect">
            <a:avLst/>
          </a:prstGeom>
          <a:ln w="38100" cap="sq">
            <a:solidFill>
              <a:schemeClr val="accent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09120"/>
            <a:ext cx="8229600" cy="1143000"/>
          </a:xfrm>
        </p:spPr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Have a nice day</a:t>
            </a:r>
            <a:r>
              <a:rPr lang="cs-C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400" dirty="0" smtClean="0">
                <a:solidFill>
                  <a:srgbClr val="FFFF00"/>
                </a:solidFill>
              </a:rPr>
              <a:t>W</a:t>
            </a:r>
            <a:r>
              <a:rPr lang="en-US" sz="4400" dirty="0" smtClean="0">
                <a:solidFill>
                  <a:srgbClr val="FFFF00"/>
                </a:solidFill>
              </a:rPr>
              <a:t>e hope </a:t>
            </a:r>
            <a:r>
              <a:rPr lang="en-US" sz="4400" dirty="0" smtClean="0">
                <a:solidFill>
                  <a:srgbClr val="FFFF00"/>
                </a:solidFill>
              </a:rPr>
              <a:t>that we will become friends across </a:t>
            </a:r>
            <a:r>
              <a:rPr lang="en-US" sz="4400" dirty="0" err="1" smtClean="0">
                <a:solidFill>
                  <a:srgbClr val="FFFF00"/>
                </a:solidFill>
              </a:rPr>
              <a:t>eTwinning</a:t>
            </a:r>
            <a:r>
              <a:rPr lang="en-US" sz="4400" dirty="0" smtClean="0">
                <a:solidFill>
                  <a:srgbClr val="FFFF00"/>
                </a:solidFill>
              </a:rPr>
              <a:t> and we will have fun together </a:t>
            </a:r>
            <a:r>
              <a:rPr lang="en-US" sz="4400" dirty="0" smtClean="0">
                <a:solidFill>
                  <a:srgbClr val="FFFF00"/>
                </a:solidFill>
                <a:sym typeface="Wingdings" pitchFamily="2" charset="2"/>
              </a:rPr>
              <a:t></a:t>
            </a:r>
            <a:endParaRPr lang="en-US" sz="4400" dirty="0" smtClean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 rot="463894">
            <a:off x="6659724" y="4075871"/>
            <a:ext cx="496855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/>
              </a:rPr>
              <a:t></a:t>
            </a:r>
            <a:endParaRPr lang="en-US" sz="199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</TotalTime>
  <Words>51</Words>
  <Application>Microsoft Office PowerPoint</Application>
  <PresentationFormat>Předvádění na obrazovce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ZS HLUCIN HORNICKA</vt:lpstr>
      <vt:lpstr>Hello, we’re students from Czech Republic and this is our school ;)</vt:lpstr>
      <vt:lpstr>And this is the outdoor area of our school</vt:lpstr>
      <vt:lpstr>Have a nice day!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ZS HLUCIN HORNICKA</dc:title>
  <dc:creator>Štěpánka</dc:creator>
  <cp:lastModifiedBy>Štěpánka</cp:lastModifiedBy>
  <cp:revision>8</cp:revision>
  <dcterms:created xsi:type="dcterms:W3CDTF">2018-05-20T19:06:26Z</dcterms:created>
  <dcterms:modified xsi:type="dcterms:W3CDTF">2018-05-27T19:30:39Z</dcterms:modified>
</cp:coreProperties>
</file>