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9F75050-0E15-4C5B-92B0-66D068882F1F}" type="datetimeFigureOut">
              <a:rPr lang="tr-TR" smtClean="0"/>
              <a:pPr/>
              <a:t>2.5.2016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2.5.2016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2.5.2016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2.5.2016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2.5.2016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2.5.2016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2.5.2016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9F75050-0E15-4C5B-92B0-66D068882F1F}" type="datetimeFigureOut">
              <a:rPr lang="tr-TR" smtClean="0"/>
              <a:pPr/>
              <a:t>2.5.2016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9F75050-0E15-4C5B-92B0-66D068882F1F}" type="datetimeFigureOut">
              <a:rPr lang="tr-TR" smtClean="0"/>
              <a:pPr/>
              <a:t>2.5.2016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2.5.2016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dissolv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6764288" cy="1470025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MUSTAFA İCLAL BAŞER          ANADOLU LİSESİ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Can\Desktop\Yeni klasör\20160401_081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88640"/>
            <a:ext cx="9947448" cy="1399032"/>
          </a:xfrm>
        </p:spPr>
        <p:txBody>
          <a:bodyPr/>
          <a:lstStyle/>
          <a:p>
            <a:r>
              <a:rPr lang="tr-TR" dirty="0" smtClean="0"/>
              <a:t>Teachers room and teachers.</a:t>
            </a:r>
            <a:endParaRPr lang="tr-TR" dirty="0"/>
          </a:p>
        </p:txBody>
      </p:sp>
      <p:pic>
        <p:nvPicPr>
          <p:cNvPr id="2050" name="Picture 2" descr="C:\Users\Can\Desktop\20160425_1116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408712" cy="460825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Principle Mustafa Delier.</a:t>
            </a:r>
            <a:endParaRPr lang="tr-TR" dirty="0"/>
          </a:p>
        </p:txBody>
      </p:sp>
      <p:pic>
        <p:nvPicPr>
          <p:cNvPr id="8194" name="Picture 2" descr="C:\Users\Can\Desktop\Yeni klasör\20160401_0806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684584" y="332656"/>
            <a:ext cx="9217024" cy="1399032"/>
          </a:xfrm>
        </p:spPr>
        <p:txBody>
          <a:bodyPr/>
          <a:lstStyle/>
          <a:p>
            <a:pPr algn="ctr"/>
            <a:r>
              <a:rPr lang="tr-TR" dirty="0" smtClean="0"/>
              <a:t>12\B class </a:t>
            </a:r>
            <a:endParaRPr lang="tr-TR" dirty="0"/>
          </a:p>
        </p:txBody>
      </p:sp>
      <p:pic>
        <p:nvPicPr>
          <p:cNvPr id="6146" name="Picture 2" descr="C:\Users\Can\Desktop\Yeni klasör\14582392703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20888"/>
            <a:ext cx="5328592" cy="354067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468560" y="188640"/>
            <a:ext cx="10225136" cy="1399032"/>
          </a:xfrm>
        </p:spPr>
        <p:txBody>
          <a:bodyPr/>
          <a:lstStyle/>
          <a:p>
            <a:r>
              <a:rPr lang="tr-TR" dirty="0" smtClean="0"/>
              <a:t>Our adsiver teacher Arzu Özkan.</a:t>
            </a:r>
            <a:endParaRPr lang="tr-TR" dirty="0"/>
          </a:p>
        </p:txBody>
      </p:sp>
      <p:pic>
        <p:nvPicPr>
          <p:cNvPr id="7170" name="Picture 2" descr="C:\Users\Can\Desktop\Yeni klasör\14582392603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5270698" cy="395302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Our small but lovely garden.</a:t>
            </a:r>
            <a:endParaRPr lang="tr-TR" dirty="0"/>
          </a:p>
        </p:txBody>
      </p:sp>
      <p:pic>
        <p:nvPicPr>
          <p:cNvPr id="9218" name="Picture 2" descr="C:\Users\Can\Desktop\Yeni klasör\20160401_081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776864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324544" y="1052736"/>
            <a:ext cx="8229600" cy="1399032"/>
          </a:xfrm>
        </p:spPr>
        <p:txBody>
          <a:bodyPr/>
          <a:lstStyle/>
          <a:p>
            <a:r>
              <a:rPr lang="tr-TR" dirty="0" smtClean="0"/>
              <a:t>Hazırlayan:Utku Can EROL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31640" y="4293096"/>
            <a:ext cx="8229600" cy="161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6000" dirty="0" smtClean="0"/>
              <a:t>Thank you…. </a:t>
            </a:r>
            <a:r>
              <a:rPr lang="tr-TR" sz="6000" dirty="0" smtClean="0">
                <a:sym typeface="Wingdings" pitchFamily="2" charset="2"/>
              </a:rPr>
              <a:t> </a:t>
            </a:r>
            <a:endParaRPr lang="tr-TR" sz="6000" dirty="0"/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468560" y="260648"/>
            <a:ext cx="9900592" cy="1399032"/>
          </a:xfrm>
        </p:spPr>
        <p:txBody>
          <a:bodyPr>
            <a:normAutofit/>
          </a:bodyPr>
          <a:lstStyle/>
          <a:p>
            <a:r>
              <a:rPr lang="tr-TR" sz="2800" dirty="0" smtClean="0"/>
              <a:t>Mustafa İclal Başer Anatolia U.School 280 students.</a:t>
            </a:r>
            <a:endParaRPr lang="tr-TR" sz="2800" dirty="0"/>
          </a:p>
        </p:txBody>
      </p:sp>
      <p:pic>
        <p:nvPicPr>
          <p:cNvPr id="7170" name="Picture 2" descr="C:\Users\Can\Desktop\Yeni klasör\20160401_0815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399032"/>
          </a:xfrm>
        </p:spPr>
        <p:txBody>
          <a:bodyPr>
            <a:normAutofit/>
          </a:bodyPr>
          <a:lstStyle/>
          <a:p>
            <a:r>
              <a:rPr lang="tr-TR" sz="3200" dirty="0" smtClean="0"/>
              <a:t>Our school’s </a:t>
            </a:r>
            <a:r>
              <a:rPr lang="tr-TR" sz="2800" dirty="0" smtClean="0"/>
              <a:t>foundation</a:t>
            </a:r>
            <a:r>
              <a:rPr lang="tr-TR" sz="3200" dirty="0" smtClean="0"/>
              <a:t> date is 2007.</a:t>
            </a:r>
            <a:endParaRPr lang="tr-TR" sz="3200" dirty="0"/>
          </a:p>
        </p:txBody>
      </p:sp>
      <p:pic>
        <p:nvPicPr>
          <p:cNvPr id="2050" name="Picture 2" descr="C:\Users\Can\Desktop\Yeni klasör\20160401_0813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92511"/>
            <a:ext cx="6216352" cy="466226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577080" y="188640"/>
            <a:ext cx="9721080" cy="1831080"/>
          </a:xfrm>
        </p:spPr>
        <p:txBody>
          <a:bodyPr>
            <a:normAutofit/>
          </a:bodyPr>
          <a:lstStyle/>
          <a:p>
            <a:r>
              <a:rPr lang="tr-TR" dirty="0" smtClean="0"/>
              <a:t>University excitement starts. Entrance word of same universities.</a:t>
            </a:r>
            <a:endParaRPr lang="tr-TR" dirty="0"/>
          </a:p>
        </p:txBody>
      </p:sp>
      <p:pic>
        <p:nvPicPr>
          <p:cNvPr id="4098" name="Picture 2" descr="C:\Users\Can\Desktop\14582393216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51720" y="2492896"/>
            <a:ext cx="4406602" cy="330495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60648"/>
            <a:ext cx="9299376" cy="1399032"/>
          </a:xfrm>
        </p:spPr>
        <p:txBody>
          <a:bodyPr>
            <a:normAutofit/>
          </a:bodyPr>
          <a:lstStyle/>
          <a:p>
            <a:r>
              <a:rPr lang="tr-TR" sz="2800" dirty="0" smtClean="0"/>
              <a:t>Nevzat Yüksek is deputy magger of our school.</a:t>
            </a:r>
            <a:endParaRPr lang="tr-TR" sz="2800" dirty="0"/>
          </a:p>
        </p:txBody>
      </p:sp>
      <p:pic>
        <p:nvPicPr>
          <p:cNvPr id="3074" name="Picture 2" descr="C:\Users\Can\Desktop\Yeni klasör\20160401_0819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Our class is the craziest but hardworking class.</a:t>
            </a:r>
            <a:endParaRPr lang="tr-TR" dirty="0"/>
          </a:p>
        </p:txBody>
      </p:sp>
      <p:pic>
        <p:nvPicPr>
          <p:cNvPr id="2051" name="Picture 3" descr="C:\Users\Can\Desktop\mutlumavi_mutl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888" y="5805264"/>
            <a:ext cx="958312" cy="881114"/>
          </a:xfrm>
          <a:prstGeom prst="rect">
            <a:avLst/>
          </a:prstGeom>
          <a:noFill/>
        </p:spPr>
      </p:pic>
      <p:pic>
        <p:nvPicPr>
          <p:cNvPr id="4099" name="Picture 3" descr="C:\Users\Can\Desktop\Yeni klasör\20160401_081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91683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399032"/>
          </a:xfrm>
        </p:spPr>
        <p:txBody>
          <a:bodyPr/>
          <a:lstStyle/>
          <a:p>
            <a:r>
              <a:rPr lang="tr-TR" dirty="0" smtClean="0"/>
              <a:t>Our Analotiz Malatya Project.</a:t>
            </a:r>
            <a:endParaRPr lang="tr-TR" dirty="0"/>
          </a:p>
        </p:txBody>
      </p:sp>
      <p:pic>
        <p:nvPicPr>
          <p:cNvPr id="6146" name="Picture 2" descr="C:\Users\Can\Desktop\Yeni klasör\20160401_082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66836" y="2191172"/>
            <a:ext cx="4869160" cy="3888432"/>
          </a:xfrm>
          <a:prstGeom prst="rect">
            <a:avLst/>
          </a:prstGeom>
          <a:noFill/>
        </p:spPr>
      </p:pic>
      <p:pic>
        <p:nvPicPr>
          <p:cNvPr id="6147" name="Picture 3" descr="C:\Users\Can\Desktop\Yeni klasör\20160401_082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22068" y="2138772"/>
            <a:ext cx="4799856" cy="392392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399032"/>
          </a:xfrm>
        </p:spPr>
        <p:txBody>
          <a:bodyPr>
            <a:normAutofit/>
          </a:bodyPr>
          <a:lstStyle/>
          <a:p>
            <a:r>
              <a:rPr lang="tr-TR" dirty="0" smtClean="0"/>
              <a:t>11\A Social Class</a:t>
            </a:r>
            <a:endParaRPr lang="tr-TR" dirty="0"/>
          </a:p>
        </p:txBody>
      </p:sp>
      <p:pic>
        <p:nvPicPr>
          <p:cNvPr id="5122" name="Picture 2" descr="C:\Users\Can\Desktop\Yeni klasör\20160401_082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Our school Librariy.</a:t>
            </a:r>
            <a:endParaRPr lang="tr-TR" dirty="0"/>
          </a:p>
        </p:txBody>
      </p:sp>
      <p:pic>
        <p:nvPicPr>
          <p:cNvPr id="1026" name="Picture 2" descr="C:\Users\Can\Desktop\20160425_1115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504384" cy="487828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361</TotalTime>
  <Words>91</Words>
  <Application>Microsoft Office PowerPoint</Application>
  <PresentationFormat>Ekran Gösterisi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Canlı</vt:lpstr>
      <vt:lpstr>MUSTAFA İCLAL BAŞER          ANADOLU LİSESİ</vt:lpstr>
      <vt:lpstr>Mustafa İclal Başer Anatolia U.School 280 students.</vt:lpstr>
      <vt:lpstr>Our school’s foundation date is 2007.</vt:lpstr>
      <vt:lpstr>University excitement starts. Entrance word of same universities.</vt:lpstr>
      <vt:lpstr>Nevzat Yüksek is deputy magger of our school.</vt:lpstr>
      <vt:lpstr>Our class is the craziest but hardworking class.</vt:lpstr>
      <vt:lpstr>Our Analotiz Malatya Project.</vt:lpstr>
      <vt:lpstr>11\A Social Class</vt:lpstr>
      <vt:lpstr>Our school Librariy.</vt:lpstr>
      <vt:lpstr>Teachers room and teachers.</vt:lpstr>
      <vt:lpstr>Principle Mustafa Delier.</vt:lpstr>
      <vt:lpstr>12\B class </vt:lpstr>
      <vt:lpstr>Our adsiver teacher Arzu Özkan.</vt:lpstr>
      <vt:lpstr>Our small but lovely garden.</vt:lpstr>
      <vt:lpstr>Hazırlayan:Utku Can EROL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Can Erol</dc:creator>
  <cp:lastModifiedBy>Can Erol</cp:lastModifiedBy>
  <cp:revision>36</cp:revision>
  <dcterms:created xsi:type="dcterms:W3CDTF">2016-04-03T08:30:33Z</dcterms:created>
  <dcterms:modified xsi:type="dcterms:W3CDTF">2016-05-02T20:32:08Z</dcterms:modified>
</cp:coreProperties>
</file>