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11"/>
    <p:restoredTop sz="94737"/>
  </p:normalViewPr>
  <p:slideViewPr>
    <p:cSldViewPr snapToGrid="0" snapToObjects="1">
      <p:cViewPr>
        <p:scale>
          <a:sx n="87" d="100"/>
          <a:sy n="87" d="100"/>
        </p:scale>
        <p:origin x="-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AD73BF-B714-3D4D-87DA-B42120373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068E6D4B-4E87-4940-8B7E-5D66F0A31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0D6B932-92B1-F94F-8C86-74042DA8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E31F395-228C-3643-B5A9-B013EE70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4C20B24-CD63-EA4E-93D2-2F3F9E49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09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D85ABF8-7FF9-934F-B131-5A974187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F8E8E1AA-1131-454C-93C3-3192E5271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625958B-BB17-E142-9CAB-01A57635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74AD1A0-010B-8C41-875D-3986CAC4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A4FF03C-F1A2-F948-8FE1-8C4F86B0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20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B2181775-C9C5-0440-9AE8-2202665BC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3F93C2E-7D83-8A48-A051-6DFDB846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72464B1-1164-6A47-AF7A-116611E2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5EF2764-16D4-4D41-9793-65EFF15F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89EE1BD-2852-D74C-AEB7-F0D6802B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2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919FFC1-4800-324E-B66D-7777ED15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37A9163-49C8-7B4C-A0FD-E9F2E85F1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1ADC6E1-2B39-A746-AF18-9387E941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DC765F2-6F1E-714C-9C3B-5B865F31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B8799AE-371D-094B-BECB-C3F03ADFB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97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0437431-F7C9-6746-BA4B-3979C499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D579C716-1A22-3C47-90E8-5265970E6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BFB13E8-3E47-2F49-AE2E-284470CE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9ABBFF0-669E-574E-8876-3092F7CE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D7A92DD-2756-5141-8099-88C7DAE8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75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F498CDF-1175-E44A-AD54-062A25718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1287C08-EE40-A34D-83AB-38AFB6D64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7801D0E9-5458-A143-BA6F-ECCA7333D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4F85B45-6361-6F4D-B302-0B7DCB4E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22EFCA6-2BA8-6444-9F06-3B6F3F68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447BD1A9-6934-FD48-8292-8101F560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06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665C76E-AAD6-F94D-A5A3-69AE1CFC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754127A-E704-C04F-92FE-ED0EE17F0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EA1EF32-C689-9042-BE15-76FC6FE46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55424D63-634A-AE46-BDFA-6F45C0A6C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0F10DEF8-A2DD-6449-A970-F225B9A95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ED406FE2-3FBD-C442-B5DB-F669F55C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77A6E568-17F4-F349-BD1E-7F742BF9E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8C20B600-844E-EB4A-BC42-F33BDCB4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53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50F4554-D653-A544-9252-AC7931AB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BCE2C1B7-98A1-4A43-B7CC-1F1F8EA8C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036A1FA2-D5ED-574B-A87E-438C8B3C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09F24D41-9C49-7244-96D0-47392D4D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52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BA25EE6D-A9AF-C941-AC4A-C9E19DDB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65541840-C022-2844-BE1F-999700D4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B7130D44-D9C6-BD43-AFEF-C77B69B7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48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9EC7B5-2A61-8A45-B9A1-7CF63B5A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3AC3037-75B2-B14E-B270-E5577FB4A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5F5F0956-4F68-0048-980C-3592C3955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B28FB9BB-6363-9D44-BD84-7D13C20D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70DB9B6-6B0D-CF46-849E-0F750CE36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7C181EE-DFA2-8C47-B5F7-B30E3DD1D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57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1C5C659-3669-1948-8206-0952A14D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4FD433B8-C2E4-D24F-9E73-2FA286E2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BB49F694-9E13-AD42-A4AA-1AB87904A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E9567B16-0E20-0546-9762-6AA66DF4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944CF06-D147-AC40-A2EB-1F19B544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3528E6C-1959-5348-BA36-FE4C72BC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26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accent5">
                <a:lumMod val="40000"/>
                <a:lumOff val="60000"/>
              </a:schemeClr>
            </a:gs>
            <a:gs pos="49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71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9C5E1CCB-F162-0248-8F74-08FAA9F5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E2F5687-0E04-E348-B0BA-09A00EF9C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BEB840D6-1741-3C47-BC33-888C7E606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A3FE4-5282-2044-A763-B53978B280B8}" type="datetimeFigureOut">
              <a:rPr lang="it-IT" smtClean="0"/>
              <a:t>07/04/2019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12DE533-AAB4-2A4B-A3F5-307286B3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F429C8B-42E4-6A47-BEBC-D07A13C0D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2E0BE-57D6-7E44-9071-857CE5BE4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7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2B4E24FD-DE04-EF4B-87B4-C12FDCDA6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555" y="0"/>
            <a:ext cx="9362942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51A164F-6F3C-BF49-9BB1-F8B1A0FF461D}"/>
              </a:ext>
            </a:extLst>
          </p:cNvPr>
          <p:cNvSpPr txBox="1"/>
          <p:nvPr/>
        </p:nvSpPr>
        <p:spPr>
          <a:xfrm>
            <a:off x="167425" y="612844"/>
            <a:ext cx="1120462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C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O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L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A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P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E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S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C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  <a:cs typeface="Al Bayan Plain" pitchFamily="2" charset="-78"/>
              </a:rPr>
              <a:t>E</a:t>
            </a:r>
          </a:p>
          <a:p>
            <a:pPr algn="ctr"/>
            <a:endParaRPr lang="it-IT" sz="3600" dirty="0">
              <a:cs typeface="Al Bayan Plain" pitchFamily="2" charset="-78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16281F4E-34D1-B947-A80D-CF8812F6CE0C}"/>
              </a:ext>
            </a:extLst>
          </p:cNvPr>
          <p:cNvSpPr txBox="1"/>
          <p:nvPr/>
        </p:nvSpPr>
        <p:spPr>
          <a:xfrm>
            <a:off x="10934165" y="934817"/>
            <a:ext cx="8113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N</a:t>
            </a:r>
          </a:p>
          <a:p>
            <a:pPr algn="ctr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394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50D32590-1BBA-1B49-8DA4-AE0CC3F9A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203" y="1720051"/>
            <a:ext cx="9951041" cy="3308721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7FC5F9B0-81CE-BD4A-8C66-699881ADDF53}"/>
              </a:ext>
            </a:extLst>
          </p:cNvPr>
          <p:cNvSpPr txBox="1"/>
          <p:nvPr/>
        </p:nvSpPr>
        <p:spPr>
          <a:xfrm>
            <a:off x="1120462" y="373487"/>
            <a:ext cx="969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+mj-lt"/>
              </a:rPr>
              <a:t>Cola loved the sea…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1C9C0531-61D5-8E45-ABDC-BAF8737DB285}"/>
              </a:ext>
            </a:extLst>
          </p:cNvPr>
          <p:cNvSpPr txBox="1"/>
          <p:nvPr/>
        </p:nvSpPr>
        <p:spPr>
          <a:xfrm>
            <a:off x="1146220" y="5563673"/>
            <a:ext cx="10161431" cy="66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+mj-lt"/>
              </a:rPr>
              <a:t>…and he spent his days swimming and diving</a:t>
            </a:r>
          </a:p>
        </p:txBody>
      </p:sp>
    </p:spTree>
    <p:extLst>
      <p:ext uri="{BB962C8B-B14F-4D97-AF65-F5344CB8AC3E}">
        <p14:creationId xmlns:p14="http://schemas.microsoft.com/office/powerpoint/2010/main" val="10456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44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2D50FF96-4B54-9240-B077-BF59AF3E1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569" y="991675"/>
            <a:ext cx="5344732" cy="489397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044D34D0-DDAC-8B4B-BA54-202295922AA6}"/>
              </a:ext>
            </a:extLst>
          </p:cNvPr>
          <p:cNvSpPr txBox="1"/>
          <p:nvPr/>
        </p:nvSpPr>
        <p:spPr>
          <a:xfrm>
            <a:off x="360609" y="1176503"/>
            <a:ext cx="27303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+mj-lt"/>
              </a:rPr>
              <a:t>Federico II king of Sicily asks to Colapesce to have a look in the deepest sea to find out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9B2CF22-8096-7E4C-BDE7-F729D71D7FC4}"/>
              </a:ext>
            </a:extLst>
          </p:cNvPr>
          <p:cNvSpPr txBox="1"/>
          <p:nvPr/>
        </p:nvSpPr>
        <p:spPr>
          <a:xfrm>
            <a:off x="9362940" y="1176503"/>
            <a:ext cx="18416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+mj-lt"/>
              </a:rPr>
              <a:t>what can hold the the sicilian island up </a:t>
            </a:r>
          </a:p>
        </p:txBody>
      </p:sp>
    </p:spTree>
    <p:extLst>
      <p:ext uri="{BB962C8B-B14F-4D97-AF65-F5344CB8AC3E}">
        <p14:creationId xmlns:p14="http://schemas.microsoft.com/office/powerpoint/2010/main" val="30870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6302A94C-9E01-E048-8DE2-E97031870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878" y="1519706"/>
            <a:ext cx="10160000" cy="385078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E328C509-757D-3D47-B74D-BA122356DCB2}"/>
              </a:ext>
            </a:extLst>
          </p:cNvPr>
          <p:cNvSpPr txBox="1"/>
          <p:nvPr/>
        </p:nvSpPr>
        <p:spPr>
          <a:xfrm>
            <a:off x="1197735" y="437882"/>
            <a:ext cx="963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+mj-lt"/>
              </a:rPr>
              <a:t>« Sicily is hold up by three columns…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5959BC98-BEBB-6E4E-B019-0F54AD97D0DE}"/>
              </a:ext>
            </a:extLst>
          </p:cNvPr>
          <p:cNvSpPr txBox="1"/>
          <p:nvPr/>
        </p:nvSpPr>
        <p:spPr>
          <a:xfrm>
            <a:off x="1028878" y="5705341"/>
            <a:ext cx="1026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+mj-lt"/>
              </a:rPr>
              <a:t>…but one of them has been damaged by a magic fire»</a:t>
            </a:r>
          </a:p>
        </p:txBody>
      </p:sp>
    </p:spTree>
    <p:extLst>
      <p:ext uri="{BB962C8B-B14F-4D97-AF65-F5344CB8AC3E}">
        <p14:creationId xmlns:p14="http://schemas.microsoft.com/office/powerpoint/2010/main" val="23165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702BD790-CF40-894D-AF75-7D14A9C43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924" y="1393512"/>
            <a:ext cx="6865513" cy="422427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A5052737-C866-D04B-8AF0-95B45B332E00}"/>
              </a:ext>
            </a:extLst>
          </p:cNvPr>
          <p:cNvSpPr txBox="1"/>
          <p:nvPr/>
        </p:nvSpPr>
        <p:spPr>
          <a:xfrm>
            <a:off x="1140315" y="193183"/>
            <a:ext cx="9916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+mj-lt"/>
              </a:rPr>
              <a:t>Everybody said that Colapesce had become half man and half fish…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2356D5D0-5E46-6840-97AF-EFF63D512DC2}"/>
              </a:ext>
            </a:extLst>
          </p:cNvPr>
          <p:cNvSpPr txBox="1"/>
          <p:nvPr/>
        </p:nvSpPr>
        <p:spPr>
          <a:xfrm>
            <a:off x="180837" y="5617783"/>
            <a:ext cx="12011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+mj-lt"/>
              </a:rPr>
              <a:t>…and had remained under the sea helping the third column to remain stable</a:t>
            </a:r>
          </a:p>
        </p:txBody>
      </p:sp>
    </p:spTree>
    <p:extLst>
      <p:ext uri="{BB962C8B-B14F-4D97-AF65-F5344CB8AC3E}">
        <p14:creationId xmlns:p14="http://schemas.microsoft.com/office/powerpoint/2010/main" val="36982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104</Words>
  <Application>Microsoft Office PowerPoint</Application>
  <PresentationFormat>Personalizzato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Domenico Anello</dc:creator>
  <cp:lastModifiedBy>utente</cp:lastModifiedBy>
  <cp:revision>7</cp:revision>
  <dcterms:created xsi:type="dcterms:W3CDTF">2019-01-01T17:28:13Z</dcterms:created>
  <dcterms:modified xsi:type="dcterms:W3CDTF">2019-04-07T16:33:04Z</dcterms:modified>
</cp:coreProperties>
</file>