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70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5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82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50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124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59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06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74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08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76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99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26A9-83A4-4999-8E9D-6944ECB33C9E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0A74F-A48B-489E-A5BE-4C051A31F61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59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68399"/>
            <a:ext cx="9144000" cy="1363663"/>
          </a:xfrm>
        </p:spPr>
        <p:txBody>
          <a:bodyPr/>
          <a:lstStyle/>
          <a:p>
            <a:r>
              <a:rPr lang="en-US" b="1" dirty="0" smtClean="0"/>
              <a:t>Hidden treasure hunt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2676526"/>
            <a:ext cx="9144000" cy="518858"/>
          </a:xfrm>
        </p:spPr>
        <p:txBody>
          <a:bodyPr/>
          <a:lstStyle/>
          <a:p>
            <a:r>
              <a:rPr lang="en-US" b="1" dirty="0" smtClean="0"/>
              <a:t>In </a:t>
            </a:r>
            <a:r>
              <a:rPr lang="en-US" b="1" dirty="0" err="1" smtClean="0"/>
              <a:t>Chlemoutsi</a:t>
            </a:r>
            <a:r>
              <a:rPr lang="en-US" b="1" dirty="0" smtClean="0"/>
              <a:t> Castle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81808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08" y="398168"/>
            <a:ext cx="5205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Using QRBOT application in our cell phones</a:t>
            </a:r>
            <a:endParaRPr lang="el-GR" sz="3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0530" y="2600860"/>
            <a:ext cx="5145024" cy="289407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179909"/>
            <a:ext cx="4795520" cy="359664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08" y="3060192"/>
            <a:ext cx="4933696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168" y="4006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nswering questions about legends of the sea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906"/>
            <a:ext cx="6030976" cy="452323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" y="2011680"/>
            <a:ext cx="6205728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28061" y="3372247"/>
            <a:ext cx="4356100" cy="245030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578100"/>
            <a:ext cx="5384800" cy="40386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1600"/>
            <a:ext cx="51562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450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Personalizzato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Θέμα του Office</vt:lpstr>
      <vt:lpstr>Hidden treasure hunt</vt:lpstr>
      <vt:lpstr>Presentazione standard di PowerPoint</vt:lpstr>
      <vt:lpstr>Answering questions about legends of the sea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treasure hunt</dc:title>
  <dc:creator>User</dc:creator>
  <cp:lastModifiedBy>utente</cp:lastModifiedBy>
  <cp:revision>5</cp:revision>
  <dcterms:created xsi:type="dcterms:W3CDTF">2019-04-08T16:34:01Z</dcterms:created>
  <dcterms:modified xsi:type="dcterms:W3CDTF">2019-04-09T17:43:24Z</dcterms:modified>
</cp:coreProperties>
</file>