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90" d="100"/>
          <a:sy n="90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9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4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56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119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30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35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298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75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9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24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91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F356-816A-4068-9C6E-EC71A5F65898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33CCF-F902-49F2-ACB2-FD9EDF1369AF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603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8912"/>
            <a:ext cx="6291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Creating acrostic poems in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Chlemoutsi’s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Castle Museum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43772" y="1141592"/>
            <a:ext cx="4772830" cy="2684717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9854" y="2394321"/>
            <a:ext cx="4870366" cy="273958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5184"/>
            <a:ext cx="5657088" cy="424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4072" y="240804"/>
            <a:ext cx="59003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ay by day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cean will show the way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isten to the sound that it makes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erfect waves, perfect sounds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ow could we just ignore them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 the light or in the dark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ever forget its mark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5416" y="240804"/>
            <a:ext cx="622391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any people like music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ach kind of music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ap, rock, classic and pop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usic connects people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ll of us are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 love with music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ance and singing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7284" y="314925"/>
            <a:ext cx="56915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leased with the sound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 Apollos Lyra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wimming around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verything feels right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magining the waves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o I deserve this at all?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 is this a dream?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othing really matters anymore…</a:t>
            </a:r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5725" y="541615"/>
            <a:ext cx="68440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reaming is like singing: everyone can do it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 course you have to practice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ike swimming, singing is relaxing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eople always say singing is easy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ope, love and peace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 everything you need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ever forget it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1696" y="492846"/>
            <a:ext cx="625862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usic connects nations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nds wars and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emoves hate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usic is salvation for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lot of people with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magination and cooperation and we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ie with music</a:t>
            </a:r>
            <a:endParaRPr lang="el-G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170</Words>
  <Application>Microsoft Office PowerPoint</Application>
  <PresentationFormat>Personalizzato</PresentationFormat>
  <Paragraphs>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Θέμα του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utente</cp:lastModifiedBy>
  <cp:revision>12</cp:revision>
  <dcterms:created xsi:type="dcterms:W3CDTF">2019-04-03T17:49:19Z</dcterms:created>
  <dcterms:modified xsi:type="dcterms:W3CDTF">2019-04-09T17:40:54Z</dcterms:modified>
</cp:coreProperties>
</file>