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0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3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0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59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1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38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38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2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6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65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68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AAA6-5ABC-4462-84F9-91C2A42AF0E5}" type="datetimeFigureOut">
              <a:rPr lang="el-GR" smtClean="0"/>
              <a:t>9/4/2019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2FF3-32B7-4A7C-BD04-7728FB32610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66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5555" y="2003397"/>
            <a:ext cx="7840851" cy="1325563"/>
          </a:xfrm>
        </p:spPr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reating </a:t>
            </a:r>
            <a:r>
              <a:rPr lang="en-US" dirty="0"/>
              <a:t>simple models of ships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64064" y="3917896"/>
            <a:ext cx="3020878" cy="669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Physics workshop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7664" cy="40599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612898"/>
            <a:ext cx="7546848" cy="42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8485" cy="356539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3" y="2852928"/>
            <a:ext cx="7120128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0188" y="1500188"/>
            <a:ext cx="6858000" cy="38576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6" y="-650930"/>
            <a:ext cx="4830305" cy="8168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445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2" y="1"/>
            <a:ext cx="10594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99" y="0"/>
            <a:ext cx="7777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32" y="0"/>
            <a:ext cx="7954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07" y="0"/>
            <a:ext cx="953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Personalizzato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Θέμα του Office</vt:lpstr>
      <vt:lpstr>Creating simple models of ships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utente</cp:lastModifiedBy>
  <cp:revision>4</cp:revision>
  <dcterms:created xsi:type="dcterms:W3CDTF">2019-04-03T17:42:54Z</dcterms:created>
  <dcterms:modified xsi:type="dcterms:W3CDTF">2019-04-09T17:41:45Z</dcterms:modified>
</cp:coreProperties>
</file>