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19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90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57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7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46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59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23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0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56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4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99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3F47-8CED-4382-956E-4450C641642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248E-6BCE-4FA5-87E4-281B671485D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9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 a step forward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Civil workshop against social discriminations and xenophobia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2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5112" t="8881" r="5334" b="10835"/>
          <a:stretch/>
        </p:blipFill>
        <p:spPr>
          <a:xfrm>
            <a:off x="268224" y="42111"/>
            <a:ext cx="11740896" cy="65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4667" t="10489" r="6111" b="16978"/>
          <a:stretch/>
        </p:blipFill>
        <p:spPr>
          <a:xfrm>
            <a:off x="548640" y="1743456"/>
            <a:ext cx="9790176" cy="497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976" y="377952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roles…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278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4444" t="14222" r="4889" b="11645"/>
          <a:stretch/>
        </p:blipFill>
        <p:spPr>
          <a:xfrm>
            <a:off x="499872" y="1548384"/>
            <a:ext cx="9948672" cy="5084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472" y="402336"/>
            <a:ext cx="319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More roles…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137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Personalizzato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Θέμα του Office</vt:lpstr>
      <vt:lpstr>Take a step forward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tep forward</dc:title>
  <dc:creator>User</dc:creator>
  <cp:lastModifiedBy>utente</cp:lastModifiedBy>
  <cp:revision>5</cp:revision>
  <dcterms:created xsi:type="dcterms:W3CDTF">2019-04-08T16:51:16Z</dcterms:created>
  <dcterms:modified xsi:type="dcterms:W3CDTF">2019-04-09T17:42:38Z</dcterms:modified>
</cp:coreProperties>
</file>