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57" r:id="rId3"/>
    <p:sldId id="259" r:id="rId4"/>
    <p:sldId id="262" r:id="rId5"/>
    <p:sldId id="260" r:id="rId6"/>
    <p:sldId id="258" r:id="rId7"/>
    <p:sldId id="261" r:id="rId8"/>
    <p:sldId id="267" r:id="rId9"/>
    <p:sldId id="263" r:id="rId10"/>
    <p:sldId id="266" r:id="rId11"/>
    <p:sldId id="270" r:id="rId12"/>
    <p:sldId id="269" r:id="rId13"/>
    <p:sldId id="271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88EF89D-933C-4225-A275-E20AD365EB74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A94ECBC-2AFA-4014-BA08-AE5D8B9E17EB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4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F89D-933C-4225-A275-E20AD365EB74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ECBC-2AFA-4014-BA08-AE5D8B9E17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7650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F89D-933C-4225-A275-E20AD365EB74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ECBC-2AFA-4014-BA08-AE5D8B9E17EB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66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F89D-933C-4225-A275-E20AD365EB74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ECBC-2AFA-4014-BA08-AE5D8B9E17EB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388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F89D-933C-4225-A275-E20AD365EB74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ECBC-2AFA-4014-BA08-AE5D8B9E17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901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F89D-933C-4225-A275-E20AD365EB74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ECBC-2AFA-4014-BA08-AE5D8B9E17EB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868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F89D-933C-4225-A275-E20AD365EB74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ECBC-2AFA-4014-BA08-AE5D8B9E17EB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925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F89D-933C-4225-A275-E20AD365EB74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ECBC-2AFA-4014-BA08-AE5D8B9E17EB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685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F89D-933C-4225-A275-E20AD365EB74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ECBC-2AFA-4014-BA08-AE5D8B9E17EB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210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F89D-933C-4225-A275-E20AD365EB74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ECBC-2AFA-4014-BA08-AE5D8B9E17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347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F89D-933C-4225-A275-E20AD365EB74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ECBC-2AFA-4014-BA08-AE5D8B9E17EB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61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F89D-933C-4225-A275-E20AD365EB74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ECBC-2AFA-4014-BA08-AE5D8B9E17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324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F89D-933C-4225-A275-E20AD365EB74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ECBC-2AFA-4014-BA08-AE5D8B9E17EB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429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F89D-933C-4225-A275-E20AD365EB74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ECBC-2AFA-4014-BA08-AE5D8B9E17EB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529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F89D-933C-4225-A275-E20AD365EB74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ECBC-2AFA-4014-BA08-AE5D8B9E17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5586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F89D-933C-4225-A275-E20AD365EB74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ECBC-2AFA-4014-BA08-AE5D8B9E17EB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97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F89D-933C-4225-A275-E20AD365EB74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ECBC-2AFA-4014-BA08-AE5D8B9E17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913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88EF89D-933C-4225-A275-E20AD365EB74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94ECBC-2AFA-4014-BA08-AE5D8B9E17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605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743199" y="2612571"/>
            <a:ext cx="6766561" cy="169817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THE MYTH OF </a:t>
            </a:r>
            <a:br>
              <a:rPr lang="it-IT" dirty="0" smtClean="0"/>
            </a:b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Scylla and Charybdis </a:t>
            </a:r>
            <a:endParaRPr lang="it-IT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21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39" y="828307"/>
            <a:ext cx="8517962" cy="529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7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36023" y="678542"/>
            <a:ext cx="74779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S</a:t>
            </a:r>
            <a:r>
              <a:rPr lang="it-IT" sz="2400" b="1" dirty="0" smtClean="0"/>
              <a:t>ome </a:t>
            </a:r>
            <a:r>
              <a:rPr lang="it-IT" sz="2400" b="1" dirty="0" err="1" smtClean="0"/>
              <a:t>sculptural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representation</a:t>
            </a:r>
            <a:r>
              <a:rPr lang="it-IT" sz="2400" b="1" dirty="0" smtClean="0"/>
              <a:t> of </a:t>
            </a:r>
            <a:r>
              <a:rPr lang="it-IT" sz="2400" b="1" dirty="0" err="1" smtClean="0"/>
              <a:t>Scylla</a:t>
            </a:r>
            <a:r>
              <a:rPr lang="it-IT" sz="2400" b="1" dirty="0" smtClean="0"/>
              <a:t> and </a:t>
            </a:r>
            <a:r>
              <a:rPr lang="it-IT" sz="2400" b="1" dirty="0" err="1" smtClean="0"/>
              <a:t>Charybdys</a:t>
            </a:r>
            <a:endParaRPr lang="it-IT" sz="2400" b="1" dirty="0" smtClean="0"/>
          </a:p>
          <a:p>
            <a:pPr algn="ctr"/>
            <a:r>
              <a:rPr lang="it-IT" sz="2400" b="1" dirty="0" err="1" smtClean="0"/>
              <a:t>that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you</a:t>
            </a:r>
            <a:r>
              <a:rPr lang="it-IT" sz="2400" b="1" dirty="0" smtClean="0"/>
              <a:t> can </a:t>
            </a:r>
            <a:r>
              <a:rPr lang="it-IT" sz="2400" b="1" dirty="0" err="1" smtClean="0"/>
              <a:t>find</a:t>
            </a:r>
            <a:r>
              <a:rPr lang="it-IT" sz="2400" b="1" dirty="0" smtClean="0"/>
              <a:t> in </a:t>
            </a:r>
            <a:r>
              <a:rPr lang="it-IT" sz="2400" b="1" dirty="0" err="1" smtClean="0"/>
              <a:t>Sicily</a:t>
            </a:r>
            <a:r>
              <a:rPr lang="it-IT" sz="2400" b="1" dirty="0" smtClean="0"/>
              <a:t>, in </a:t>
            </a:r>
            <a:r>
              <a:rPr lang="it-IT" sz="2400" b="1" dirty="0" err="1" smtClean="0"/>
              <a:t>Greek</a:t>
            </a:r>
            <a:r>
              <a:rPr lang="it-IT" sz="2400" b="1" dirty="0" smtClean="0"/>
              <a:t> and in Calabria</a:t>
            </a:r>
          </a:p>
          <a:p>
            <a:pPr algn="ctr"/>
            <a:endParaRPr lang="it-IT" sz="2400" b="1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3" y="1879598"/>
            <a:ext cx="2668089" cy="425994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637" y="1878871"/>
            <a:ext cx="5000895" cy="314968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504112" y="2532242"/>
            <a:ext cx="15806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Scylla</a:t>
            </a:r>
            <a:r>
              <a:rPr lang="it-IT" b="1" dirty="0" smtClean="0"/>
              <a:t> </a:t>
            </a:r>
          </a:p>
          <a:p>
            <a:pPr algn="ctr"/>
            <a:r>
              <a:rPr lang="it-IT" b="1" dirty="0" err="1" smtClean="0"/>
              <a:t>Mural</a:t>
            </a:r>
            <a:r>
              <a:rPr lang="it-IT" b="1" dirty="0"/>
              <a:t> </a:t>
            </a:r>
            <a:r>
              <a:rPr lang="it-IT" b="1" dirty="0" smtClean="0"/>
              <a:t>painting</a:t>
            </a:r>
          </a:p>
          <a:p>
            <a:pPr algn="ctr"/>
            <a:r>
              <a:rPr lang="it-IT" b="1" dirty="0" smtClean="0"/>
              <a:t>III sec. a.C.</a:t>
            </a:r>
          </a:p>
          <a:p>
            <a:pPr algn="ctr"/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47188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1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752" y="1042851"/>
            <a:ext cx="2819400" cy="39624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536" y="1042851"/>
            <a:ext cx="2692400" cy="39624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866503" y="5005251"/>
            <a:ext cx="46982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err="1" smtClean="0">
                <a:effectLst/>
              </a:rPr>
              <a:t>Scylla</a:t>
            </a:r>
            <a:r>
              <a:rPr lang="it-IT" b="1" dirty="0" smtClean="0">
                <a:effectLst/>
              </a:rPr>
              <a:t> </a:t>
            </a:r>
            <a:br>
              <a:rPr lang="it-IT" b="1" dirty="0" smtClean="0">
                <a:effectLst/>
              </a:rPr>
            </a:br>
            <a:r>
              <a:rPr lang="it-IT" b="1" dirty="0" smtClean="0">
                <a:effectLst/>
              </a:rPr>
              <a:t>Giovanni Angelo Montorsoli, </a:t>
            </a:r>
            <a:br>
              <a:rPr lang="it-IT" b="1" dirty="0" smtClean="0">
                <a:effectLst/>
              </a:rPr>
            </a:br>
            <a:r>
              <a:rPr lang="it-IT" b="1" dirty="0" smtClean="0">
                <a:effectLst/>
              </a:rPr>
              <a:t>(1507 -1563) </a:t>
            </a:r>
            <a:r>
              <a:rPr lang="it-IT" b="1" dirty="0" smtClean="0"/>
              <a:t>National </a:t>
            </a:r>
            <a:r>
              <a:rPr lang="it-IT" b="1" dirty="0" err="1" smtClean="0"/>
              <a:t>Museum</a:t>
            </a:r>
            <a:r>
              <a:rPr lang="it-IT" b="1" dirty="0" smtClean="0">
                <a:effectLst/>
              </a:rPr>
              <a:t>, Messina (Sicilia)</a:t>
            </a:r>
            <a:endParaRPr lang="it-IT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481752" y="5005251"/>
            <a:ext cx="3203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Charybdis</a:t>
            </a:r>
            <a:r>
              <a:rPr lang="it-IT" b="1" dirty="0" smtClean="0">
                <a:effectLst/>
              </a:rPr>
              <a:t/>
            </a:r>
            <a:br>
              <a:rPr lang="it-IT" b="1" dirty="0" smtClean="0">
                <a:effectLst/>
              </a:rPr>
            </a:br>
            <a:r>
              <a:rPr lang="it-IT" b="1" dirty="0" smtClean="0">
                <a:effectLst/>
              </a:rPr>
              <a:t>Giovanni Angelo Montorsoli</a:t>
            </a:r>
            <a:br>
              <a:rPr lang="it-IT" b="1" dirty="0" smtClean="0">
                <a:effectLst/>
              </a:rPr>
            </a:br>
            <a:r>
              <a:rPr lang="it-IT" b="1" dirty="0" smtClean="0">
                <a:effectLst/>
              </a:rPr>
              <a:t>(1507 -1563), </a:t>
            </a:r>
            <a:r>
              <a:rPr lang="it-IT" b="1" dirty="0" smtClean="0">
                <a:effectLst/>
              </a:rPr>
              <a:t>National </a:t>
            </a:r>
            <a:r>
              <a:rPr lang="it-IT" b="1" dirty="0" err="1" smtClean="0">
                <a:effectLst/>
              </a:rPr>
              <a:t>Museum</a:t>
            </a:r>
            <a:r>
              <a:rPr lang="it-IT" b="1" dirty="0" smtClean="0">
                <a:effectLst/>
              </a:rPr>
              <a:t>, Messina (Sicilia)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0341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302137" y="4820194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i="1" dirty="0" smtClean="0"/>
              <a:t>-Gloria Guarino</a:t>
            </a:r>
            <a:r>
              <a:rPr lang="it-IT" sz="4000" dirty="0" smtClean="0"/>
              <a:t> </a:t>
            </a:r>
          </a:p>
          <a:p>
            <a:pPr algn="ctr"/>
            <a:r>
              <a:rPr lang="it-IT" sz="4000" dirty="0" smtClean="0"/>
              <a:t>Classe 3Q</a:t>
            </a:r>
            <a:endParaRPr lang="it-IT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470" y="1078268"/>
            <a:ext cx="4561490" cy="419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95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503" y="2456149"/>
            <a:ext cx="6572250" cy="327415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119176" y="1071154"/>
            <a:ext cx="78115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Scylla and Charybdis lived on two rocks facing each other on the two opposite banks of the Strait of Messina.</a:t>
            </a:r>
            <a:endParaRPr lang="it-IT" sz="2800" b="1" i="1" dirty="0"/>
          </a:p>
        </p:txBody>
      </p:sp>
      <p:pic>
        <p:nvPicPr>
          <p:cNvPr id="5" name="Scilla E Caridd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662263" y="61547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3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37360" y="927463"/>
            <a:ext cx="87129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Scylla </a:t>
            </a:r>
            <a:r>
              <a:rPr lang="en-US" sz="2800" b="1" i="1" dirty="0"/>
              <a:t>was originally a nymph. </a:t>
            </a:r>
            <a:r>
              <a:rPr lang="en-US" sz="2800" b="1" i="1" dirty="0" err="1"/>
              <a:t>Glauco</a:t>
            </a:r>
            <a:r>
              <a:rPr lang="en-US" sz="2800" b="1" i="1" dirty="0"/>
              <a:t> had fallen in love with her, even refusing the love of the sorceress Circe, who turned </a:t>
            </a:r>
            <a:r>
              <a:rPr lang="en-US" sz="2800" b="1" i="1" dirty="0" err="1"/>
              <a:t>Scilla</a:t>
            </a:r>
            <a:r>
              <a:rPr lang="en-US" sz="2800" b="1" i="1" dirty="0"/>
              <a:t> into a six-headed monster who ate all the passers-by on the sea</a:t>
            </a:r>
            <a:endParaRPr lang="it-IT" sz="2800" b="1" i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899954"/>
            <a:ext cx="3810000" cy="313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7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452" y="1123405"/>
            <a:ext cx="6740433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8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59430" y="2299063"/>
            <a:ext cx="83341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Charybdis was a greedy and hungry girl, who didn't care too much about what she ate ... one day she stole the oxen out of Heracles and as a punishment she was transformed by Zeus into a monster that absorbed and rejected three times a day the sea waves drinking together with water all the ships passed over the sea.</a:t>
            </a:r>
            <a:endParaRPr lang="it-IT" sz="2400" b="1" i="1" dirty="0"/>
          </a:p>
        </p:txBody>
      </p:sp>
    </p:spTree>
    <p:extLst>
      <p:ext uri="{BB962C8B-B14F-4D97-AF65-F5344CB8AC3E}">
        <p14:creationId xmlns:p14="http://schemas.microsoft.com/office/powerpoint/2010/main" val="318974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869" y="1328737"/>
            <a:ext cx="8490857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8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442755" y="647798"/>
            <a:ext cx="7236823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Ulysses and his companions during the Odyssey had to cross the strait of Messina tight and swirling between Scylla and Charybdis, so after passing Charybdis and lost 6 men in the jaws of </a:t>
            </a:r>
            <a:r>
              <a:rPr lang="en-US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Scylla</a:t>
            </a:r>
            <a:r>
              <a:rPr lang="en-US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they arrived in Sicily.</a:t>
            </a:r>
            <a:endParaRPr lang="it-IT" sz="2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88" y="2277285"/>
            <a:ext cx="7014755" cy="3727282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>
          <a:xfrm>
            <a:off x="5786846" y="4140926"/>
            <a:ext cx="731520" cy="62701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4800" i="1" dirty="0"/>
          </a:p>
        </p:txBody>
      </p:sp>
      <p:sp>
        <p:nvSpPr>
          <p:cNvPr id="6" name="Freccia in giù 5"/>
          <p:cNvSpPr/>
          <p:nvPr/>
        </p:nvSpPr>
        <p:spPr>
          <a:xfrm rot="2365702">
            <a:off x="6678087" y="3219993"/>
            <a:ext cx="404948" cy="1058092"/>
          </a:xfrm>
          <a:prstGeom prst="down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16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5" y="866702"/>
            <a:ext cx="10555216" cy="525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7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606" y="1058091"/>
            <a:ext cx="9183188" cy="479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1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570</TotalTime>
  <Words>199</Words>
  <Application>Microsoft Office PowerPoint</Application>
  <PresentationFormat>Personalizzato</PresentationFormat>
  <Paragraphs>14</Paragraphs>
  <Slides>13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Organico</vt:lpstr>
      <vt:lpstr>THE MYTH OF  Scylla and Charybdis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MYTH OF  Scylla and Charybdis</dc:title>
  <dc:creator>gloria</dc:creator>
  <cp:lastModifiedBy>utente</cp:lastModifiedBy>
  <cp:revision>16</cp:revision>
  <dcterms:created xsi:type="dcterms:W3CDTF">2019-01-12T12:04:56Z</dcterms:created>
  <dcterms:modified xsi:type="dcterms:W3CDTF">2019-02-12T15:58:54Z</dcterms:modified>
</cp:coreProperties>
</file>