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6"/>
  </p:notesMasterIdLst>
  <p:handoutMasterIdLst>
    <p:handoutMasterId r:id="rId17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 rtl="0"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16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302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presProps" Target="presProps.xml" /><Relationship Id="rId3" Type="http://schemas.openxmlformats.org/officeDocument/2006/relationships/slide" Target="slides/slide2.xml" /><Relationship Id="rId21" Type="http://schemas.openxmlformats.org/officeDocument/2006/relationships/tableStyles" Target="tableStyle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handoutMaster" Target="handoutMasters/handoutMaster1.xml" /><Relationship Id="rId2" Type="http://schemas.openxmlformats.org/officeDocument/2006/relationships/slide" Target="slides/slide1.xml" /><Relationship Id="rId16" Type="http://schemas.openxmlformats.org/officeDocument/2006/relationships/notesMaster" Target="notesMasters/notesMaster1.xml" /><Relationship Id="rId20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34BC9C3-4FF4-4F17-8F8C-F5DFE16373ED}" type="datetime1">
              <a:rPr lang="el-GR" smtClean="0"/>
              <a:t>14/5/2019</a:t>
            </a:fld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EDC0C31-3BFD-43A2-B8EE-356E8F332F68}" type="slidenum">
              <a:rPr lang="el-GR" smtClean="0"/>
              <a:t>‹N›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726552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l-GR" noProof="0" dirty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449FBF2-8B24-4737-BF61-B2E6E07CEE34}" type="datetime1">
              <a:rPr lang="el-GR" noProof="0" smtClean="0"/>
              <a:t>14/5/2019</a:t>
            </a:fld>
            <a:endParaRPr lang="el-GR" noProof="0" dirty="0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l-GR" noProof="0" dirty="0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l-GR" noProof="0" dirty="0"/>
              <a:t>Στυλ υποδείγματος κειμένου</a:t>
            </a:r>
          </a:p>
          <a:p>
            <a:pPr lvl="1" rtl="0"/>
            <a:r>
              <a:rPr lang="el-GR" noProof="0" dirty="0"/>
              <a:t>Δεύτερου επιπέδου</a:t>
            </a:r>
          </a:p>
          <a:p>
            <a:pPr lvl="2" rtl="0"/>
            <a:r>
              <a:rPr lang="el-GR" noProof="0" dirty="0"/>
              <a:t>Τρίτου επιπέδου</a:t>
            </a:r>
          </a:p>
          <a:p>
            <a:pPr lvl="3" rtl="0"/>
            <a:r>
              <a:rPr lang="el-GR" noProof="0" dirty="0"/>
              <a:t>Τέταρτου επιπέδου</a:t>
            </a:r>
          </a:p>
          <a:p>
            <a:pPr lvl="4" rtl="0"/>
            <a:r>
              <a:rPr lang="el-GR" noProof="0" dirty="0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l-GR" noProof="0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87908AF-65BE-457F-9D87-289A548E61FF}" type="slidenum">
              <a:rPr lang="el-GR" noProof="0" smtClean="0"/>
              <a:t>‹N›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33723204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685800" y="1185863"/>
            <a:ext cx="5486400" cy="30861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>
          <a:xfrm>
            <a:off x="685800" y="4444094"/>
            <a:ext cx="5486400" cy="3600450"/>
          </a:xfrm>
        </p:spPr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>
          <a:xfrm>
            <a:off x="3884613" y="8728757"/>
            <a:ext cx="2971800" cy="458787"/>
          </a:xfrm>
        </p:spPr>
        <p:txBody>
          <a:bodyPr rtlCol="0"/>
          <a:lstStyle/>
          <a:p>
            <a:pPr rtl="0"/>
            <a:fld id="{887908AF-65BE-457F-9D87-289A548E61FF}" type="slidenum">
              <a:rPr lang="el-GR" smtClean="0"/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19618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87908AF-65BE-457F-9D87-289A548E61FF}" type="slidenum">
              <a:rPr lang="el-GR" smtClean="0"/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58961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87908AF-65BE-457F-9D87-289A548E61FF}" type="slidenum">
              <a:rPr lang="el-GR" smtClean="0"/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35392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87908AF-65BE-457F-9D87-289A548E61FF}" type="slidenum">
              <a:rPr lang="el-GR" smtClean="0"/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5092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87908AF-65BE-457F-9D87-289A548E61FF}" type="slidenum">
              <a:rPr lang="el-GR" smtClean="0"/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15901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/>
          <p:nvPr/>
        </p:nvSpPr>
        <p:spPr>
          <a:xfrm>
            <a:off x="0" y="1041400"/>
            <a:ext cx="12192000" cy="4216400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rtl="0">
              <a:spcBef>
                <a:spcPct val="0"/>
              </a:spcBef>
              <a:buNone/>
            </a:pPr>
            <a:endParaRPr lang="el-GR" sz="4400" b="0" cap="none" spc="0" noProof="0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schemeClr val="tx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  <a:noFill/>
        </p:spPr>
        <p:txBody>
          <a:bodyPr rtlCol="0" anchor="b"/>
          <a:lstStyle>
            <a:lvl1pPr algn="ctr">
              <a:lnSpc>
                <a:spcPct val="80000"/>
              </a:lnSpc>
              <a:defRPr sz="6000" b="0" cap="none" spc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pPr rtl="0"/>
            <a:r>
              <a:rPr lang="el-GR" noProof="0"/>
              <a:t>Στυλ κύριου τίτλου</a:t>
            </a:r>
            <a:endParaRPr lang="el-GR" noProof="0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noFill/>
        </p:spPr>
        <p:txBody>
          <a:bodyPr rtlCol="0"/>
          <a:lstStyle>
            <a:lvl1pPr marL="0" indent="0" algn="ctr">
              <a:buNone/>
              <a:defRPr sz="2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l-GR" noProof="0"/>
              <a:t>Στυλ κύριου υπότιτλου</a:t>
            </a:r>
            <a:endParaRPr lang="el-GR" noProof="0" dirty="0"/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60BE76-4697-4468-BBF2-6A61A97485EF}" type="datetime1">
              <a:rPr lang="el-GR" noProof="0" smtClean="0"/>
              <a:t>14/5/2019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 dirty="0"/>
              <a:t>Προσθήκη υποσέλιδου</a:t>
            </a: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el-GR" noProof="0" smtClean="0"/>
              <a:t>‹N›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344601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noProof="0"/>
              <a:t>Στυλ κύριου τίτλου</a:t>
            </a:r>
            <a:endParaRPr lang="el-GR" noProof="0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l-GR" noProof="0"/>
              <a:t>Στυλ υποδείγματος κειμένου</a:t>
            </a:r>
          </a:p>
          <a:p>
            <a:pPr lvl="1" rtl="0"/>
            <a:r>
              <a:rPr lang="el-GR" noProof="0"/>
              <a:t>Δεύτερου επιπέδου</a:t>
            </a:r>
          </a:p>
          <a:p>
            <a:pPr lvl="2" rtl="0"/>
            <a:r>
              <a:rPr lang="el-GR" noProof="0"/>
              <a:t>Τρίτου επιπέδου</a:t>
            </a:r>
          </a:p>
          <a:p>
            <a:pPr lvl="3" rtl="0"/>
            <a:r>
              <a:rPr lang="el-GR" noProof="0"/>
              <a:t>Τέταρτου επιπέδου</a:t>
            </a:r>
          </a:p>
          <a:p>
            <a:pPr lvl="4" rtl="0"/>
            <a:r>
              <a:rPr lang="el-GR" noProof="0"/>
              <a:t>Πέμπτου επιπέδου</a:t>
            </a:r>
            <a:endParaRPr lang="el-GR" noProof="0" dirty="0"/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49B8215-6C90-4E29-86FD-D556C15373F7}" type="datetime1">
              <a:rPr lang="el-GR" noProof="0" smtClean="0"/>
              <a:t>14/5/2019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 dirty="0"/>
              <a:t>Προσθήκη υποσέλιδου</a:t>
            </a: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el-GR" noProof="0" smtClean="0"/>
              <a:t>‹N›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143035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el-GR" noProof="0"/>
              <a:t>Στυλ κύριου τίτλου</a:t>
            </a:r>
            <a:endParaRPr lang="el-GR" noProof="0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el-GR" noProof="0"/>
              <a:t>Στυλ υποδείγματος κειμένου</a:t>
            </a:r>
          </a:p>
          <a:p>
            <a:pPr lvl="1" rtl="0"/>
            <a:r>
              <a:rPr lang="el-GR" noProof="0"/>
              <a:t>Δεύτερου επιπέδου</a:t>
            </a:r>
          </a:p>
          <a:p>
            <a:pPr lvl="2" rtl="0"/>
            <a:r>
              <a:rPr lang="el-GR" noProof="0"/>
              <a:t>Τρίτου επιπέδου</a:t>
            </a:r>
          </a:p>
          <a:p>
            <a:pPr lvl="3" rtl="0"/>
            <a:r>
              <a:rPr lang="el-GR" noProof="0"/>
              <a:t>Τέταρτου επιπέδου</a:t>
            </a:r>
          </a:p>
          <a:p>
            <a:pPr lvl="4" rtl="0"/>
            <a:r>
              <a:rPr lang="el-GR" noProof="0"/>
              <a:t>Πέμπτου επιπέδου</a:t>
            </a:r>
            <a:endParaRPr lang="el-GR" noProof="0" dirty="0"/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0A13DE-5065-4CC7-A8EF-D5454DBF491B}" type="datetime1">
              <a:rPr lang="el-GR" noProof="0" smtClean="0"/>
              <a:t>14/5/2019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 dirty="0"/>
              <a:t>Προσθήκη υποσέλιδου</a:t>
            </a: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el-GR" noProof="0" smtClean="0"/>
              <a:t>‹N›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32246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noProof="0"/>
              <a:t>Στυλ κύριου τίτλου</a:t>
            </a:r>
            <a:endParaRPr lang="el-GR" noProof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l-GR" noProof="0"/>
              <a:t>Στυλ υποδείγματος κειμένου</a:t>
            </a:r>
          </a:p>
          <a:p>
            <a:pPr lvl="1" rtl="0"/>
            <a:r>
              <a:rPr lang="el-GR" noProof="0"/>
              <a:t>Δεύτερου επιπέδου</a:t>
            </a:r>
          </a:p>
          <a:p>
            <a:pPr lvl="2" rtl="0"/>
            <a:r>
              <a:rPr lang="el-GR" noProof="0"/>
              <a:t>Τρίτου επιπέδου</a:t>
            </a:r>
          </a:p>
          <a:p>
            <a:pPr lvl="3" rtl="0"/>
            <a:r>
              <a:rPr lang="el-GR" noProof="0"/>
              <a:t>Τέταρτου επιπέδου</a:t>
            </a:r>
          </a:p>
          <a:p>
            <a:pPr lvl="4" rtl="0"/>
            <a:r>
              <a:rPr lang="el-GR" noProof="0"/>
              <a:t>Πέμπτου επιπέδου</a:t>
            </a:r>
            <a:endParaRPr lang="el-GR" noProof="0" dirty="0"/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ADD46E-48B0-4189-8852-9BA6E7D4A002}" type="datetime1">
              <a:rPr lang="el-GR" noProof="0" smtClean="0"/>
              <a:t>14/5/2019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 dirty="0"/>
              <a:t>Προσθήκη υποσέλιδου</a:t>
            </a: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el-GR" noProof="0" smtClean="0"/>
              <a:t>‹N›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130851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62262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el-GR" noProof="0"/>
              <a:t>Στυλ κύριου τίτλου</a:t>
            </a:r>
            <a:endParaRPr lang="el-GR" noProof="0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el-GR" noProof="0"/>
              <a:t>Στυλ υποδείγματος κειμένου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1B5555-FB2B-46FD-9ED4-4139AAFBE1BB}" type="datetime1">
              <a:rPr lang="el-GR" noProof="0" smtClean="0"/>
              <a:t>14/5/2019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 dirty="0"/>
              <a:t>Προσθήκη υποσέλιδου</a:t>
            </a: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el-GR" noProof="0" smtClean="0"/>
              <a:t>‹N›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207342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noProof="0"/>
              <a:t>Στυλ κύριου τίτλου</a:t>
            </a:r>
            <a:endParaRPr lang="el-GR" noProof="0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el-GR" noProof="0"/>
              <a:t>Στυλ υποδείγματος κειμένου</a:t>
            </a:r>
          </a:p>
          <a:p>
            <a:pPr lvl="1" rtl="0"/>
            <a:r>
              <a:rPr lang="el-GR" noProof="0"/>
              <a:t>Δεύτερου επιπέδου</a:t>
            </a:r>
          </a:p>
          <a:p>
            <a:pPr lvl="2" rtl="0"/>
            <a:r>
              <a:rPr lang="el-GR" noProof="0"/>
              <a:t>Τρίτου επιπέδου</a:t>
            </a:r>
          </a:p>
          <a:p>
            <a:pPr lvl="3" rtl="0"/>
            <a:r>
              <a:rPr lang="el-GR" noProof="0"/>
              <a:t>Τέταρτου επιπέδου</a:t>
            </a:r>
          </a:p>
          <a:p>
            <a:pPr lvl="4" rtl="0"/>
            <a:r>
              <a:rPr lang="el-GR" noProof="0"/>
              <a:t>Πέμπτου επιπέδου</a:t>
            </a:r>
            <a:endParaRPr lang="el-GR" noProof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el-GR" noProof="0"/>
              <a:t>Στυλ υποδείγματος κειμένου</a:t>
            </a:r>
          </a:p>
          <a:p>
            <a:pPr lvl="1" rtl="0"/>
            <a:r>
              <a:rPr lang="el-GR" noProof="0"/>
              <a:t>Δεύτερου επιπέδου</a:t>
            </a:r>
          </a:p>
          <a:p>
            <a:pPr lvl="2" rtl="0"/>
            <a:r>
              <a:rPr lang="el-GR" noProof="0"/>
              <a:t>Τρίτου επιπέδου</a:t>
            </a:r>
          </a:p>
          <a:p>
            <a:pPr lvl="3" rtl="0"/>
            <a:r>
              <a:rPr lang="el-GR" noProof="0"/>
              <a:t>Τέταρτου επιπέδου</a:t>
            </a:r>
          </a:p>
          <a:p>
            <a:pPr lvl="4" rtl="0"/>
            <a:r>
              <a:rPr lang="el-GR" noProof="0"/>
              <a:t>Πέμπτου επιπέδου</a:t>
            </a:r>
            <a:endParaRPr lang="el-GR" noProof="0" dirty="0"/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D01A30-6547-4A2F-997D-4D1C9253A586}" type="datetime1">
              <a:rPr lang="el-GR" noProof="0" smtClean="0"/>
              <a:t>14/5/2019</a:t>
            </a:fld>
            <a:endParaRPr lang="el-GR" noProof="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 dirty="0"/>
              <a:t>Προσθήκη υποσέλιδου</a:t>
            </a: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el-GR" noProof="0" smtClean="0"/>
              <a:t>‹N›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396451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274638"/>
            <a:ext cx="10515600" cy="1143000"/>
          </a:xfrm>
        </p:spPr>
        <p:txBody>
          <a:bodyPr rtlCol="0"/>
          <a:lstStyle/>
          <a:p>
            <a:pPr rtl="0"/>
            <a:r>
              <a:rPr lang="el-GR" noProof="0"/>
              <a:t>Στυλ κύριου τίτλου</a:t>
            </a:r>
            <a:endParaRPr lang="el-GR" noProof="0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1489075"/>
            <a:ext cx="5156200" cy="641350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1850" y="2193925"/>
            <a:ext cx="5156200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l-GR" noProof="0"/>
              <a:t>Στυλ υποδείγματος κειμένου</a:t>
            </a:r>
          </a:p>
          <a:p>
            <a:pPr lvl="1" rtl="0"/>
            <a:r>
              <a:rPr lang="el-GR" noProof="0"/>
              <a:t>Δεύτερου επιπέδου</a:t>
            </a:r>
          </a:p>
          <a:p>
            <a:pPr lvl="2" rtl="0"/>
            <a:r>
              <a:rPr lang="el-GR" noProof="0"/>
              <a:t>Τρίτου επιπέδου</a:t>
            </a:r>
          </a:p>
          <a:p>
            <a:pPr lvl="3" rtl="0"/>
            <a:r>
              <a:rPr lang="el-GR" noProof="0"/>
              <a:t>Τέταρτου επιπέδου</a:t>
            </a:r>
          </a:p>
          <a:p>
            <a:pPr lvl="4" rtl="0"/>
            <a:r>
              <a:rPr lang="el-GR" noProof="0"/>
              <a:t>Πέμπτου επιπέδου</a:t>
            </a:r>
            <a:endParaRPr lang="el-GR" noProof="0" dirty="0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89663" y="1489075"/>
            <a:ext cx="5157787" cy="641350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89663" y="2193925"/>
            <a:ext cx="5157787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l-GR" noProof="0"/>
              <a:t>Στυλ υποδείγματος κειμένου</a:t>
            </a:r>
          </a:p>
          <a:p>
            <a:pPr lvl="1" rtl="0"/>
            <a:r>
              <a:rPr lang="el-GR" noProof="0"/>
              <a:t>Δεύτερου επιπέδου</a:t>
            </a:r>
          </a:p>
          <a:p>
            <a:pPr lvl="2" rtl="0"/>
            <a:r>
              <a:rPr lang="el-GR" noProof="0"/>
              <a:t>Τρίτου επιπέδου</a:t>
            </a:r>
          </a:p>
          <a:p>
            <a:pPr lvl="3" rtl="0"/>
            <a:r>
              <a:rPr lang="el-GR" noProof="0"/>
              <a:t>Τέταρτου επιπέδου</a:t>
            </a:r>
          </a:p>
          <a:p>
            <a:pPr lvl="4" rtl="0"/>
            <a:r>
              <a:rPr lang="el-GR" noProof="0"/>
              <a:t>Πέμπτου επιπέδου</a:t>
            </a:r>
            <a:endParaRPr lang="el-GR" noProof="0" dirty="0"/>
          </a:p>
        </p:txBody>
      </p:sp>
      <p:sp>
        <p:nvSpPr>
          <p:cNvPr id="7" name="Σύμβολο κράτησης θέσης ημερομηνίας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B6B5DE-FC16-4303-9002-D536B89F2E48}" type="datetime1">
              <a:rPr lang="el-GR" noProof="0" smtClean="0"/>
              <a:t>14/5/2019</a:t>
            </a:fld>
            <a:endParaRPr lang="el-GR" noProof="0" dirty="0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 dirty="0"/>
              <a:t>Προσθήκη υποσέλιδου</a:t>
            </a:r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el-GR" noProof="0" smtClean="0"/>
              <a:t>‹N›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190685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noProof="0"/>
              <a:t>Στυλ κύριου τίτλου</a:t>
            </a:r>
            <a:endParaRPr lang="el-GR" noProof="0" dirty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620DE7-DD17-4374-A046-F576AD7FFCD3}" type="datetime1">
              <a:rPr lang="el-GR" noProof="0" smtClean="0"/>
              <a:t>14/5/2019</a:t>
            </a:fld>
            <a:endParaRPr lang="el-GR" noProof="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 dirty="0"/>
              <a:t>Προσθήκη υποσέλιδου</a:t>
            </a: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el-GR" noProof="0" smtClean="0"/>
              <a:t>‹N›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382106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ημερομηνίας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E92B64-E497-4BDC-9046-3B7D9B316D3B}" type="datetime1">
              <a:rPr lang="el-GR" noProof="0" smtClean="0"/>
              <a:t>14/5/2019</a:t>
            </a:fld>
            <a:endParaRPr lang="el-GR" noProof="0" dirty="0"/>
          </a:p>
        </p:txBody>
      </p:sp>
      <p:sp>
        <p:nvSpPr>
          <p:cNvPr id="3" name="Σύμβολο κράτησης θέσης υποσέλιδου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 dirty="0"/>
              <a:t>Προσθήκη υποσέλιδου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el-GR" noProof="0" smtClean="0"/>
              <a:t>‹N›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234436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l-GR" noProof="0"/>
              <a:t>Στυλ κύριου τίτλου</a:t>
            </a:r>
            <a:endParaRPr lang="el-GR" noProof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l-GR" noProof="0"/>
              <a:t>Στυλ υποδείγματος κειμένου</a:t>
            </a:r>
          </a:p>
          <a:p>
            <a:pPr lvl="1" rtl="0"/>
            <a:r>
              <a:rPr lang="el-GR" noProof="0"/>
              <a:t>Δεύτερου επιπέδου</a:t>
            </a:r>
          </a:p>
          <a:p>
            <a:pPr lvl="2" rtl="0"/>
            <a:r>
              <a:rPr lang="el-GR" noProof="0"/>
              <a:t>Τρίτου επιπέδου</a:t>
            </a:r>
          </a:p>
          <a:p>
            <a:pPr lvl="3" rtl="0"/>
            <a:r>
              <a:rPr lang="el-GR" noProof="0"/>
              <a:t>Τέταρτου επιπέδου</a:t>
            </a:r>
          </a:p>
          <a:p>
            <a:pPr lvl="4" rtl="0"/>
            <a:r>
              <a:rPr lang="el-GR" noProof="0"/>
              <a:t>Πέμπτου επιπέδου</a:t>
            </a:r>
            <a:endParaRPr lang="el-GR" noProof="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l-GR" noProof="0"/>
              <a:t>Στυλ υποδείγματος κειμένου</a:t>
            </a:r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D7C3A13-089F-4296-86E7-A14D914347FE}" type="datetime1">
              <a:rPr lang="el-GR" noProof="0" smtClean="0"/>
              <a:t>14/5/2019</a:t>
            </a:fld>
            <a:endParaRPr lang="el-GR" noProof="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 dirty="0"/>
              <a:t>Προσθήκη υποσέλιδου</a:t>
            </a: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el-GR" noProof="0" smtClean="0"/>
              <a:t>‹N›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240603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lnSpc>
                <a:spcPct val="80000"/>
              </a:lnSpc>
              <a:defRPr sz="3200"/>
            </a:lvl1pPr>
          </a:lstStyle>
          <a:p>
            <a:pPr rtl="0"/>
            <a:r>
              <a:rPr lang="el-GR" noProof="0"/>
              <a:t>Στυλ κύριου τίτλου</a:t>
            </a:r>
            <a:endParaRPr lang="el-GR" noProof="0" dirty="0"/>
          </a:p>
        </p:txBody>
      </p:sp>
      <p:sp>
        <p:nvSpPr>
          <p:cNvPr id="3" name="Θέση εικόνας 2" descr="Ένα κενό πλαίσιο κράτησης θέσης, για να προσθέσετε μια εικόνα. Κάντε κλικ στο πλαίσιο κράτησης θέσης και επιλέξτε την εικόνα που θέλετε να προσθέσετε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l-GR" noProof="0"/>
              <a:t>Κάντε κλικ στο εικονίδιο για να προσθέσετε εικόνα</a:t>
            </a:r>
            <a:endParaRPr lang="el-GR" noProof="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l-GR" noProof="0"/>
              <a:t>Στυλ υποδείγματος κειμένου</a:t>
            </a:r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589EC6-5F22-4D14-ADAD-04D65C2ADBC7}" type="datetime1">
              <a:rPr lang="el-GR" noProof="0" smtClean="0"/>
              <a:t>14/5/2019</a:t>
            </a:fld>
            <a:endParaRPr lang="el-GR" noProof="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 dirty="0"/>
              <a:t>Προσθήκη υποσέλιδου</a:t>
            </a: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el-GR" noProof="0" smtClean="0"/>
              <a:t>‹N›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43656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jp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l-GR" noProof="0" dirty="0"/>
              <a:t>Κάντε κλικ για να επεξεργαστείτε το 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l-GR" noProof="0" dirty="0"/>
              <a:t>Στυλ υποδείγματος κειμένου</a:t>
            </a:r>
          </a:p>
          <a:p>
            <a:pPr lvl="1" rtl="0"/>
            <a:r>
              <a:rPr lang="el-GR" noProof="0" dirty="0"/>
              <a:t>Δεύτερου επιπέδου</a:t>
            </a:r>
          </a:p>
          <a:p>
            <a:pPr lvl="2" rtl="0"/>
            <a:r>
              <a:rPr lang="el-GR" noProof="0" dirty="0"/>
              <a:t>Τρίτου επιπέδου</a:t>
            </a:r>
          </a:p>
          <a:p>
            <a:pPr lvl="3" rtl="0"/>
            <a:r>
              <a:rPr lang="el-GR" noProof="0" dirty="0"/>
              <a:t>Τέταρτου επιπέδου</a:t>
            </a:r>
          </a:p>
          <a:p>
            <a:pPr lvl="4" rtl="0"/>
            <a:r>
              <a:rPr lang="el-GR" noProof="0" dirty="0"/>
              <a:t>Πέμπτου επιπέδου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2A45A415-F7A0-439F-93D8-C3A916ACF8D8}" type="datetime1">
              <a:rPr lang="el-GR" noProof="0" smtClean="0"/>
              <a:t>14/5/2019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rtl="0"/>
            <a:r>
              <a:rPr lang="el-GR" noProof="0" dirty="0"/>
              <a:t>Προσθήκη υποσέλιδου</a:t>
            </a: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FD068D91-5085-43EA-8734-9AB23AC0958B}" type="slidenum">
              <a:rPr lang="el-GR" noProof="0" smtClean="0"/>
              <a:pPr rtl="0"/>
              <a:t>‹N›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257745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 cap="none" spc="0">
          <a:ln w="0"/>
          <a:solidFill>
            <a:schemeClr val="tx2">
              <a:lumMod val="50000"/>
            </a:schemeClr>
          </a:solidFill>
          <a:effectLst>
            <a:outerShdw blurRad="38100" dist="19050" dir="2700000" algn="tl" rotWithShape="0">
              <a:schemeClr val="tx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4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4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3145536" y="1041400"/>
            <a:ext cx="9144000" cy="2387600"/>
          </a:xfrm>
        </p:spPr>
        <p:txBody>
          <a:bodyPr rtlCol="0"/>
          <a:lstStyle/>
          <a:p>
            <a:pPr rtl="0"/>
            <a:r>
              <a:rPr lang="en-US" dirty="0"/>
              <a:t>The Concert 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3145536" y="3622358"/>
            <a:ext cx="9144000" cy="750506"/>
          </a:xfrm>
        </p:spPr>
        <p:txBody>
          <a:bodyPr rtlCol="0"/>
          <a:lstStyle/>
          <a:p>
            <a:pPr rtl="0"/>
            <a:r>
              <a:rPr lang="en-US" dirty="0"/>
              <a:t>In the Cultural Center of </a:t>
            </a:r>
            <a:r>
              <a:rPr lang="en-US" dirty="0" err="1"/>
              <a:t>Amaliada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00188" y="1500188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6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68" y="578104"/>
            <a:ext cx="10058400" cy="55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3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38" y="0"/>
            <a:ext cx="10058400" cy="671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0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24" y="341376"/>
            <a:ext cx="10058400" cy="614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4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38" y="341376"/>
            <a:ext cx="10058400" cy="57064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10912" y="6151085"/>
            <a:ext cx="593750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3200" dirty="0"/>
              <a:t>The closing speech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192048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2"/>
          <a:stretch/>
        </p:blipFill>
        <p:spPr>
          <a:xfrm>
            <a:off x="957638" y="1"/>
            <a:ext cx="10058400" cy="61691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7638" y="6169153"/>
            <a:ext cx="1046626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3200" dirty="0"/>
              <a:t>The music conductors received loud applause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68939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74"/>
          <a:stretch/>
        </p:blipFill>
        <p:spPr>
          <a:xfrm>
            <a:off x="0" y="1"/>
            <a:ext cx="8003483" cy="46573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00" y="5913340"/>
            <a:ext cx="73152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3200" dirty="0"/>
              <a:t>The Portuguese students sang for us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49949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50" y="0"/>
            <a:ext cx="8930074" cy="59593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0016" y="6004781"/>
            <a:ext cx="1068019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3200" dirty="0"/>
              <a:t>The Greek band performed famous movies soundtracks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358264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38" y="0"/>
            <a:ext cx="10058400" cy="671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7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8"/>
          <a:stretch/>
        </p:blipFill>
        <p:spPr>
          <a:xfrm>
            <a:off x="1065023" y="1"/>
            <a:ext cx="10058400" cy="55717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17167" y="5882861"/>
            <a:ext cx="834542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3200" dirty="0"/>
              <a:t>The Greek choir gave a moving performance  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202510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87" y="341376"/>
            <a:ext cx="10058400" cy="613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6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4"/>
          <a:stretch/>
        </p:blipFill>
        <p:spPr>
          <a:xfrm>
            <a:off x="1073952" y="0"/>
            <a:ext cx="10058400" cy="5864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14272" y="6029165"/>
            <a:ext cx="926592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3200" dirty="0"/>
              <a:t>The Italian students played music an sang for us 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375387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38" y="0"/>
            <a:ext cx="10058400" cy="671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3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957638" y="1"/>
            <a:ext cx="10058400" cy="61203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0998" y="6120385"/>
            <a:ext cx="963168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sz="3200" dirty="0"/>
              <a:t>Greeks and Cypriots performed together on stage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397528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Πρότυπο σχεδίασης φύλλου μουσικής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accent1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5208295_TF03460577" id="{D003FA99-8076-41E1-BB6F-61BD85927142}" vid="{25AC8ADB-461A-4C13-B1D5-312F3248D570}"/>
    </a:ext>
  </a:extLst>
</a:theme>
</file>

<file path=ppt/theme/theme2.xml><?xml version="1.0" encoding="utf-8"?>
<a:theme xmlns:a="http://schemas.openxmlformats.org/drawingml/2006/main" name="Θέμα του Offic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Θέμα του Offic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Διαφάνειες σχεδίασης φύλλου μουσικής</Template>
  <TotalTime>69</TotalTime>
  <Words>58</Words>
  <Application>Microsoft Office PowerPoint</Application>
  <PresentationFormat>Widescreen</PresentationFormat>
  <Paragraphs>14</Paragraphs>
  <Slides>14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5" baseType="lpstr">
      <vt:lpstr>Πρότυπο σχεδίασης φύλλου μουσικής</vt:lpstr>
      <vt:lpstr>The Concert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Concert</dc:title>
  <dc:creator>User</dc:creator>
  <cp:lastModifiedBy>393479873564</cp:lastModifiedBy>
  <cp:revision>12</cp:revision>
  <dcterms:created xsi:type="dcterms:W3CDTF">2019-04-17T17:10:22Z</dcterms:created>
  <dcterms:modified xsi:type="dcterms:W3CDTF">2019-05-14T14:48:03Z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74067200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