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193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57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75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70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00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81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575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24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419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07BC-EA7A-4BA4-8EB8-7593EA30703A}" type="datetimeFigureOut">
              <a:rPr lang="el-GR" smtClean="0"/>
              <a:t>14/5/2019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16A2-8F3B-47C9-8904-30436A797E05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27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Pylos- </a:t>
            </a:r>
            <a:r>
              <a:rPr lang="en-US" dirty="0" err="1"/>
              <a:t>Methoni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28586"/>
          </a:xfrm>
        </p:spPr>
        <p:txBody>
          <a:bodyPr/>
          <a:lstStyle/>
          <a:p>
            <a:r>
              <a:rPr lang="en-US" dirty="0"/>
              <a:t>All-day trip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497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26880" y="134113"/>
            <a:ext cx="2609088" cy="6595872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This is the place where many soldiers and inhabitants of </a:t>
            </a:r>
            <a:r>
              <a:rPr lang="en-US" sz="2000" b="1" dirty="0" err="1"/>
              <a:t>Methoni</a:t>
            </a:r>
            <a:r>
              <a:rPr lang="en-US" sz="2000" b="1" dirty="0"/>
              <a:t> were slaughtered, when the Turks occupied the fort in 1500. </a:t>
            </a:r>
            <a:endParaRPr lang="el-GR" sz="20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8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-1"/>
            <a:ext cx="7048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7544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880"/>
            <a:ext cx="121920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0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Methoni</a:t>
            </a:r>
            <a:r>
              <a:rPr lang="en-US" b="1" dirty="0"/>
              <a:t> Castle</a:t>
            </a:r>
            <a:endParaRPr lang="el-GR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28" y="0"/>
            <a:ext cx="7069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94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80032" y="121285"/>
            <a:ext cx="8180832" cy="141490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Pylos</a:t>
            </a:r>
            <a:br>
              <a:rPr lang="en-US" sz="5400" b="1" dirty="0"/>
            </a:br>
            <a:r>
              <a:rPr lang="en-US" sz="5400" b="1" dirty="0"/>
              <a:t>The palace of Nestor</a:t>
            </a:r>
            <a:endParaRPr lang="el-GR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2080" y="5754624"/>
            <a:ext cx="9558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was an important center in Mycenaean times, and described in Homer’s Odyssey and Iliad as Nestor’s kingdom of “sandy Pylos” 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7366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84" y="-146304"/>
            <a:ext cx="12521184" cy="704316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46300" y="98425"/>
            <a:ext cx="89789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tomb attributed to Nestor and his successor, </a:t>
            </a:r>
            <a:r>
              <a:rPr lang="en-US" sz="3600" b="1" dirty="0" err="1"/>
              <a:t>Thrasymedes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72574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Pylos Castle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21091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2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0" y="828421"/>
            <a:ext cx="3096768" cy="3524123"/>
          </a:xfrm>
        </p:spPr>
        <p:txBody>
          <a:bodyPr/>
          <a:lstStyle/>
          <a:p>
            <a:pPr algn="ctr"/>
            <a:r>
              <a:rPr lang="en-US" b="1" dirty="0"/>
              <a:t>The modern town of Pylos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5458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Methoni</a:t>
            </a:r>
            <a:endParaRPr lang="el-G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35424" y="5803392"/>
            <a:ext cx="629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entrance to the castle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9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0400" y="250825"/>
            <a:ext cx="6375400" cy="1325563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b="1" dirty="0"/>
              <a:t>is a medieval fortification in the port town of </a:t>
            </a:r>
            <a:r>
              <a:rPr lang="en-US" b="1" dirty="0" err="1"/>
              <a:t>Methoni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9382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00" y="1"/>
            <a:ext cx="7339584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1800" cy="1325563"/>
          </a:xfrm>
        </p:spPr>
        <p:txBody>
          <a:bodyPr/>
          <a:lstStyle/>
          <a:p>
            <a:r>
              <a:rPr lang="en-US" dirty="0"/>
              <a:t>The road leads us to…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9944" y="1075944"/>
            <a:ext cx="6858000" cy="4706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0200" y="825500"/>
            <a:ext cx="222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  <a:r>
              <a:rPr lang="en-US" sz="4000" dirty="0" err="1"/>
              <a:t>Bourtzi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0655120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84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Θέμα του Office</vt:lpstr>
      <vt:lpstr>Pylos- Methoni</vt:lpstr>
      <vt:lpstr>Pylos The palace of Nestor</vt:lpstr>
      <vt:lpstr>The tomb attributed to Nestor and his successor, Thrasymedes</vt:lpstr>
      <vt:lpstr>Pylos Castle</vt:lpstr>
      <vt:lpstr>Presentazione standard di PowerPoint</vt:lpstr>
      <vt:lpstr>The modern town of Pylos</vt:lpstr>
      <vt:lpstr>Methoni</vt:lpstr>
      <vt:lpstr> is a medieval fortification in the port town of Methoni</vt:lpstr>
      <vt:lpstr>The road leads us to…</vt:lpstr>
      <vt:lpstr>This is the place where many soldiers and inhabitants of Methoni were slaughtered, when the Turks occupied the fort in 1500. </vt:lpstr>
      <vt:lpstr>Presentazione standard di PowerPoint</vt:lpstr>
      <vt:lpstr>Presentazione standard di PowerPoint</vt:lpstr>
      <vt:lpstr>Methoni Castle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Pylos- Methoni</dc:title>
  <dc:creator>User</dc:creator>
  <cp:lastModifiedBy>393479873564</cp:lastModifiedBy>
  <cp:revision>11</cp:revision>
  <dcterms:created xsi:type="dcterms:W3CDTF">2019-04-20T09:44:39Z</dcterms:created>
  <dcterms:modified xsi:type="dcterms:W3CDTF">2019-05-14T14:48:45Z</dcterms:modified>
</cp:coreProperties>
</file>