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4" r:id="rId7"/>
    <p:sldId id="262" r:id="rId8"/>
    <p:sldId id="266" r:id="rId9"/>
    <p:sldId id="261" r:id="rId10"/>
    <p:sldId id="265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D4434-80BB-4C88-B2D8-11B015B0F9E7}" type="datetimeFigureOut">
              <a:rPr lang="es-ES" smtClean="0"/>
              <a:t>16/04/2016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E75C6-09A0-4DB4-AF86-9221750324B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14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E75C6-09A0-4DB4-AF86-9221750324B8}" type="slidenum">
              <a:rPr lang="es-ES" smtClean="0"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s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s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D2F7-E109-4D0D-A037-4B4614F2C02F}" type="datetimeFigureOut">
              <a:rPr lang="es-ES" smtClean="0"/>
              <a:pPr/>
              <a:t>16/04/2016</a:t>
            </a:fld>
            <a:endParaRPr lang="es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DEFF-BBAB-4F5A-9416-B497A5AD81E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3.bp.blogspot.com/-1_UGzXPq8qM/T2tX9NURR6I/AAAAAAAAO94/91nB0Goo5DQ/s1600/Canalero+i+Teixidor+fent+rondalla+a+SB-732774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hyperlink" Target="http://instrumentoscanarios.cristobalnuez.es/botella_files/tocando_bot_a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gif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escapadarural.com/blog/wp-content/uploads/2012/10/port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4431261" cy="2952328"/>
          </a:xfrm>
          <a:prstGeom prst="rect">
            <a:avLst/>
          </a:prstGeom>
          <a:noFill/>
        </p:spPr>
      </p:pic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>
            <a:noAutofit/>
          </a:bodyPr>
          <a:lstStyle/>
          <a:p>
            <a:r>
              <a:rPr lang="ca-ES" sz="4800" u="sng" dirty="0" smtClean="0"/>
              <a:t>La Jota de les Terres de l’Ebre</a:t>
            </a:r>
            <a:endParaRPr lang="es-ES" sz="4800" u="sng" dirty="0"/>
          </a:p>
        </p:txBody>
      </p:sp>
      <p:sp>
        <p:nvSpPr>
          <p:cNvPr id="5" name="Rectangle 4"/>
          <p:cNvSpPr/>
          <p:nvPr/>
        </p:nvSpPr>
        <p:spPr>
          <a:xfrm>
            <a:off x="395536" y="4797152"/>
            <a:ext cx="468052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900" dirty="0" smtClean="0"/>
              <a:t>http://www.escapadarural.com/blog/wp-content/uploads/2012/10/portada.jpg</a:t>
            </a:r>
            <a:endParaRPr lang="es-ES" sz="900" dirty="0"/>
          </a:p>
        </p:txBody>
      </p:sp>
      <p:pic>
        <p:nvPicPr>
          <p:cNvPr id="19460" name="Picture 4" descr="http://www.que.es/archivos/201206/perxar.-pn-delta-de-lebre-640x640x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3356992"/>
            <a:ext cx="4435422" cy="29523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923928" y="6381328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900" dirty="0" smtClean="0"/>
              <a:t>http://www.que.es/archivos/201206/perxar.-pn-delta-de-lebre-640x640x80.jpg</a:t>
            </a:r>
            <a:endParaRPr lang="es-E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11560" y="1390130"/>
            <a:ext cx="748883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Som los xiquets catalans,  	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Spanish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children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l’Erasmus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formem part,  	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Erasmus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team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Una missió per complir,  	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with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mission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accomplish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Molts idiomes compartir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	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share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languages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mentre fem amistats  		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while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making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friends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fer el bé contribuir.  		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contribute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and do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good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99592" y="1412776"/>
            <a:ext cx="655272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Volem començar		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want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start</a:t>
            </a:r>
            <a:endParaRPr kumimoji="0" lang="ca-ES" sz="2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no maltractar 			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not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damage</a:t>
            </a:r>
            <a:endParaRPr kumimoji="0" lang="ca-ES" sz="2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nostre planeta,		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our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planet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Boscos conservar, 		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preserve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woods</a:t>
            </a:r>
            <a:endParaRPr kumimoji="0" lang="ca-ES" sz="2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Tot ésser salvar,  		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save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every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living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bein</a:t>
            </a:r>
            <a:endParaRPr kumimoji="0" lang="ca-ES" sz="2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Fer la terra neta.	</a:t>
            </a:r>
            <a:r>
              <a:rPr lang="ca-ES" sz="2000" i="1" dirty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ca-ES" sz="2000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keep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Earth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clean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67544" y="1268760"/>
            <a:ext cx="770485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cinc països d’Europa 	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From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five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European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countries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Ens hem volgut reunir,  		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wanted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meet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 reciclar i tenir cura 		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recycle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and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care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 l’estimada natura.  		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for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our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well-loved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nature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Però això no es prou!		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But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that’s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not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enough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Demanem la vostra ajuda. 	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ask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for </a:t>
            </a:r>
            <a:r>
              <a:rPr kumimoji="0" lang="ca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your</a:t>
            </a:r>
            <a:r>
              <a:rPr kumimoji="0" lang="ca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help.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99592" y="1412776"/>
            <a:ext cx="655272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Volem començar		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want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start</a:t>
            </a:r>
            <a:endParaRPr kumimoji="0" lang="ca-ES" sz="2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no maltractar 			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not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to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damage</a:t>
            </a:r>
            <a:endParaRPr kumimoji="0" lang="ca-ES" sz="2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nostre planeta,		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our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planet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Boscos conservar, 		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preserve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woods</a:t>
            </a:r>
            <a:endParaRPr kumimoji="0" lang="ca-ES" sz="2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Tot ésser salvar,  		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save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every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living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bein</a:t>
            </a:r>
            <a:endParaRPr kumimoji="0" lang="ca-ES" sz="20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Fer la terra neta.	</a:t>
            </a:r>
            <a:r>
              <a:rPr lang="ca-ES" sz="2000" i="1" dirty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ca-ES" sz="2000" i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To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keep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Earth</a:t>
            </a:r>
            <a:r>
              <a:rPr kumimoji="0" lang="ca-ES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ca-ES" sz="20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clean</a:t>
            </a:r>
            <a:endParaRPr kumimoji="0" lang="ca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187624" y="2348880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err="1" smtClean="0"/>
              <a:t>Thank</a:t>
            </a:r>
            <a:r>
              <a:rPr lang="es-ES" sz="7200" dirty="0" smtClean="0"/>
              <a:t> </a:t>
            </a:r>
            <a:r>
              <a:rPr lang="es-ES" sz="7200" dirty="0" err="1" smtClean="0"/>
              <a:t>you</a:t>
            </a:r>
            <a:r>
              <a:rPr lang="es-ES" sz="7200" dirty="0" smtClean="0"/>
              <a:t>!!!!</a:t>
            </a:r>
            <a:endParaRPr lang="es-ES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La Jota</a:t>
            </a:r>
            <a:r>
              <a:rPr lang="en-US" dirty="0"/>
              <a:t> is the typical dance and song in </a:t>
            </a:r>
            <a:r>
              <a:rPr lang="en-US" dirty="0" err="1"/>
              <a:t>Terres</a:t>
            </a:r>
            <a:r>
              <a:rPr lang="en-US" dirty="0"/>
              <a:t> de </a:t>
            </a:r>
            <a:r>
              <a:rPr lang="en-US" dirty="0" err="1"/>
              <a:t>l’Ebre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8193" name="Imatge 7" descr="Resultat d'imatges de rondalla terres de l'eb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636912"/>
            <a:ext cx="427990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403648" y="59492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https://encrypted-tbn3.gstatic.com/images?q=tbn:ANd9GcRmRS6LBHp-g1LEyzUfigJcV-gGgmLgakOj6JfT9SgqQgH0MERy</a:t>
            </a: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sing “</a:t>
            </a:r>
            <a:r>
              <a:rPr lang="en-US" i="1" dirty="0" smtClean="0"/>
              <a:t>jota</a:t>
            </a:r>
            <a:r>
              <a:rPr lang="en-US" dirty="0" smtClean="0"/>
              <a:t>” to celebrate the different activities in the fields (rice planting, harvest, olive collection…) . </a:t>
            </a:r>
            <a:endParaRPr lang="es-ES" dirty="0"/>
          </a:p>
        </p:txBody>
      </p:sp>
      <p:pic>
        <p:nvPicPr>
          <p:cNvPr id="4" name="Imatge 3" descr="plantad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492896"/>
            <a:ext cx="4219060" cy="2808312"/>
          </a:xfrm>
          <a:prstGeom prst="rect">
            <a:avLst/>
          </a:prstGeom>
        </p:spPr>
      </p:pic>
      <p:pic>
        <p:nvPicPr>
          <p:cNvPr id="5" name="Imatge 4" descr="olivere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3573016"/>
            <a:ext cx="4204257" cy="28083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572000" y="621166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dirty="0" smtClean="0"/>
              <a:t>http://www.terresdelebre.travel/img/recursos/terres-del-ebre-descobreixnos-gastronomia</a:t>
            </a:r>
            <a:r>
              <a:rPr lang="es-ES" dirty="0" smtClean="0"/>
              <a:t>-</a:t>
            </a:r>
            <a:r>
              <a:rPr lang="es-ES" sz="800" dirty="0" smtClean="0"/>
              <a:t>756.gif</a:t>
            </a:r>
            <a:endParaRPr lang="es-ES" sz="800" dirty="0"/>
          </a:p>
        </p:txBody>
      </p:sp>
      <p:sp>
        <p:nvSpPr>
          <p:cNvPr id="7" name="Rectangle 6"/>
          <p:cNvSpPr/>
          <p:nvPr/>
        </p:nvSpPr>
        <p:spPr>
          <a:xfrm>
            <a:off x="0" y="530120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dirty="0" smtClean="0"/>
              <a:t>https://encrypted-tbn3.gstatic.com/images?q=tbn:ANd9GcREJz7gz5UPuFrdoNt4TtBwtsHGjKt5DYZxToofeaSC89rx1A0O2w</a:t>
            </a:r>
            <a:endParaRPr lang="es-E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also sing </a:t>
            </a:r>
            <a:r>
              <a:rPr lang="en-US" i="1" dirty="0" smtClean="0"/>
              <a:t>Jota</a:t>
            </a:r>
            <a:r>
              <a:rPr lang="en-US" dirty="0" smtClean="0"/>
              <a:t> to different people round the villages. That’s why a </a:t>
            </a:r>
            <a:r>
              <a:rPr lang="en-US" i="1" dirty="0" smtClean="0"/>
              <a:t>Jota</a:t>
            </a:r>
            <a:r>
              <a:rPr lang="en-US" dirty="0" smtClean="0"/>
              <a:t> is also known as a </a:t>
            </a:r>
            <a:r>
              <a:rPr lang="en-US" i="1" dirty="0" err="1" smtClean="0"/>
              <a:t>Rondalla</a:t>
            </a:r>
            <a:r>
              <a:rPr lang="en-US" i="1" dirty="0" smtClean="0"/>
              <a:t> </a:t>
            </a:r>
            <a:r>
              <a:rPr lang="en-US" dirty="0" smtClean="0"/>
              <a:t>.  </a:t>
            </a:r>
            <a:endParaRPr lang="es-ES" dirty="0"/>
          </a:p>
        </p:txBody>
      </p:sp>
      <p:pic>
        <p:nvPicPr>
          <p:cNvPr id="7169" name="Imatge 1" descr="http://3.bp.blogspot.com/-1_UGzXPq8qM/T2tX9NURR6I/AAAAAAAAO94/91nB0Goo5DQ/s1600/Canalero%2Bi%2BTeixidor%2Bfent%2Brondalla%2Ba%2BSB-732774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564904"/>
            <a:ext cx="5067300" cy="357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755576" y="61653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http://3.bp.blogspot.com/-1_UGzXPq8qM/T2tX9NURR6I/AAAAAAAAO94/91nB0Goo5DQ/s1600/Canalero%2Bi%2BTeixidor%2Bfent%2Brondalla%2Ba%2BSB-732774.tif</a:t>
            </a: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The lyrics of the song were completely improvised at the very moment of singing it, while the musicians were playing the instrumental part of the song (just a few seconds).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5122" name="Picture 2" descr="Resultat d'imatges de rondalla terres de l'eb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645024"/>
            <a:ext cx="3312368" cy="248108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11760" y="616530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800" dirty="0" smtClean="0"/>
              <a:t>https://encrypted-tbn3.gstatic.com/images?q=tbn:ANd9GcTWXi4ef_3dyeL9PNAELV9VamqHt0LIlXgiKDYhU2WuvRd1hoe6</a:t>
            </a:r>
            <a:endParaRPr lang="es-E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“You can not be taught to sing Jota, you just learn it while singing and having fun with your friends”.</a:t>
            </a:r>
            <a:br>
              <a:rPr lang="en-US" sz="4000" dirty="0" smtClean="0"/>
            </a:br>
            <a:r>
              <a:rPr lang="en-US" sz="4000" dirty="0" smtClean="0"/>
              <a:t>Lo </a:t>
            </a:r>
            <a:r>
              <a:rPr lang="en-US" sz="4000" dirty="0" err="1" smtClean="0"/>
              <a:t>Canalero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1026" name="AutoShape 2" descr="Resultat d'imatges de lo canal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t d'imatges de lo canal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Resultat d'imatges de lo canaler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2" name="Picture 8" descr="http://i2.ytimg.com/vi/HZCgTepaoHs/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780928"/>
            <a:ext cx="4572000" cy="342900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339752" y="6381328"/>
            <a:ext cx="19816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dirty="0" smtClean="0"/>
              <a:t>http://i2.ytimg.com/vi/HZCgTepaoHs/0.jpg</a:t>
            </a:r>
            <a:endParaRPr lang="es-E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La Jota is composed of a four line verse (improvised) and then there are different refrains that are always the same. </a:t>
            </a:r>
            <a:r>
              <a:rPr lang="es-ES" sz="3600" dirty="0"/>
              <a:t/>
            </a:r>
            <a:br>
              <a:rPr lang="es-ES" sz="3600" dirty="0"/>
            </a:br>
            <a:endParaRPr lang="es-ES" sz="3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99592" y="4293096"/>
            <a:ext cx="96480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Volem començar			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no maltractar 			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El nostre planeta,			</a:t>
            </a:r>
            <a:r>
              <a:rPr kumimoji="0" lang="ca-ES" sz="16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Boscos conservar, 			</a:t>
            </a:r>
            <a:endParaRPr lang="ca-ES" sz="1600" i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Tot ésser salvar,  		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Fer la terra neta.		  	</a:t>
            </a:r>
            <a:r>
              <a:rPr kumimoji="0" lang="es-E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a-ES" sz="4000" dirty="0"/>
              <a:t>The instruments </a:t>
            </a:r>
            <a:r>
              <a:rPr lang="ca-ES" sz="4000" dirty="0" err="1"/>
              <a:t>they</a:t>
            </a:r>
            <a:r>
              <a:rPr lang="ca-ES" sz="4000" dirty="0"/>
              <a:t> </a:t>
            </a:r>
            <a:r>
              <a:rPr lang="ca-ES" sz="4000" dirty="0" err="1"/>
              <a:t>used</a:t>
            </a:r>
            <a:r>
              <a:rPr lang="ca-ES" sz="4000" dirty="0"/>
              <a:t> to </a:t>
            </a:r>
            <a:r>
              <a:rPr lang="ca-ES" sz="4000" dirty="0" err="1"/>
              <a:t>accompany</a:t>
            </a:r>
            <a:r>
              <a:rPr lang="ca-ES" sz="4000" dirty="0"/>
              <a:t> </a:t>
            </a:r>
            <a:r>
              <a:rPr lang="ca-ES" sz="4000" dirty="0" err="1"/>
              <a:t>the</a:t>
            </a:r>
            <a:r>
              <a:rPr lang="ca-ES" sz="4000" dirty="0"/>
              <a:t> </a:t>
            </a:r>
            <a:r>
              <a:rPr lang="ca-ES" sz="4000" dirty="0" err="1"/>
              <a:t>singer</a:t>
            </a:r>
            <a:r>
              <a:rPr lang="ca-ES" sz="4000" dirty="0"/>
              <a:t> </a:t>
            </a:r>
            <a:r>
              <a:rPr lang="ca-ES" sz="4000" dirty="0" err="1" smtClean="0"/>
              <a:t>were</a:t>
            </a:r>
            <a:r>
              <a:rPr lang="ca-ES" sz="4000" dirty="0" smtClean="0"/>
              <a:t> </a:t>
            </a:r>
            <a:r>
              <a:rPr lang="ca-ES" sz="4000" dirty="0" err="1"/>
              <a:t>very</a:t>
            </a:r>
            <a:r>
              <a:rPr lang="ca-ES" sz="4000" dirty="0"/>
              <a:t> simple ones: a </a:t>
            </a:r>
            <a:r>
              <a:rPr lang="ca-ES" sz="4000" dirty="0" err="1"/>
              <a:t>cane</a:t>
            </a:r>
            <a:r>
              <a:rPr lang="ca-ES" sz="4000" dirty="0"/>
              <a:t>, a </a:t>
            </a:r>
            <a:r>
              <a:rPr lang="ca-ES" sz="4000" dirty="0" err="1"/>
              <a:t>bottle</a:t>
            </a:r>
            <a:r>
              <a:rPr lang="ca-ES" sz="4000" dirty="0"/>
              <a:t> of </a:t>
            </a:r>
            <a:r>
              <a:rPr lang="ca-ES" sz="4000" dirty="0" err="1"/>
              <a:t>liquor</a:t>
            </a:r>
            <a:r>
              <a:rPr lang="ca-ES" sz="4000" dirty="0"/>
              <a:t>, </a:t>
            </a:r>
            <a:r>
              <a:rPr lang="ca-ES" sz="4000" dirty="0" err="1"/>
              <a:t>the</a:t>
            </a:r>
            <a:r>
              <a:rPr lang="ca-ES" sz="4000" dirty="0"/>
              <a:t> </a:t>
            </a:r>
            <a:r>
              <a:rPr lang="ca-ES" sz="4000" dirty="0" err="1"/>
              <a:t>drums</a:t>
            </a:r>
            <a:r>
              <a:rPr lang="ca-ES" sz="4000" dirty="0"/>
              <a:t>,  a guitar ...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22529" name="Picture 1" descr="http://instrumentoscanarios.cristobalnuez.es/botella_files/tocando_bot_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429000"/>
            <a:ext cx="2860675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323528" y="5805264"/>
            <a:ext cx="432048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4"/>
              </a:rPr>
              <a:t>http://instrumentoscanarios.cristobalnuez.es/botella_files/tocando_bot_a.jpg</a:t>
            </a: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1" name="Picture 3" descr="http://3.bp.blogspot.com/-Fpwb9T17HYA/TsJ3BUhqrhI/AAAAAAAAAPk/UZbjZHUEMNY/s1600/guitarro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717032"/>
            <a:ext cx="3501065" cy="20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644008" y="5805264"/>
            <a:ext cx="33843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http://3.bp.blogspot.com/-Fpwb9T17HYA/TsJ3BUhqrhI/AAAAAAAAAPk/UZbjZHUEMNY/s1600/guitarro2.jpg</a:t>
            </a: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a-ES" dirty="0" err="1"/>
              <a:t>We</a:t>
            </a:r>
            <a:r>
              <a:rPr lang="ca-ES" dirty="0"/>
              <a:t> </a:t>
            </a:r>
            <a:r>
              <a:rPr lang="ca-ES" dirty="0" err="1"/>
              <a:t>hope</a:t>
            </a:r>
            <a:r>
              <a:rPr lang="ca-ES" dirty="0"/>
              <a:t> </a:t>
            </a:r>
            <a:r>
              <a:rPr lang="ca-ES" dirty="0" err="1"/>
              <a:t>you</a:t>
            </a:r>
            <a:r>
              <a:rPr lang="ca-ES" dirty="0"/>
              <a:t> </a:t>
            </a:r>
            <a:r>
              <a:rPr lang="ca-ES" dirty="0" err="1"/>
              <a:t>enjoy</a:t>
            </a:r>
            <a:r>
              <a:rPr lang="ca-ES" dirty="0"/>
              <a:t> </a:t>
            </a:r>
            <a:r>
              <a:rPr lang="ca-ES" dirty="0" err="1"/>
              <a:t>this</a:t>
            </a:r>
            <a:r>
              <a:rPr lang="ca-ES" dirty="0"/>
              <a:t> personal jota of </a:t>
            </a:r>
            <a:r>
              <a:rPr lang="ca-ES" dirty="0" err="1"/>
              <a:t>ours</a:t>
            </a:r>
            <a:r>
              <a:rPr lang="ca-ES" dirty="0"/>
              <a:t>.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pic>
        <p:nvPicPr>
          <p:cNvPr id="6" name="Imatge 5" descr="http://www.4sustainable.eu/images/General/erasmus-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5085184"/>
            <a:ext cx="194421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tge 7" descr="http://1.bp.blogspot.com/-Ola6UDSku5g/VriohGdWe_I/AAAAAAAAAHw/9EqeIAepFHc/s1600/logo%2BGreec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212976"/>
            <a:ext cx="165618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tge 8" descr="http://www.iesramonberenguer.org/imatges/gif/IES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5301208"/>
            <a:ext cx="165618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251</Words>
  <Application>Microsoft Office PowerPoint</Application>
  <PresentationFormat>Presentación en pantalla (4:3)</PresentationFormat>
  <Paragraphs>84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l'Office</vt:lpstr>
      <vt:lpstr>La Jota de les Terres de l’Ebre</vt:lpstr>
      <vt:lpstr>La Jota is the typical dance and song in Terres de l’Ebre.   </vt:lpstr>
      <vt:lpstr>We sing “jota” to celebrate the different activities in the fields (rice planting, harvest, olive collection…) . </vt:lpstr>
      <vt:lpstr>We also sing Jota to different people round the villages. That’s why a Jota is also known as a Rondalla .  </vt:lpstr>
      <vt:lpstr>The lyrics of the song were completely improvised at the very moment of singing it, while the musicians were playing the instrumental part of the song (just a few seconds). </vt:lpstr>
      <vt:lpstr> “You can not be taught to sing Jota, you just learn it while singing and having fun with your friends”. Lo Canalero </vt:lpstr>
      <vt:lpstr>La Jota is composed of a four line verse (improvised) and then there are different refrains that are always the same.  </vt:lpstr>
      <vt:lpstr>The instruments they used to accompany the singer were very simple ones: a cane, a bottle of liquor, the drums,  a guitar ... </vt:lpstr>
      <vt:lpstr>We hope you enjoy this personal jota of ours.  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Jota de les Terres de l’Ebre</dc:title>
  <dc:creator>alumne</dc:creator>
  <cp:lastModifiedBy>usuario</cp:lastModifiedBy>
  <cp:revision>9</cp:revision>
  <dcterms:created xsi:type="dcterms:W3CDTF">2016-04-05T16:57:41Z</dcterms:created>
  <dcterms:modified xsi:type="dcterms:W3CDTF">2016-04-16T09:06:05Z</dcterms:modified>
</cp:coreProperties>
</file>