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9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36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D53D-1B6F-4F76-94AC-4F64769FD13C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FA00-4A0F-4A01-9236-99FAF8CF5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31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5BE07759-EEF2-424F-8125-ED27622321E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E045226E-82D2-4CE8-8E5D-6FE862D2258E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D10D9F56-04A0-42A2-BBF8-B929697A632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34E9FF88-DBCE-42C6-AE9D-AA91BF7951D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E78A80BF-7789-4C56-A08E-8F9991AAFB0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6EC3D7A4-73AC-452F-BEA8-4938EDCDE2E2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9062012E-880D-4262-818A-E601AA631659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72F5-7D43-410F-8CDE-D0B9050C4C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789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C31C-9C13-4FA4-A4E3-AE577B1398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8269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7000"/>
            <a:ext cx="2052638" cy="5984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0275" cy="5984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0FEF-91FA-4688-85DC-43B62C78B1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011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C53D-B381-4661-8D66-5644C66592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801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834E-8564-4D7B-BB0F-AB53EC8F13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0194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D516-18BE-4B67-BA0F-BB5173CB1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710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D08F-6FBC-4936-9726-19C9A56D23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6016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6816-438A-4213-B7FE-6E33886038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7454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AB07-CBEF-4EBA-BA42-AB1361A55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62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057A-5A01-458F-BCF7-583C3181A2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867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44CF-D110-4AA6-96AA-A848A8D76C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8851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15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A84800C-A71B-46FE-B347-164DDBA9A2E1}" type="slidenum">
              <a:rPr lang="de-DE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607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213"/>
            <a:ext cx="6011862" cy="86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68313" y="2714625"/>
            <a:ext cx="8218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ts val="2838"/>
              </a:spcBef>
              <a:spcAft>
                <a:spcPct val="0"/>
              </a:spcAft>
              <a:buSzPct val="100000"/>
            </a:pPr>
            <a:r>
              <a:rPr lang="de-DE" sz="40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Presentation</a:t>
            </a:r>
            <a: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of</a:t>
            </a:r>
            <a:endParaRPr lang="de-DE" sz="40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defTabSz="449263" eaLnBrk="1" fontAlgn="base" hangingPunct="1">
              <a:spcBef>
                <a:spcPts val="2838"/>
              </a:spcBef>
              <a:spcAft>
                <a:spcPct val="0"/>
              </a:spcAft>
              <a:buSzPct val="100000"/>
            </a:pPr>
            <a:r>
              <a:rPr lang="de-DE" sz="40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Halepaghen</a:t>
            </a:r>
            <a: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-Schule</a:t>
            </a:r>
            <a:b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Buxtehude</a:t>
            </a:r>
            <a:endParaRPr lang="de-DE" sz="4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0" y="56165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de-DE" b="1">
                <a:solidFill>
                  <a:srgbClr val="2929FF"/>
                </a:solidFill>
                <a:latin typeface="Tahoma" pitchFamily="32" charset="0"/>
                <a:cs typeface="Arial" charset="0"/>
              </a:rPr>
              <a:t>www.halepaghen-schule.de</a:t>
            </a: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57563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6450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79" name="AutoShape 2"/>
          <p:cNvSpPr>
            <a:spLocks noChangeArrowheads="1"/>
          </p:cNvSpPr>
          <p:nvPr/>
        </p:nvSpPr>
        <p:spPr bwMode="auto">
          <a:xfrm rot="-7440000">
            <a:off x="4333875" y="5148263"/>
            <a:ext cx="431800" cy="215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57563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71888"/>
            <a:ext cx="41036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441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2625" y="1439863"/>
            <a:ext cx="1333500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8138" indent="-328613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r>
              <a:rPr lang="de-DE" sz="3200" b="1" smtClean="0">
                <a:solidFill>
                  <a:srgbClr val="FFFF00"/>
                </a:solidFill>
                <a:latin typeface="Arial" charset="0"/>
              </a:rPr>
              <a:t>Facts </a:t>
            </a:r>
          </a:p>
          <a:p>
            <a:pPr marL="333375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"/>
              <a:defRPr/>
            </a:pPr>
            <a:r>
              <a:rPr lang="de-DE" sz="2800" smtClean="0">
                <a:solidFill>
                  <a:srgbClr val="FFFF00"/>
                </a:solidFill>
                <a:latin typeface="Arial" charset="0"/>
              </a:rPr>
              <a:t>Data </a:t>
            </a: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321175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36625"/>
            <a:ext cx="279241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936625" y="4824413"/>
            <a:ext cx="727233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Magister Gerhard Halepaghe (*1430 Buxtehude)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Former teacher and priest in the St.-Petri-Church in Buxtehude</a:t>
            </a:r>
            <a:r>
              <a:rPr lang="de-DE" sz="28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36625" y="2879725"/>
            <a:ext cx="3240088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0200" indent="-33020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  <a:defRPr/>
            </a:pP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 Students:  ~1.250</a:t>
            </a:r>
          </a:p>
          <a:p>
            <a:pPr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  <a:defRPr/>
            </a:pP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 Teachers: ~110</a:t>
            </a:r>
          </a:p>
          <a:p>
            <a:pPr marL="334963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de-DE" sz="2400" smtClean="0">
              <a:solidFill>
                <a:srgbClr val="FFFF00"/>
              </a:solidFill>
              <a:latin typeface="Arial" charset="0"/>
            </a:endParaRPr>
          </a:p>
          <a:p>
            <a:pPr marL="334963" defTabSz="449263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de-DE" sz="280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720725" y="4176713"/>
            <a:ext cx="3671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"/>
            </a:pPr>
            <a:r>
              <a:rPr lang="de-DE" sz="2800">
                <a:solidFill>
                  <a:srgbClr val="FFFF00"/>
                </a:solidFill>
                <a:latin typeface="Arial" charset="0"/>
                <a:cs typeface="Arial" charset="0"/>
              </a:rPr>
              <a:t> Origin of the name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8254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64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445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828675" y="1363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57563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503238" y="1655763"/>
            <a:ext cx="7391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de-DE" sz="3200" b="1">
                <a:solidFill>
                  <a:srgbClr val="FFFF00"/>
                </a:solidFill>
                <a:latin typeface="Arial" charset="0"/>
                <a:cs typeface="Arial" charset="0"/>
              </a:rPr>
              <a:t>Profile and focus</a:t>
            </a:r>
          </a:p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"/>
            </a:pPr>
            <a:r>
              <a:rPr lang="de-DE" sz="32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600">
                <a:solidFill>
                  <a:srgbClr val="FFFF00"/>
                </a:solidFill>
                <a:latin typeface="Arial" charset="0"/>
                <a:cs typeface="Arial" charset="0"/>
              </a:rPr>
              <a:t>Multilingual profile</a:t>
            </a:r>
            <a:r>
              <a:rPr lang="de-DE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92163" y="2601913"/>
            <a:ext cx="76676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800" b="1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Languages: English, French, Spanish, Latin, Russian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Bilingual lessons (geography, history and biology)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Certificates (DELE, DELF, Cambridge and CertiLingua)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Exchange programs (Sweden, Turkey, France, Spain, USA, Lithuania)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Participation in competitions </a:t>
            </a:r>
            <a:r>
              <a:rPr lang="de-DE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538"/>
            <a:ext cx="19748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9336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828675" y="1363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4321175"/>
            <a:ext cx="10525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03238" y="1655763"/>
            <a:ext cx="3744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de-DE" sz="3200" b="1">
                <a:solidFill>
                  <a:srgbClr val="FFFF00"/>
                </a:solidFill>
                <a:latin typeface="Arial" charset="0"/>
                <a:cs typeface="Arial" charset="0"/>
              </a:rPr>
              <a:t>Profile and focus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815975" y="2141538"/>
            <a:ext cx="73914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School medical service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Students help students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Cooperation with universities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8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Lunch in the canteen (‚Mensa‘)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„School without racism – School with courage“</a:t>
            </a:r>
          </a:p>
        </p:txBody>
      </p:sp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487488"/>
            <a:ext cx="36004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4395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47700" y="1655763"/>
            <a:ext cx="4895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2861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de-DE" sz="3200" b="1">
                <a:solidFill>
                  <a:srgbClr val="FFFF00"/>
                </a:solidFill>
                <a:latin typeface="Arial" charset="0"/>
                <a:cs typeface="Arial" charset="0"/>
              </a:rPr>
              <a:t>Timetable: an example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806450" y="141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2838"/>
              </a:spcBef>
              <a:spcAft>
                <a:spcPct val="0"/>
              </a:spcAft>
              <a:buSzPct val="100000"/>
            </a:pPr>
            <a:r>
              <a:rPr lang="de-DE" sz="36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171450" y="2519363"/>
            <a:ext cx="8789988" cy="4084637"/>
            <a:chOff x="108" y="1587"/>
            <a:chExt cx="5537" cy="2573"/>
          </a:xfrm>
        </p:grpSpPr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>
              <a:off x="108" y="1587"/>
              <a:ext cx="279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03" name="Rectangle 6"/>
            <p:cNvSpPr>
              <a:spLocks noChangeArrowheads="1"/>
            </p:cNvSpPr>
            <p:nvPr/>
          </p:nvSpPr>
          <p:spPr bwMode="auto">
            <a:xfrm>
              <a:off x="393" y="1587"/>
              <a:ext cx="1020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04" name="Rectangle 7"/>
            <p:cNvSpPr>
              <a:spLocks noChangeArrowheads="1"/>
            </p:cNvSpPr>
            <p:nvPr/>
          </p:nvSpPr>
          <p:spPr bwMode="auto">
            <a:xfrm>
              <a:off x="1418" y="1587"/>
              <a:ext cx="860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Monday</a:t>
              </a:r>
            </a:p>
          </p:txBody>
        </p:sp>
        <p:sp>
          <p:nvSpPr>
            <p:cNvPr id="55305" name="Rectangle 8"/>
            <p:cNvSpPr>
              <a:spLocks noChangeArrowheads="1"/>
            </p:cNvSpPr>
            <p:nvPr/>
          </p:nvSpPr>
          <p:spPr bwMode="auto">
            <a:xfrm>
              <a:off x="2284" y="1587"/>
              <a:ext cx="827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Tuesday</a:t>
              </a:r>
            </a:p>
          </p:txBody>
        </p:sp>
        <p:sp>
          <p:nvSpPr>
            <p:cNvPr id="55306" name="Rectangle 9"/>
            <p:cNvSpPr>
              <a:spLocks noChangeArrowheads="1"/>
            </p:cNvSpPr>
            <p:nvPr/>
          </p:nvSpPr>
          <p:spPr bwMode="auto">
            <a:xfrm>
              <a:off x="3112" y="1587"/>
              <a:ext cx="880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Wednesday</a:t>
              </a:r>
            </a:p>
          </p:txBody>
        </p:sp>
        <p:sp>
          <p:nvSpPr>
            <p:cNvPr id="55307" name="Rectangle 10"/>
            <p:cNvSpPr>
              <a:spLocks noChangeArrowheads="1"/>
            </p:cNvSpPr>
            <p:nvPr/>
          </p:nvSpPr>
          <p:spPr bwMode="auto">
            <a:xfrm>
              <a:off x="3998" y="1587"/>
              <a:ext cx="827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Thursday</a:t>
              </a:r>
            </a:p>
          </p:txBody>
        </p:sp>
        <p:sp>
          <p:nvSpPr>
            <p:cNvPr id="55308" name="Rectangle 11"/>
            <p:cNvSpPr>
              <a:spLocks noChangeArrowheads="1"/>
            </p:cNvSpPr>
            <p:nvPr/>
          </p:nvSpPr>
          <p:spPr bwMode="auto">
            <a:xfrm>
              <a:off x="4831" y="1587"/>
              <a:ext cx="809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Friday</a:t>
              </a:r>
            </a:p>
          </p:txBody>
        </p:sp>
        <p:sp>
          <p:nvSpPr>
            <p:cNvPr id="55309" name="Rectangle 12"/>
            <p:cNvSpPr>
              <a:spLocks noChangeArrowheads="1"/>
            </p:cNvSpPr>
            <p:nvPr/>
          </p:nvSpPr>
          <p:spPr bwMode="auto">
            <a:xfrm>
              <a:off x="108" y="1874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5310" name="Rectangle 13"/>
            <p:cNvSpPr>
              <a:spLocks noChangeArrowheads="1"/>
            </p:cNvSpPr>
            <p:nvPr/>
          </p:nvSpPr>
          <p:spPr bwMode="auto">
            <a:xfrm>
              <a:off x="393" y="1874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7.55 – 8.40</a:t>
              </a:r>
            </a:p>
          </p:txBody>
        </p:sp>
        <p:sp>
          <p:nvSpPr>
            <p:cNvPr id="55311" name="Rectangle 14"/>
            <p:cNvSpPr>
              <a:spLocks noChangeArrowheads="1"/>
            </p:cNvSpPr>
            <p:nvPr/>
          </p:nvSpPr>
          <p:spPr bwMode="auto">
            <a:xfrm>
              <a:off x="1423" y="1880"/>
              <a:ext cx="860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English</a:t>
              </a:r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2284" y="1874"/>
              <a:ext cx="827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Role Play</a:t>
              </a:r>
            </a:p>
          </p:txBody>
        </p:sp>
        <p:sp>
          <p:nvSpPr>
            <p:cNvPr id="55313" name="Rectangle 16"/>
            <p:cNvSpPr>
              <a:spLocks noChangeArrowheads="1"/>
            </p:cNvSpPr>
            <p:nvPr/>
          </p:nvSpPr>
          <p:spPr bwMode="auto">
            <a:xfrm>
              <a:off x="3112" y="1874"/>
              <a:ext cx="880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Chemistry</a:t>
              </a:r>
            </a:p>
          </p:txBody>
        </p:sp>
        <p:sp>
          <p:nvSpPr>
            <p:cNvPr id="55314" name="Rectangle 17"/>
            <p:cNvSpPr>
              <a:spLocks noChangeArrowheads="1"/>
            </p:cNvSpPr>
            <p:nvPr/>
          </p:nvSpPr>
          <p:spPr bwMode="auto">
            <a:xfrm>
              <a:off x="3998" y="1874"/>
              <a:ext cx="827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Maths</a:t>
              </a:r>
            </a:p>
          </p:txBody>
        </p:sp>
        <p:sp>
          <p:nvSpPr>
            <p:cNvPr id="55315" name="Rectangle 18"/>
            <p:cNvSpPr>
              <a:spLocks noChangeArrowheads="1"/>
            </p:cNvSpPr>
            <p:nvPr/>
          </p:nvSpPr>
          <p:spPr bwMode="auto">
            <a:xfrm>
              <a:off x="4831" y="1874"/>
              <a:ext cx="80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German</a:t>
              </a:r>
            </a:p>
          </p:txBody>
        </p:sp>
        <p:sp>
          <p:nvSpPr>
            <p:cNvPr id="55316" name="Rectangle 19"/>
            <p:cNvSpPr>
              <a:spLocks noChangeArrowheads="1"/>
            </p:cNvSpPr>
            <p:nvPr/>
          </p:nvSpPr>
          <p:spPr bwMode="auto">
            <a:xfrm>
              <a:off x="108" y="2160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5317" name="Rectangle 20"/>
            <p:cNvSpPr>
              <a:spLocks noChangeArrowheads="1"/>
            </p:cNvSpPr>
            <p:nvPr/>
          </p:nvSpPr>
          <p:spPr bwMode="auto">
            <a:xfrm>
              <a:off x="393" y="2160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8.45 – 9.30</a:t>
              </a:r>
            </a:p>
          </p:txBody>
        </p:sp>
        <p:sp>
          <p:nvSpPr>
            <p:cNvPr id="55318" name="Rectangle 21"/>
            <p:cNvSpPr>
              <a:spLocks noChangeArrowheads="1"/>
            </p:cNvSpPr>
            <p:nvPr/>
          </p:nvSpPr>
          <p:spPr bwMode="auto">
            <a:xfrm>
              <a:off x="4831" y="2160"/>
              <a:ext cx="80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Maths</a:t>
              </a:r>
            </a:p>
          </p:txBody>
        </p:sp>
        <p:sp>
          <p:nvSpPr>
            <p:cNvPr id="55319" name="Rectangle 22"/>
            <p:cNvSpPr>
              <a:spLocks noChangeArrowheads="1"/>
            </p:cNvSpPr>
            <p:nvPr/>
          </p:nvSpPr>
          <p:spPr bwMode="auto">
            <a:xfrm>
              <a:off x="108" y="2447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55320" name="Rectangle 23"/>
            <p:cNvSpPr>
              <a:spLocks noChangeArrowheads="1"/>
            </p:cNvSpPr>
            <p:nvPr/>
          </p:nvSpPr>
          <p:spPr bwMode="auto">
            <a:xfrm>
              <a:off x="393" y="2447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9.50 – 10.35</a:t>
              </a:r>
            </a:p>
          </p:txBody>
        </p:sp>
        <p:sp>
          <p:nvSpPr>
            <p:cNvPr id="55321" name="Rectangle 24"/>
            <p:cNvSpPr>
              <a:spLocks noChangeArrowheads="1"/>
            </p:cNvSpPr>
            <p:nvPr/>
          </p:nvSpPr>
          <p:spPr bwMode="auto">
            <a:xfrm>
              <a:off x="1418" y="2447"/>
              <a:ext cx="86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Physics</a:t>
              </a:r>
            </a:p>
          </p:txBody>
        </p:sp>
        <p:sp>
          <p:nvSpPr>
            <p:cNvPr id="55322" name="Rectangle 25"/>
            <p:cNvSpPr>
              <a:spLocks noChangeArrowheads="1"/>
            </p:cNvSpPr>
            <p:nvPr/>
          </p:nvSpPr>
          <p:spPr bwMode="auto">
            <a:xfrm>
              <a:off x="2284" y="2447"/>
              <a:ext cx="827" cy="5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French</a:t>
              </a:r>
            </a:p>
          </p:txBody>
        </p:sp>
        <p:sp>
          <p:nvSpPr>
            <p:cNvPr id="55323" name="Rectangle 26"/>
            <p:cNvSpPr>
              <a:spLocks noChangeArrowheads="1"/>
            </p:cNvSpPr>
            <p:nvPr/>
          </p:nvSpPr>
          <p:spPr bwMode="auto">
            <a:xfrm>
              <a:off x="3112" y="2447"/>
              <a:ext cx="88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Geography</a:t>
              </a:r>
            </a:p>
          </p:txBody>
        </p:sp>
        <p:sp>
          <p:nvSpPr>
            <p:cNvPr id="55324" name="Rectangle 27"/>
            <p:cNvSpPr>
              <a:spLocks noChangeArrowheads="1"/>
            </p:cNvSpPr>
            <p:nvPr/>
          </p:nvSpPr>
          <p:spPr bwMode="auto">
            <a:xfrm>
              <a:off x="3998" y="2447"/>
              <a:ext cx="827" cy="5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French</a:t>
              </a:r>
            </a:p>
          </p:txBody>
        </p:sp>
        <p:sp>
          <p:nvSpPr>
            <p:cNvPr id="55325" name="Rectangle 28"/>
            <p:cNvSpPr>
              <a:spLocks noChangeArrowheads="1"/>
            </p:cNvSpPr>
            <p:nvPr/>
          </p:nvSpPr>
          <p:spPr bwMode="auto">
            <a:xfrm>
              <a:off x="4831" y="2447"/>
              <a:ext cx="809" cy="5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Sports</a:t>
              </a:r>
            </a:p>
          </p:txBody>
        </p:sp>
        <p:sp>
          <p:nvSpPr>
            <p:cNvPr id="55326" name="Rectangle 29"/>
            <p:cNvSpPr>
              <a:spLocks noChangeArrowheads="1"/>
            </p:cNvSpPr>
            <p:nvPr/>
          </p:nvSpPr>
          <p:spPr bwMode="auto">
            <a:xfrm>
              <a:off x="108" y="2731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55327" name="Rectangle 30"/>
            <p:cNvSpPr>
              <a:spLocks noChangeArrowheads="1"/>
            </p:cNvSpPr>
            <p:nvPr/>
          </p:nvSpPr>
          <p:spPr bwMode="auto">
            <a:xfrm>
              <a:off x="393" y="2731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10.40 - 11.25</a:t>
              </a:r>
            </a:p>
          </p:txBody>
        </p:sp>
        <p:sp>
          <p:nvSpPr>
            <p:cNvPr id="55328" name="Rectangle 31"/>
            <p:cNvSpPr>
              <a:spLocks noChangeArrowheads="1"/>
            </p:cNvSpPr>
            <p:nvPr/>
          </p:nvSpPr>
          <p:spPr bwMode="auto">
            <a:xfrm>
              <a:off x="1418" y="2731"/>
              <a:ext cx="86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Maths</a:t>
              </a:r>
            </a:p>
          </p:txBody>
        </p:sp>
        <p:sp>
          <p:nvSpPr>
            <p:cNvPr id="55329" name="Rectangle 32"/>
            <p:cNvSpPr>
              <a:spLocks noChangeArrowheads="1"/>
            </p:cNvSpPr>
            <p:nvPr/>
          </p:nvSpPr>
          <p:spPr bwMode="auto">
            <a:xfrm>
              <a:off x="3112" y="2731"/>
              <a:ext cx="88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Physics</a:t>
              </a:r>
            </a:p>
          </p:txBody>
        </p:sp>
        <p:sp>
          <p:nvSpPr>
            <p:cNvPr id="55330" name="Rectangle 33"/>
            <p:cNvSpPr>
              <a:spLocks noChangeArrowheads="1"/>
            </p:cNvSpPr>
            <p:nvPr/>
          </p:nvSpPr>
          <p:spPr bwMode="auto">
            <a:xfrm>
              <a:off x="108" y="3015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55331" name="Rectangle 34"/>
            <p:cNvSpPr>
              <a:spLocks noChangeArrowheads="1"/>
            </p:cNvSpPr>
            <p:nvPr/>
          </p:nvSpPr>
          <p:spPr bwMode="auto">
            <a:xfrm>
              <a:off x="393" y="3015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11.45 – 12.30</a:t>
              </a:r>
            </a:p>
          </p:txBody>
        </p:sp>
        <p:sp>
          <p:nvSpPr>
            <p:cNvPr id="55332" name="Rectangle 35"/>
            <p:cNvSpPr>
              <a:spLocks noChangeArrowheads="1"/>
            </p:cNvSpPr>
            <p:nvPr/>
          </p:nvSpPr>
          <p:spPr bwMode="auto">
            <a:xfrm>
              <a:off x="1418" y="3015"/>
              <a:ext cx="860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Spanish</a:t>
              </a:r>
            </a:p>
          </p:txBody>
        </p:sp>
        <p:sp>
          <p:nvSpPr>
            <p:cNvPr id="55333" name="Rectangle 36"/>
            <p:cNvSpPr>
              <a:spLocks noChangeArrowheads="1"/>
            </p:cNvSpPr>
            <p:nvPr/>
          </p:nvSpPr>
          <p:spPr bwMode="auto">
            <a:xfrm>
              <a:off x="2284" y="3015"/>
              <a:ext cx="827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History</a:t>
              </a:r>
            </a:p>
          </p:txBody>
        </p:sp>
        <p:sp>
          <p:nvSpPr>
            <p:cNvPr id="55334" name="Rectangle 37"/>
            <p:cNvSpPr>
              <a:spLocks noChangeArrowheads="1"/>
            </p:cNvSpPr>
            <p:nvPr/>
          </p:nvSpPr>
          <p:spPr bwMode="auto">
            <a:xfrm>
              <a:off x="3112" y="3015"/>
              <a:ext cx="880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Spanish</a:t>
              </a:r>
            </a:p>
          </p:txBody>
        </p:sp>
        <p:sp>
          <p:nvSpPr>
            <p:cNvPr id="55335" name="Rectangle 38"/>
            <p:cNvSpPr>
              <a:spLocks noChangeArrowheads="1"/>
            </p:cNvSpPr>
            <p:nvPr/>
          </p:nvSpPr>
          <p:spPr bwMode="auto">
            <a:xfrm>
              <a:off x="3998" y="3015"/>
              <a:ext cx="827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English</a:t>
              </a:r>
            </a:p>
          </p:txBody>
        </p:sp>
        <p:sp>
          <p:nvSpPr>
            <p:cNvPr id="55336" name="Rectangle 39"/>
            <p:cNvSpPr>
              <a:spLocks noChangeArrowheads="1"/>
            </p:cNvSpPr>
            <p:nvPr/>
          </p:nvSpPr>
          <p:spPr bwMode="auto">
            <a:xfrm>
              <a:off x="4831" y="3015"/>
              <a:ext cx="809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Biology</a:t>
              </a:r>
            </a:p>
          </p:txBody>
        </p:sp>
        <p:sp>
          <p:nvSpPr>
            <p:cNvPr id="55337" name="Rectangle 40"/>
            <p:cNvSpPr>
              <a:spLocks noChangeArrowheads="1"/>
            </p:cNvSpPr>
            <p:nvPr/>
          </p:nvSpPr>
          <p:spPr bwMode="auto">
            <a:xfrm>
              <a:off x="108" y="3302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55338" name="Rectangle 41"/>
            <p:cNvSpPr>
              <a:spLocks noChangeArrowheads="1"/>
            </p:cNvSpPr>
            <p:nvPr/>
          </p:nvSpPr>
          <p:spPr bwMode="auto">
            <a:xfrm>
              <a:off x="393" y="3302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12.35 – 13.20</a:t>
              </a:r>
            </a:p>
          </p:txBody>
        </p:sp>
        <p:sp>
          <p:nvSpPr>
            <p:cNvPr id="55339" name="Rectangle 42"/>
            <p:cNvSpPr>
              <a:spLocks noChangeArrowheads="1"/>
            </p:cNvSpPr>
            <p:nvPr/>
          </p:nvSpPr>
          <p:spPr bwMode="auto">
            <a:xfrm>
              <a:off x="3998" y="3302"/>
              <a:ext cx="827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Geography</a:t>
              </a:r>
            </a:p>
          </p:txBody>
        </p:sp>
        <p:sp>
          <p:nvSpPr>
            <p:cNvPr id="55340" name="Rectangle 43"/>
            <p:cNvSpPr>
              <a:spLocks noChangeArrowheads="1"/>
            </p:cNvSpPr>
            <p:nvPr/>
          </p:nvSpPr>
          <p:spPr bwMode="auto">
            <a:xfrm>
              <a:off x="108" y="3588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55341" name="Rectangle 44"/>
            <p:cNvSpPr>
              <a:spLocks noChangeArrowheads="1"/>
            </p:cNvSpPr>
            <p:nvPr/>
          </p:nvSpPr>
          <p:spPr bwMode="auto">
            <a:xfrm>
              <a:off x="393" y="3588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13.40 – 14.25</a:t>
              </a:r>
            </a:p>
          </p:txBody>
        </p:sp>
        <p:sp>
          <p:nvSpPr>
            <p:cNvPr id="55342" name="Rectangle 45"/>
            <p:cNvSpPr>
              <a:spLocks noChangeArrowheads="1"/>
            </p:cNvSpPr>
            <p:nvPr/>
          </p:nvSpPr>
          <p:spPr bwMode="auto">
            <a:xfrm>
              <a:off x="1418" y="3588"/>
              <a:ext cx="860" cy="56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Politics</a:t>
              </a:r>
            </a:p>
          </p:txBody>
        </p:sp>
        <p:sp>
          <p:nvSpPr>
            <p:cNvPr id="55343" name="Rectangle 46"/>
            <p:cNvSpPr>
              <a:spLocks noChangeArrowheads="1"/>
            </p:cNvSpPr>
            <p:nvPr/>
          </p:nvSpPr>
          <p:spPr bwMode="auto">
            <a:xfrm>
              <a:off x="2284" y="3588"/>
              <a:ext cx="827" cy="56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Religion</a:t>
              </a:r>
            </a:p>
          </p:txBody>
        </p:sp>
        <p:sp>
          <p:nvSpPr>
            <p:cNvPr id="55344" name="Rectangle 47"/>
            <p:cNvSpPr>
              <a:spLocks noChangeArrowheads="1"/>
            </p:cNvSpPr>
            <p:nvPr/>
          </p:nvSpPr>
          <p:spPr bwMode="auto">
            <a:xfrm>
              <a:off x="3112" y="3588"/>
              <a:ext cx="880" cy="56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German</a:t>
              </a:r>
            </a:p>
          </p:txBody>
        </p:sp>
        <p:sp>
          <p:nvSpPr>
            <p:cNvPr id="55345" name="Rectangle 48"/>
            <p:cNvSpPr>
              <a:spLocks noChangeArrowheads="1"/>
            </p:cNvSpPr>
            <p:nvPr/>
          </p:nvSpPr>
          <p:spPr bwMode="auto">
            <a:xfrm>
              <a:off x="3998" y="3588"/>
              <a:ext cx="827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46" name="Rectangle 49"/>
            <p:cNvSpPr>
              <a:spLocks noChangeArrowheads="1"/>
            </p:cNvSpPr>
            <p:nvPr/>
          </p:nvSpPr>
          <p:spPr bwMode="auto">
            <a:xfrm>
              <a:off x="4831" y="3588"/>
              <a:ext cx="80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47" name="Rectangle 50"/>
            <p:cNvSpPr>
              <a:spLocks noChangeArrowheads="1"/>
            </p:cNvSpPr>
            <p:nvPr/>
          </p:nvSpPr>
          <p:spPr bwMode="auto">
            <a:xfrm>
              <a:off x="108" y="3875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55348" name="Rectangle 51"/>
            <p:cNvSpPr>
              <a:spLocks noChangeArrowheads="1"/>
            </p:cNvSpPr>
            <p:nvPr/>
          </p:nvSpPr>
          <p:spPr bwMode="auto">
            <a:xfrm>
              <a:off x="393" y="3875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14.30 – 15.15</a:t>
              </a:r>
            </a:p>
          </p:txBody>
        </p:sp>
        <p:sp>
          <p:nvSpPr>
            <p:cNvPr id="55349" name="Rectangle 52"/>
            <p:cNvSpPr>
              <a:spLocks noChangeArrowheads="1"/>
            </p:cNvSpPr>
            <p:nvPr/>
          </p:nvSpPr>
          <p:spPr bwMode="auto">
            <a:xfrm>
              <a:off x="3998" y="3875"/>
              <a:ext cx="827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50" name="Rectangle 53"/>
            <p:cNvSpPr>
              <a:spLocks noChangeArrowheads="1"/>
            </p:cNvSpPr>
            <p:nvPr/>
          </p:nvSpPr>
          <p:spPr bwMode="auto">
            <a:xfrm>
              <a:off x="4831" y="3875"/>
              <a:ext cx="80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51" name="Line 54"/>
            <p:cNvSpPr>
              <a:spLocks noChangeShapeType="1"/>
            </p:cNvSpPr>
            <p:nvPr/>
          </p:nvSpPr>
          <p:spPr bwMode="auto">
            <a:xfrm>
              <a:off x="108" y="1587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2" name="Line 55"/>
            <p:cNvSpPr>
              <a:spLocks noChangeShapeType="1"/>
            </p:cNvSpPr>
            <p:nvPr/>
          </p:nvSpPr>
          <p:spPr bwMode="auto">
            <a:xfrm>
              <a:off x="393" y="1587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3" name="Line 56"/>
            <p:cNvSpPr>
              <a:spLocks noChangeShapeType="1"/>
            </p:cNvSpPr>
            <p:nvPr/>
          </p:nvSpPr>
          <p:spPr bwMode="auto">
            <a:xfrm>
              <a:off x="1418" y="1587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4" name="Line 57"/>
            <p:cNvSpPr>
              <a:spLocks noChangeShapeType="1"/>
            </p:cNvSpPr>
            <p:nvPr/>
          </p:nvSpPr>
          <p:spPr bwMode="auto">
            <a:xfrm>
              <a:off x="2284" y="158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5" name="Line 58"/>
            <p:cNvSpPr>
              <a:spLocks noChangeShapeType="1"/>
            </p:cNvSpPr>
            <p:nvPr/>
          </p:nvSpPr>
          <p:spPr bwMode="auto">
            <a:xfrm>
              <a:off x="3112" y="1587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6" name="Line 59"/>
            <p:cNvSpPr>
              <a:spLocks noChangeShapeType="1"/>
            </p:cNvSpPr>
            <p:nvPr/>
          </p:nvSpPr>
          <p:spPr bwMode="auto">
            <a:xfrm>
              <a:off x="3998" y="158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7" name="Line 60"/>
            <p:cNvSpPr>
              <a:spLocks noChangeShapeType="1"/>
            </p:cNvSpPr>
            <p:nvPr/>
          </p:nvSpPr>
          <p:spPr bwMode="auto">
            <a:xfrm>
              <a:off x="4831" y="1587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8" name="Line 61"/>
            <p:cNvSpPr>
              <a:spLocks noChangeShapeType="1"/>
            </p:cNvSpPr>
            <p:nvPr/>
          </p:nvSpPr>
          <p:spPr bwMode="auto">
            <a:xfrm>
              <a:off x="108" y="1874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9" name="Line 62"/>
            <p:cNvSpPr>
              <a:spLocks noChangeShapeType="1"/>
            </p:cNvSpPr>
            <p:nvPr/>
          </p:nvSpPr>
          <p:spPr bwMode="auto">
            <a:xfrm>
              <a:off x="393" y="1874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0" name="Line 63"/>
            <p:cNvSpPr>
              <a:spLocks noChangeShapeType="1"/>
            </p:cNvSpPr>
            <p:nvPr/>
          </p:nvSpPr>
          <p:spPr bwMode="auto">
            <a:xfrm>
              <a:off x="1418" y="1874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1" name="Line 64"/>
            <p:cNvSpPr>
              <a:spLocks noChangeShapeType="1"/>
            </p:cNvSpPr>
            <p:nvPr/>
          </p:nvSpPr>
          <p:spPr bwMode="auto">
            <a:xfrm>
              <a:off x="2284" y="1874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2" name="Line 65"/>
            <p:cNvSpPr>
              <a:spLocks noChangeShapeType="1"/>
            </p:cNvSpPr>
            <p:nvPr/>
          </p:nvSpPr>
          <p:spPr bwMode="auto">
            <a:xfrm>
              <a:off x="3112" y="1874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3" name="Line 66"/>
            <p:cNvSpPr>
              <a:spLocks noChangeShapeType="1"/>
            </p:cNvSpPr>
            <p:nvPr/>
          </p:nvSpPr>
          <p:spPr bwMode="auto">
            <a:xfrm>
              <a:off x="3998" y="1874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4" name="Line 67"/>
            <p:cNvSpPr>
              <a:spLocks noChangeShapeType="1"/>
            </p:cNvSpPr>
            <p:nvPr/>
          </p:nvSpPr>
          <p:spPr bwMode="auto">
            <a:xfrm>
              <a:off x="4831" y="1874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5" name="Line 68"/>
            <p:cNvSpPr>
              <a:spLocks noChangeShapeType="1"/>
            </p:cNvSpPr>
            <p:nvPr/>
          </p:nvSpPr>
          <p:spPr bwMode="auto">
            <a:xfrm>
              <a:off x="108" y="2160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6" name="Line 69"/>
            <p:cNvSpPr>
              <a:spLocks noChangeShapeType="1"/>
            </p:cNvSpPr>
            <p:nvPr/>
          </p:nvSpPr>
          <p:spPr bwMode="auto">
            <a:xfrm>
              <a:off x="393" y="2160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7" name="Line 70"/>
            <p:cNvSpPr>
              <a:spLocks noChangeShapeType="1"/>
            </p:cNvSpPr>
            <p:nvPr/>
          </p:nvSpPr>
          <p:spPr bwMode="auto">
            <a:xfrm>
              <a:off x="1418" y="2160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8" name="Line 71"/>
            <p:cNvSpPr>
              <a:spLocks noChangeShapeType="1"/>
            </p:cNvSpPr>
            <p:nvPr/>
          </p:nvSpPr>
          <p:spPr bwMode="auto">
            <a:xfrm>
              <a:off x="2284" y="2160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9" name="Line 72"/>
            <p:cNvSpPr>
              <a:spLocks noChangeShapeType="1"/>
            </p:cNvSpPr>
            <p:nvPr/>
          </p:nvSpPr>
          <p:spPr bwMode="auto">
            <a:xfrm>
              <a:off x="3112" y="2160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0" name="Line 73"/>
            <p:cNvSpPr>
              <a:spLocks noChangeShapeType="1"/>
            </p:cNvSpPr>
            <p:nvPr/>
          </p:nvSpPr>
          <p:spPr bwMode="auto">
            <a:xfrm>
              <a:off x="3998" y="2160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1" name="Line 74"/>
            <p:cNvSpPr>
              <a:spLocks noChangeShapeType="1"/>
            </p:cNvSpPr>
            <p:nvPr/>
          </p:nvSpPr>
          <p:spPr bwMode="auto">
            <a:xfrm>
              <a:off x="4831" y="2160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2" name="Line 75"/>
            <p:cNvSpPr>
              <a:spLocks noChangeShapeType="1"/>
            </p:cNvSpPr>
            <p:nvPr/>
          </p:nvSpPr>
          <p:spPr bwMode="auto">
            <a:xfrm>
              <a:off x="108" y="2447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3" name="Line 76"/>
            <p:cNvSpPr>
              <a:spLocks noChangeShapeType="1"/>
            </p:cNvSpPr>
            <p:nvPr/>
          </p:nvSpPr>
          <p:spPr bwMode="auto">
            <a:xfrm>
              <a:off x="393" y="2447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4" name="Line 77"/>
            <p:cNvSpPr>
              <a:spLocks noChangeShapeType="1"/>
            </p:cNvSpPr>
            <p:nvPr/>
          </p:nvSpPr>
          <p:spPr bwMode="auto">
            <a:xfrm>
              <a:off x="1418" y="2447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5" name="Line 78"/>
            <p:cNvSpPr>
              <a:spLocks noChangeShapeType="1"/>
            </p:cNvSpPr>
            <p:nvPr/>
          </p:nvSpPr>
          <p:spPr bwMode="auto">
            <a:xfrm>
              <a:off x="2284" y="244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6" name="Line 79"/>
            <p:cNvSpPr>
              <a:spLocks noChangeShapeType="1"/>
            </p:cNvSpPr>
            <p:nvPr/>
          </p:nvSpPr>
          <p:spPr bwMode="auto">
            <a:xfrm>
              <a:off x="3112" y="2447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7" name="Line 80"/>
            <p:cNvSpPr>
              <a:spLocks noChangeShapeType="1"/>
            </p:cNvSpPr>
            <p:nvPr/>
          </p:nvSpPr>
          <p:spPr bwMode="auto">
            <a:xfrm>
              <a:off x="3998" y="244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8" name="Line 81"/>
            <p:cNvSpPr>
              <a:spLocks noChangeShapeType="1"/>
            </p:cNvSpPr>
            <p:nvPr/>
          </p:nvSpPr>
          <p:spPr bwMode="auto">
            <a:xfrm>
              <a:off x="4831" y="2447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9" name="Line 82"/>
            <p:cNvSpPr>
              <a:spLocks noChangeShapeType="1"/>
            </p:cNvSpPr>
            <p:nvPr/>
          </p:nvSpPr>
          <p:spPr bwMode="auto">
            <a:xfrm>
              <a:off x="108" y="2731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0" name="Line 83"/>
            <p:cNvSpPr>
              <a:spLocks noChangeShapeType="1"/>
            </p:cNvSpPr>
            <p:nvPr/>
          </p:nvSpPr>
          <p:spPr bwMode="auto">
            <a:xfrm>
              <a:off x="393" y="2731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1" name="Line 84"/>
            <p:cNvSpPr>
              <a:spLocks noChangeShapeType="1"/>
            </p:cNvSpPr>
            <p:nvPr/>
          </p:nvSpPr>
          <p:spPr bwMode="auto">
            <a:xfrm>
              <a:off x="1418" y="2731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2" name="Line 85"/>
            <p:cNvSpPr>
              <a:spLocks noChangeShapeType="1"/>
            </p:cNvSpPr>
            <p:nvPr/>
          </p:nvSpPr>
          <p:spPr bwMode="auto">
            <a:xfrm>
              <a:off x="2284" y="273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3" name="Line 86"/>
            <p:cNvSpPr>
              <a:spLocks noChangeShapeType="1"/>
            </p:cNvSpPr>
            <p:nvPr/>
          </p:nvSpPr>
          <p:spPr bwMode="auto">
            <a:xfrm>
              <a:off x="3112" y="2731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4" name="Line 87"/>
            <p:cNvSpPr>
              <a:spLocks noChangeShapeType="1"/>
            </p:cNvSpPr>
            <p:nvPr/>
          </p:nvSpPr>
          <p:spPr bwMode="auto">
            <a:xfrm>
              <a:off x="3998" y="273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5" name="Line 88"/>
            <p:cNvSpPr>
              <a:spLocks noChangeShapeType="1"/>
            </p:cNvSpPr>
            <p:nvPr/>
          </p:nvSpPr>
          <p:spPr bwMode="auto">
            <a:xfrm>
              <a:off x="4831" y="2731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6" name="Line 89"/>
            <p:cNvSpPr>
              <a:spLocks noChangeShapeType="1"/>
            </p:cNvSpPr>
            <p:nvPr/>
          </p:nvSpPr>
          <p:spPr bwMode="auto">
            <a:xfrm>
              <a:off x="108" y="3015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7" name="Line 90"/>
            <p:cNvSpPr>
              <a:spLocks noChangeShapeType="1"/>
            </p:cNvSpPr>
            <p:nvPr/>
          </p:nvSpPr>
          <p:spPr bwMode="auto">
            <a:xfrm>
              <a:off x="393" y="3015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8" name="Line 91"/>
            <p:cNvSpPr>
              <a:spLocks noChangeShapeType="1"/>
            </p:cNvSpPr>
            <p:nvPr/>
          </p:nvSpPr>
          <p:spPr bwMode="auto">
            <a:xfrm>
              <a:off x="1418" y="3015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9" name="Line 92"/>
            <p:cNvSpPr>
              <a:spLocks noChangeShapeType="1"/>
            </p:cNvSpPr>
            <p:nvPr/>
          </p:nvSpPr>
          <p:spPr bwMode="auto">
            <a:xfrm>
              <a:off x="2284" y="301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0" name="Line 93"/>
            <p:cNvSpPr>
              <a:spLocks noChangeShapeType="1"/>
            </p:cNvSpPr>
            <p:nvPr/>
          </p:nvSpPr>
          <p:spPr bwMode="auto">
            <a:xfrm>
              <a:off x="3112" y="3015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1" name="Line 94"/>
            <p:cNvSpPr>
              <a:spLocks noChangeShapeType="1"/>
            </p:cNvSpPr>
            <p:nvPr/>
          </p:nvSpPr>
          <p:spPr bwMode="auto">
            <a:xfrm>
              <a:off x="3998" y="301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2" name="Line 95"/>
            <p:cNvSpPr>
              <a:spLocks noChangeShapeType="1"/>
            </p:cNvSpPr>
            <p:nvPr/>
          </p:nvSpPr>
          <p:spPr bwMode="auto">
            <a:xfrm>
              <a:off x="4831" y="3015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3" name="Line 96"/>
            <p:cNvSpPr>
              <a:spLocks noChangeShapeType="1"/>
            </p:cNvSpPr>
            <p:nvPr/>
          </p:nvSpPr>
          <p:spPr bwMode="auto">
            <a:xfrm>
              <a:off x="108" y="3302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4" name="Line 97"/>
            <p:cNvSpPr>
              <a:spLocks noChangeShapeType="1"/>
            </p:cNvSpPr>
            <p:nvPr/>
          </p:nvSpPr>
          <p:spPr bwMode="auto">
            <a:xfrm>
              <a:off x="393" y="3302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5" name="Line 98"/>
            <p:cNvSpPr>
              <a:spLocks noChangeShapeType="1"/>
            </p:cNvSpPr>
            <p:nvPr/>
          </p:nvSpPr>
          <p:spPr bwMode="auto">
            <a:xfrm>
              <a:off x="1418" y="3302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6" name="Line 99"/>
            <p:cNvSpPr>
              <a:spLocks noChangeShapeType="1"/>
            </p:cNvSpPr>
            <p:nvPr/>
          </p:nvSpPr>
          <p:spPr bwMode="auto">
            <a:xfrm>
              <a:off x="2284" y="3302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7" name="Line 100"/>
            <p:cNvSpPr>
              <a:spLocks noChangeShapeType="1"/>
            </p:cNvSpPr>
            <p:nvPr/>
          </p:nvSpPr>
          <p:spPr bwMode="auto">
            <a:xfrm>
              <a:off x="3112" y="3302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8" name="Line 101"/>
            <p:cNvSpPr>
              <a:spLocks noChangeShapeType="1"/>
            </p:cNvSpPr>
            <p:nvPr/>
          </p:nvSpPr>
          <p:spPr bwMode="auto">
            <a:xfrm>
              <a:off x="3998" y="3302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9" name="Line 102"/>
            <p:cNvSpPr>
              <a:spLocks noChangeShapeType="1"/>
            </p:cNvSpPr>
            <p:nvPr/>
          </p:nvSpPr>
          <p:spPr bwMode="auto">
            <a:xfrm>
              <a:off x="4831" y="3302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0" name="Line 103"/>
            <p:cNvSpPr>
              <a:spLocks noChangeShapeType="1"/>
            </p:cNvSpPr>
            <p:nvPr/>
          </p:nvSpPr>
          <p:spPr bwMode="auto">
            <a:xfrm>
              <a:off x="108" y="3588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1" name="Line 104"/>
            <p:cNvSpPr>
              <a:spLocks noChangeShapeType="1"/>
            </p:cNvSpPr>
            <p:nvPr/>
          </p:nvSpPr>
          <p:spPr bwMode="auto">
            <a:xfrm>
              <a:off x="393" y="3588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2" name="Line 105"/>
            <p:cNvSpPr>
              <a:spLocks noChangeShapeType="1"/>
            </p:cNvSpPr>
            <p:nvPr/>
          </p:nvSpPr>
          <p:spPr bwMode="auto">
            <a:xfrm>
              <a:off x="1418" y="3588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3" name="Line 106"/>
            <p:cNvSpPr>
              <a:spLocks noChangeShapeType="1"/>
            </p:cNvSpPr>
            <p:nvPr/>
          </p:nvSpPr>
          <p:spPr bwMode="auto">
            <a:xfrm>
              <a:off x="2284" y="3588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4" name="Line 107"/>
            <p:cNvSpPr>
              <a:spLocks noChangeShapeType="1"/>
            </p:cNvSpPr>
            <p:nvPr/>
          </p:nvSpPr>
          <p:spPr bwMode="auto">
            <a:xfrm>
              <a:off x="3112" y="3588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5" name="Line 108"/>
            <p:cNvSpPr>
              <a:spLocks noChangeShapeType="1"/>
            </p:cNvSpPr>
            <p:nvPr/>
          </p:nvSpPr>
          <p:spPr bwMode="auto">
            <a:xfrm>
              <a:off x="3998" y="3588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6" name="Line 109"/>
            <p:cNvSpPr>
              <a:spLocks noChangeShapeType="1"/>
            </p:cNvSpPr>
            <p:nvPr/>
          </p:nvSpPr>
          <p:spPr bwMode="auto">
            <a:xfrm>
              <a:off x="4831" y="3588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7" name="Line 110"/>
            <p:cNvSpPr>
              <a:spLocks noChangeShapeType="1"/>
            </p:cNvSpPr>
            <p:nvPr/>
          </p:nvSpPr>
          <p:spPr bwMode="auto">
            <a:xfrm>
              <a:off x="108" y="3875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8" name="Line 111"/>
            <p:cNvSpPr>
              <a:spLocks noChangeShapeType="1"/>
            </p:cNvSpPr>
            <p:nvPr/>
          </p:nvSpPr>
          <p:spPr bwMode="auto">
            <a:xfrm>
              <a:off x="393" y="3875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9" name="Line 112"/>
            <p:cNvSpPr>
              <a:spLocks noChangeShapeType="1"/>
            </p:cNvSpPr>
            <p:nvPr/>
          </p:nvSpPr>
          <p:spPr bwMode="auto">
            <a:xfrm>
              <a:off x="1418" y="3875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0" name="Line 113"/>
            <p:cNvSpPr>
              <a:spLocks noChangeShapeType="1"/>
            </p:cNvSpPr>
            <p:nvPr/>
          </p:nvSpPr>
          <p:spPr bwMode="auto">
            <a:xfrm>
              <a:off x="2284" y="387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1" name="Line 114"/>
            <p:cNvSpPr>
              <a:spLocks noChangeShapeType="1"/>
            </p:cNvSpPr>
            <p:nvPr/>
          </p:nvSpPr>
          <p:spPr bwMode="auto">
            <a:xfrm>
              <a:off x="3112" y="3875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2" name="Line 115"/>
            <p:cNvSpPr>
              <a:spLocks noChangeShapeType="1"/>
            </p:cNvSpPr>
            <p:nvPr/>
          </p:nvSpPr>
          <p:spPr bwMode="auto">
            <a:xfrm>
              <a:off x="3998" y="387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3" name="Line 116"/>
            <p:cNvSpPr>
              <a:spLocks noChangeShapeType="1"/>
            </p:cNvSpPr>
            <p:nvPr/>
          </p:nvSpPr>
          <p:spPr bwMode="auto">
            <a:xfrm>
              <a:off x="4831" y="3875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4" name="Line 117"/>
            <p:cNvSpPr>
              <a:spLocks noChangeShapeType="1"/>
            </p:cNvSpPr>
            <p:nvPr/>
          </p:nvSpPr>
          <p:spPr bwMode="auto">
            <a:xfrm>
              <a:off x="108" y="4161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5" name="Line 118"/>
            <p:cNvSpPr>
              <a:spLocks noChangeShapeType="1"/>
            </p:cNvSpPr>
            <p:nvPr/>
          </p:nvSpPr>
          <p:spPr bwMode="auto">
            <a:xfrm>
              <a:off x="393" y="4161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6" name="Line 119"/>
            <p:cNvSpPr>
              <a:spLocks noChangeShapeType="1"/>
            </p:cNvSpPr>
            <p:nvPr/>
          </p:nvSpPr>
          <p:spPr bwMode="auto">
            <a:xfrm>
              <a:off x="1418" y="4161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7" name="Line 120"/>
            <p:cNvSpPr>
              <a:spLocks noChangeShapeType="1"/>
            </p:cNvSpPr>
            <p:nvPr/>
          </p:nvSpPr>
          <p:spPr bwMode="auto">
            <a:xfrm>
              <a:off x="2284" y="416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8" name="Line 121"/>
            <p:cNvSpPr>
              <a:spLocks noChangeShapeType="1"/>
            </p:cNvSpPr>
            <p:nvPr/>
          </p:nvSpPr>
          <p:spPr bwMode="auto">
            <a:xfrm>
              <a:off x="3112" y="4161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9" name="Line 122"/>
            <p:cNvSpPr>
              <a:spLocks noChangeShapeType="1"/>
            </p:cNvSpPr>
            <p:nvPr/>
          </p:nvSpPr>
          <p:spPr bwMode="auto">
            <a:xfrm>
              <a:off x="3998" y="416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0" name="Line 123"/>
            <p:cNvSpPr>
              <a:spLocks noChangeShapeType="1"/>
            </p:cNvSpPr>
            <p:nvPr/>
          </p:nvSpPr>
          <p:spPr bwMode="auto">
            <a:xfrm>
              <a:off x="4831" y="4161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1" name="Line 124"/>
            <p:cNvSpPr>
              <a:spLocks noChangeShapeType="1"/>
            </p:cNvSpPr>
            <p:nvPr/>
          </p:nvSpPr>
          <p:spPr bwMode="auto">
            <a:xfrm>
              <a:off x="108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2" name="Line 125"/>
            <p:cNvSpPr>
              <a:spLocks noChangeShapeType="1"/>
            </p:cNvSpPr>
            <p:nvPr/>
          </p:nvSpPr>
          <p:spPr bwMode="auto">
            <a:xfrm>
              <a:off x="108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3" name="Line 126"/>
            <p:cNvSpPr>
              <a:spLocks noChangeShapeType="1"/>
            </p:cNvSpPr>
            <p:nvPr/>
          </p:nvSpPr>
          <p:spPr bwMode="auto">
            <a:xfrm>
              <a:off x="108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4" name="Line 127"/>
            <p:cNvSpPr>
              <a:spLocks noChangeShapeType="1"/>
            </p:cNvSpPr>
            <p:nvPr/>
          </p:nvSpPr>
          <p:spPr bwMode="auto">
            <a:xfrm>
              <a:off x="108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5" name="Line 128"/>
            <p:cNvSpPr>
              <a:spLocks noChangeShapeType="1"/>
            </p:cNvSpPr>
            <p:nvPr/>
          </p:nvSpPr>
          <p:spPr bwMode="auto">
            <a:xfrm>
              <a:off x="108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6" name="Line 129"/>
            <p:cNvSpPr>
              <a:spLocks noChangeShapeType="1"/>
            </p:cNvSpPr>
            <p:nvPr/>
          </p:nvSpPr>
          <p:spPr bwMode="auto">
            <a:xfrm>
              <a:off x="108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7" name="Line 130"/>
            <p:cNvSpPr>
              <a:spLocks noChangeShapeType="1"/>
            </p:cNvSpPr>
            <p:nvPr/>
          </p:nvSpPr>
          <p:spPr bwMode="auto">
            <a:xfrm>
              <a:off x="108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8" name="Line 131"/>
            <p:cNvSpPr>
              <a:spLocks noChangeShapeType="1"/>
            </p:cNvSpPr>
            <p:nvPr/>
          </p:nvSpPr>
          <p:spPr bwMode="auto">
            <a:xfrm>
              <a:off x="108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9" name="Line 132"/>
            <p:cNvSpPr>
              <a:spLocks noChangeShapeType="1"/>
            </p:cNvSpPr>
            <p:nvPr/>
          </p:nvSpPr>
          <p:spPr bwMode="auto">
            <a:xfrm>
              <a:off x="108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0" name="Line 133"/>
            <p:cNvSpPr>
              <a:spLocks noChangeShapeType="1"/>
            </p:cNvSpPr>
            <p:nvPr/>
          </p:nvSpPr>
          <p:spPr bwMode="auto">
            <a:xfrm>
              <a:off x="393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1" name="Line 134"/>
            <p:cNvSpPr>
              <a:spLocks noChangeShapeType="1"/>
            </p:cNvSpPr>
            <p:nvPr/>
          </p:nvSpPr>
          <p:spPr bwMode="auto">
            <a:xfrm>
              <a:off x="393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2" name="Line 135"/>
            <p:cNvSpPr>
              <a:spLocks noChangeShapeType="1"/>
            </p:cNvSpPr>
            <p:nvPr/>
          </p:nvSpPr>
          <p:spPr bwMode="auto">
            <a:xfrm>
              <a:off x="393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3" name="Line 136"/>
            <p:cNvSpPr>
              <a:spLocks noChangeShapeType="1"/>
            </p:cNvSpPr>
            <p:nvPr/>
          </p:nvSpPr>
          <p:spPr bwMode="auto">
            <a:xfrm>
              <a:off x="393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4" name="Line 137"/>
            <p:cNvSpPr>
              <a:spLocks noChangeShapeType="1"/>
            </p:cNvSpPr>
            <p:nvPr/>
          </p:nvSpPr>
          <p:spPr bwMode="auto">
            <a:xfrm>
              <a:off x="393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5" name="Line 138"/>
            <p:cNvSpPr>
              <a:spLocks noChangeShapeType="1"/>
            </p:cNvSpPr>
            <p:nvPr/>
          </p:nvSpPr>
          <p:spPr bwMode="auto">
            <a:xfrm>
              <a:off x="393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6" name="Line 139"/>
            <p:cNvSpPr>
              <a:spLocks noChangeShapeType="1"/>
            </p:cNvSpPr>
            <p:nvPr/>
          </p:nvSpPr>
          <p:spPr bwMode="auto">
            <a:xfrm>
              <a:off x="393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7" name="Line 140"/>
            <p:cNvSpPr>
              <a:spLocks noChangeShapeType="1"/>
            </p:cNvSpPr>
            <p:nvPr/>
          </p:nvSpPr>
          <p:spPr bwMode="auto">
            <a:xfrm>
              <a:off x="393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8" name="Line 141"/>
            <p:cNvSpPr>
              <a:spLocks noChangeShapeType="1"/>
            </p:cNvSpPr>
            <p:nvPr/>
          </p:nvSpPr>
          <p:spPr bwMode="auto">
            <a:xfrm>
              <a:off x="393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9" name="Line 142"/>
            <p:cNvSpPr>
              <a:spLocks noChangeShapeType="1"/>
            </p:cNvSpPr>
            <p:nvPr/>
          </p:nvSpPr>
          <p:spPr bwMode="auto">
            <a:xfrm>
              <a:off x="1418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0" name="Line 143"/>
            <p:cNvSpPr>
              <a:spLocks noChangeShapeType="1"/>
            </p:cNvSpPr>
            <p:nvPr/>
          </p:nvSpPr>
          <p:spPr bwMode="auto">
            <a:xfrm>
              <a:off x="1418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1" name="Line 144"/>
            <p:cNvSpPr>
              <a:spLocks noChangeShapeType="1"/>
            </p:cNvSpPr>
            <p:nvPr/>
          </p:nvSpPr>
          <p:spPr bwMode="auto">
            <a:xfrm>
              <a:off x="1418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2" name="Line 145"/>
            <p:cNvSpPr>
              <a:spLocks noChangeShapeType="1"/>
            </p:cNvSpPr>
            <p:nvPr/>
          </p:nvSpPr>
          <p:spPr bwMode="auto">
            <a:xfrm>
              <a:off x="1418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3" name="Line 146"/>
            <p:cNvSpPr>
              <a:spLocks noChangeShapeType="1"/>
            </p:cNvSpPr>
            <p:nvPr/>
          </p:nvSpPr>
          <p:spPr bwMode="auto">
            <a:xfrm>
              <a:off x="1418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4" name="Line 147"/>
            <p:cNvSpPr>
              <a:spLocks noChangeShapeType="1"/>
            </p:cNvSpPr>
            <p:nvPr/>
          </p:nvSpPr>
          <p:spPr bwMode="auto">
            <a:xfrm>
              <a:off x="1418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5" name="Line 148"/>
            <p:cNvSpPr>
              <a:spLocks noChangeShapeType="1"/>
            </p:cNvSpPr>
            <p:nvPr/>
          </p:nvSpPr>
          <p:spPr bwMode="auto">
            <a:xfrm>
              <a:off x="1418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6" name="Line 149"/>
            <p:cNvSpPr>
              <a:spLocks noChangeShapeType="1"/>
            </p:cNvSpPr>
            <p:nvPr/>
          </p:nvSpPr>
          <p:spPr bwMode="auto">
            <a:xfrm>
              <a:off x="1418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7" name="Line 150"/>
            <p:cNvSpPr>
              <a:spLocks noChangeShapeType="1"/>
            </p:cNvSpPr>
            <p:nvPr/>
          </p:nvSpPr>
          <p:spPr bwMode="auto">
            <a:xfrm>
              <a:off x="1418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8" name="Line 151"/>
            <p:cNvSpPr>
              <a:spLocks noChangeShapeType="1"/>
            </p:cNvSpPr>
            <p:nvPr/>
          </p:nvSpPr>
          <p:spPr bwMode="auto">
            <a:xfrm>
              <a:off x="2284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9" name="Line 152"/>
            <p:cNvSpPr>
              <a:spLocks noChangeShapeType="1"/>
            </p:cNvSpPr>
            <p:nvPr/>
          </p:nvSpPr>
          <p:spPr bwMode="auto">
            <a:xfrm>
              <a:off x="2284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0" name="Line 153"/>
            <p:cNvSpPr>
              <a:spLocks noChangeShapeType="1"/>
            </p:cNvSpPr>
            <p:nvPr/>
          </p:nvSpPr>
          <p:spPr bwMode="auto">
            <a:xfrm>
              <a:off x="2284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1" name="Line 154"/>
            <p:cNvSpPr>
              <a:spLocks noChangeShapeType="1"/>
            </p:cNvSpPr>
            <p:nvPr/>
          </p:nvSpPr>
          <p:spPr bwMode="auto">
            <a:xfrm>
              <a:off x="2284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2" name="Line 155"/>
            <p:cNvSpPr>
              <a:spLocks noChangeShapeType="1"/>
            </p:cNvSpPr>
            <p:nvPr/>
          </p:nvSpPr>
          <p:spPr bwMode="auto">
            <a:xfrm>
              <a:off x="2284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3" name="Line 156"/>
            <p:cNvSpPr>
              <a:spLocks noChangeShapeType="1"/>
            </p:cNvSpPr>
            <p:nvPr/>
          </p:nvSpPr>
          <p:spPr bwMode="auto">
            <a:xfrm>
              <a:off x="2284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4" name="Line 157"/>
            <p:cNvSpPr>
              <a:spLocks noChangeShapeType="1"/>
            </p:cNvSpPr>
            <p:nvPr/>
          </p:nvSpPr>
          <p:spPr bwMode="auto">
            <a:xfrm>
              <a:off x="2284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5" name="Line 158"/>
            <p:cNvSpPr>
              <a:spLocks noChangeShapeType="1"/>
            </p:cNvSpPr>
            <p:nvPr/>
          </p:nvSpPr>
          <p:spPr bwMode="auto">
            <a:xfrm>
              <a:off x="2284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6" name="Line 159"/>
            <p:cNvSpPr>
              <a:spLocks noChangeShapeType="1"/>
            </p:cNvSpPr>
            <p:nvPr/>
          </p:nvSpPr>
          <p:spPr bwMode="auto">
            <a:xfrm>
              <a:off x="2284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7" name="Line 160"/>
            <p:cNvSpPr>
              <a:spLocks noChangeShapeType="1"/>
            </p:cNvSpPr>
            <p:nvPr/>
          </p:nvSpPr>
          <p:spPr bwMode="auto">
            <a:xfrm>
              <a:off x="3112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8" name="Line 161"/>
            <p:cNvSpPr>
              <a:spLocks noChangeShapeType="1"/>
            </p:cNvSpPr>
            <p:nvPr/>
          </p:nvSpPr>
          <p:spPr bwMode="auto">
            <a:xfrm>
              <a:off x="3112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9" name="Line 162"/>
            <p:cNvSpPr>
              <a:spLocks noChangeShapeType="1"/>
            </p:cNvSpPr>
            <p:nvPr/>
          </p:nvSpPr>
          <p:spPr bwMode="auto">
            <a:xfrm>
              <a:off x="3112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0" name="Line 163"/>
            <p:cNvSpPr>
              <a:spLocks noChangeShapeType="1"/>
            </p:cNvSpPr>
            <p:nvPr/>
          </p:nvSpPr>
          <p:spPr bwMode="auto">
            <a:xfrm>
              <a:off x="3112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1" name="Line 164"/>
            <p:cNvSpPr>
              <a:spLocks noChangeShapeType="1"/>
            </p:cNvSpPr>
            <p:nvPr/>
          </p:nvSpPr>
          <p:spPr bwMode="auto">
            <a:xfrm>
              <a:off x="3112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2" name="Line 165"/>
            <p:cNvSpPr>
              <a:spLocks noChangeShapeType="1"/>
            </p:cNvSpPr>
            <p:nvPr/>
          </p:nvSpPr>
          <p:spPr bwMode="auto">
            <a:xfrm>
              <a:off x="3112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3" name="Line 166"/>
            <p:cNvSpPr>
              <a:spLocks noChangeShapeType="1"/>
            </p:cNvSpPr>
            <p:nvPr/>
          </p:nvSpPr>
          <p:spPr bwMode="auto">
            <a:xfrm>
              <a:off x="3112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4" name="Line 167"/>
            <p:cNvSpPr>
              <a:spLocks noChangeShapeType="1"/>
            </p:cNvSpPr>
            <p:nvPr/>
          </p:nvSpPr>
          <p:spPr bwMode="auto">
            <a:xfrm>
              <a:off x="3112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5" name="Line 168"/>
            <p:cNvSpPr>
              <a:spLocks noChangeShapeType="1"/>
            </p:cNvSpPr>
            <p:nvPr/>
          </p:nvSpPr>
          <p:spPr bwMode="auto">
            <a:xfrm>
              <a:off x="3112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6" name="Line 169"/>
            <p:cNvSpPr>
              <a:spLocks noChangeShapeType="1"/>
            </p:cNvSpPr>
            <p:nvPr/>
          </p:nvSpPr>
          <p:spPr bwMode="auto">
            <a:xfrm>
              <a:off x="3998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7" name="Line 170"/>
            <p:cNvSpPr>
              <a:spLocks noChangeShapeType="1"/>
            </p:cNvSpPr>
            <p:nvPr/>
          </p:nvSpPr>
          <p:spPr bwMode="auto">
            <a:xfrm>
              <a:off x="3998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8" name="Line 171"/>
            <p:cNvSpPr>
              <a:spLocks noChangeShapeType="1"/>
            </p:cNvSpPr>
            <p:nvPr/>
          </p:nvSpPr>
          <p:spPr bwMode="auto">
            <a:xfrm>
              <a:off x="3998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9" name="Line 172"/>
            <p:cNvSpPr>
              <a:spLocks noChangeShapeType="1"/>
            </p:cNvSpPr>
            <p:nvPr/>
          </p:nvSpPr>
          <p:spPr bwMode="auto">
            <a:xfrm>
              <a:off x="3998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0" name="Line 173"/>
            <p:cNvSpPr>
              <a:spLocks noChangeShapeType="1"/>
            </p:cNvSpPr>
            <p:nvPr/>
          </p:nvSpPr>
          <p:spPr bwMode="auto">
            <a:xfrm>
              <a:off x="3998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1" name="Line 174"/>
            <p:cNvSpPr>
              <a:spLocks noChangeShapeType="1"/>
            </p:cNvSpPr>
            <p:nvPr/>
          </p:nvSpPr>
          <p:spPr bwMode="auto">
            <a:xfrm>
              <a:off x="3998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2" name="Line 175"/>
            <p:cNvSpPr>
              <a:spLocks noChangeShapeType="1"/>
            </p:cNvSpPr>
            <p:nvPr/>
          </p:nvSpPr>
          <p:spPr bwMode="auto">
            <a:xfrm>
              <a:off x="3998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3" name="Line 176"/>
            <p:cNvSpPr>
              <a:spLocks noChangeShapeType="1"/>
            </p:cNvSpPr>
            <p:nvPr/>
          </p:nvSpPr>
          <p:spPr bwMode="auto">
            <a:xfrm>
              <a:off x="3998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4" name="Line 177"/>
            <p:cNvSpPr>
              <a:spLocks noChangeShapeType="1"/>
            </p:cNvSpPr>
            <p:nvPr/>
          </p:nvSpPr>
          <p:spPr bwMode="auto">
            <a:xfrm>
              <a:off x="3998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5" name="Line 178"/>
            <p:cNvSpPr>
              <a:spLocks noChangeShapeType="1"/>
            </p:cNvSpPr>
            <p:nvPr/>
          </p:nvSpPr>
          <p:spPr bwMode="auto">
            <a:xfrm>
              <a:off x="4831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6" name="Line 179"/>
            <p:cNvSpPr>
              <a:spLocks noChangeShapeType="1"/>
            </p:cNvSpPr>
            <p:nvPr/>
          </p:nvSpPr>
          <p:spPr bwMode="auto">
            <a:xfrm>
              <a:off x="4831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7" name="Line 180"/>
            <p:cNvSpPr>
              <a:spLocks noChangeShapeType="1"/>
            </p:cNvSpPr>
            <p:nvPr/>
          </p:nvSpPr>
          <p:spPr bwMode="auto">
            <a:xfrm>
              <a:off x="4831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8" name="Line 181"/>
            <p:cNvSpPr>
              <a:spLocks noChangeShapeType="1"/>
            </p:cNvSpPr>
            <p:nvPr/>
          </p:nvSpPr>
          <p:spPr bwMode="auto">
            <a:xfrm>
              <a:off x="4831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9" name="Line 182"/>
            <p:cNvSpPr>
              <a:spLocks noChangeShapeType="1"/>
            </p:cNvSpPr>
            <p:nvPr/>
          </p:nvSpPr>
          <p:spPr bwMode="auto">
            <a:xfrm>
              <a:off x="4831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0" name="Line 183"/>
            <p:cNvSpPr>
              <a:spLocks noChangeShapeType="1"/>
            </p:cNvSpPr>
            <p:nvPr/>
          </p:nvSpPr>
          <p:spPr bwMode="auto">
            <a:xfrm>
              <a:off x="4831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1" name="Line 184"/>
            <p:cNvSpPr>
              <a:spLocks noChangeShapeType="1"/>
            </p:cNvSpPr>
            <p:nvPr/>
          </p:nvSpPr>
          <p:spPr bwMode="auto">
            <a:xfrm>
              <a:off x="4831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2" name="Line 185"/>
            <p:cNvSpPr>
              <a:spLocks noChangeShapeType="1"/>
            </p:cNvSpPr>
            <p:nvPr/>
          </p:nvSpPr>
          <p:spPr bwMode="auto">
            <a:xfrm>
              <a:off x="4831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3" name="Line 186"/>
            <p:cNvSpPr>
              <a:spLocks noChangeShapeType="1"/>
            </p:cNvSpPr>
            <p:nvPr/>
          </p:nvSpPr>
          <p:spPr bwMode="auto">
            <a:xfrm>
              <a:off x="4831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4" name="Line 187"/>
            <p:cNvSpPr>
              <a:spLocks noChangeShapeType="1"/>
            </p:cNvSpPr>
            <p:nvPr/>
          </p:nvSpPr>
          <p:spPr bwMode="auto">
            <a:xfrm>
              <a:off x="5646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5" name="Line 188"/>
            <p:cNvSpPr>
              <a:spLocks noChangeShapeType="1"/>
            </p:cNvSpPr>
            <p:nvPr/>
          </p:nvSpPr>
          <p:spPr bwMode="auto">
            <a:xfrm>
              <a:off x="5646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6" name="Line 189"/>
            <p:cNvSpPr>
              <a:spLocks noChangeShapeType="1"/>
            </p:cNvSpPr>
            <p:nvPr/>
          </p:nvSpPr>
          <p:spPr bwMode="auto">
            <a:xfrm>
              <a:off x="5646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7" name="Line 190"/>
            <p:cNvSpPr>
              <a:spLocks noChangeShapeType="1"/>
            </p:cNvSpPr>
            <p:nvPr/>
          </p:nvSpPr>
          <p:spPr bwMode="auto">
            <a:xfrm>
              <a:off x="5646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8" name="Line 191"/>
            <p:cNvSpPr>
              <a:spLocks noChangeShapeType="1"/>
            </p:cNvSpPr>
            <p:nvPr/>
          </p:nvSpPr>
          <p:spPr bwMode="auto">
            <a:xfrm>
              <a:off x="5646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9" name="Line 192"/>
            <p:cNvSpPr>
              <a:spLocks noChangeShapeType="1"/>
            </p:cNvSpPr>
            <p:nvPr/>
          </p:nvSpPr>
          <p:spPr bwMode="auto">
            <a:xfrm>
              <a:off x="5646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90" name="Line 193"/>
            <p:cNvSpPr>
              <a:spLocks noChangeShapeType="1"/>
            </p:cNvSpPr>
            <p:nvPr/>
          </p:nvSpPr>
          <p:spPr bwMode="auto">
            <a:xfrm>
              <a:off x="5646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91" name="Line 194"/>
            <p:cNvSpPr>
              <a:spLocks noChangeShapeType="1"/>
            </p:cNvSpPr>
            <p:nvPr/>
          </p:nvSpPr>
          <p:spPr bwMode="auto">
            <a:xfrm>
              <a:off x="5646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92" name="Line 195"/>
            <p:cNvSpPr>
              <a:spLocks noChangeShapeType="1"/>
            </p:cNvSpPr>
            <p:nvPr/>
          </p:nvSpPr>
          <p:spPr bwMode="auto">
            <a:xfrm>
              <a:off x="5646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95440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Bildschirmpräsentation (4:3)</PresentationFormat>
  <Paragraphs>81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7_Larissa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Borstel</dc:creator>
  <cp:lastModifiedBy>HH</cp:lastModifiedBy>
  <cp:revision>19</cp:revision>
  <dcterms:created xsi:type="dcterms:W3CDTF">2015-02-26T04:32:13Z</dcterms:created>
  <dcterms:modified xsi:type="dcterms:W3CDTF">2016-09-15T19:54:02Z</dcterms:modified>
</cp:coreProperties>
</file>