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7" r:id="rId3"/>
    <p:sldId id="267" r:id="rId4"/>
    <p:sldId id="268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80" d="100"/>
          <a:sy n="80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131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de-DE" smtClean="0"/>
              <a:t>26.01.2017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de-DE" smtClean="0"/>
              <a:t>26.01.2017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KG line" title="Medical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9906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de-DE" smtClean="0"/>
              <a:t>26.01.2017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de-DE" smtClean="0"/>
              <a:t>26.01.2017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de-DE" smtClean="0"/>
              <a:t>26.01.2017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bschnitts-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de-DE" smtClean="0"/>
              <a:t>26.01.2017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100584"/>
            <a:ext cx="10058400" cy="132588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de-DE" smtClean="0"/>
              <a:t>26.01.2017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de-DE" smtClean="0"/>
              <a:t>26.01.2017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de-DE" smtClean="0"/>
              <a:t>26.01.2017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ter Balken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067800" y="6481760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7CC0096-1860-4642-9CD2-0079EA5E7CD1}" type="datetimeFigureOut">
              <a:rPr lang="de-DE" smtClean="0"/>
              <a:pPr/>
              <a:t>26.01.2017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80000"/>
        <a:buFont typeface="Wingdings" pitchFamily="2" charset="2"/>
        <a:buChar char="§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80000"/>
        <a:buFont typeface="Wingdings" pitchFamily="2" charset="2"/>
        <a:buChar char="§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80000"/>
        <a:buFont typeface="Wingdings" pitchFamily="2" charset="2"/>
        <a:buChar char="§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80000"/>
        <a:buFont typeface="Wingdings" pitchFamily="2" charset="2"/>
        <a:buChar char="§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72">
          <p15:clr>
            <a:srgbClr val="F26B43"/>
          </p15:clr>
        </p15:guide>
        <p15:guide id="4" pos="7008">
          <p15:clr>
            <a:srgbClr val="F26B43"/>
          </p15:clr>
        </p15:guide>
        <p15:guide id="5" orient="horz" pos="1152">
          <p15:clr>
            <a:srgbClr val="F26B43"/>
          </p15:clr>
        </p15:guide>
        <p15:guide id="6" orient="horz" pos="4032">
          <p15:clr>
            <a:srgbClr val="F26B43"/>
          </p15:clr>
        </p15:guide>
        <p15:guide id="7" pos="960">
          <p15:clr>
            <a:srgbClr val="F26B43"/>
          </p15:clr>
        </p15:guide>
        <p15:guide id="8" pos="6720">
          <p15:clr>
            <a:srgbClr val="F26B43"/>
          </p15:clr>
        </p15:guide>
        <p15:guide id="9" pos="384">
          <p15:clr>
            <a:srgbClr val="F26B43"/>
          </p15:clr>
        </p15:guide>
        <p15:guide id="10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b_J3wUUgX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AIDS/HIV-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forgotten</a:t>
            </a:r>
            <a:r>
              <a:rPr lang="de-DE" dirty="0" smtClean="0"/>
              <a:t> </a:t>
            </a:r>
            <a:r>
              <a:rPr lang="de-DE" dirty="0" err="1" smtClean="0"/>
              <a:t>disease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3200" b="1" dirty="0"/>
              <a:t>Out </a:t>
            </a:r>
            <a:r>
              <a:rPr lang="de-DE" sz="3200" b="1" dirty="0" err="1"/>
              <a:t>of</a:t>
            </a:r>
            <a:r>
              <a:rPr lang="de-DE" sz="3200" b="1" dirty="0"/>
              <a:t> </a:t>
            </a:r>
            <a:r>
              <a:rPr lang="de-DE" sz="3200" b="1" dirty="0" err="1" smtClean="0"/>
              <a:t>sight</a:t>
            </a:r>
            <a:r>
              <a:rPr lang="de-DE" sz="3200" b="1" dirty="0" smtClean="0"/>
              <a:t>… Out </a:t>
            </a:r>
            <a:r>
              <a:rPr lang="de-DE" sz="3200" b="1" dirty="0" err="1"/>
              <a:t>of</a:t>
            </a:r>
            <a:r>
              <a:rPr lang="de-DE" sz="3200" b="1" dirty="0"/>
              <a:t> </a:t>
            </a:r>
            <a:r>
              <a:rPr lang="de-DE" sz="3200" b="1" dirty="0" err="1" smtClean="0"/>
              <a:t>mind</a:t>
            </a:r>
            <a:r>
              <a:rPr lang="de-DE" sz="3200" b="1" dirty="0" smtClean="0"/>
              <a:t>… </a:t>
            </a:r>
          </a:p>
          <a:p>
            <a:pPr marL="0" indent="0" algn="ctr">
              <a:buNone/>
            </a:pPr>
            <a:r>
              <a:rPr lang="de-DE" sz="3200" dirty="0" smtClean="0"/>
              <a:t>39 </a:t>
            </a:r>
            <a:r>
              <a:rPr lang="de-DE" sz="3200" dirty="0" err="1"/>
              <a:t>million</a:t>
            </a:r>
            <a:r>
              <a:rPr lang="de-DE" sz="3200" dirty="0"/>
              <a:t> </a:t>
            </a:r>
            <a:r>
              <a:rPr lang="de-DE" sz="3200" dirty="0" err="1" smtClean="0"/>
              <a:t>people</a:t>
            </a:r>
            <a:r>
              <a:rPr lang="de-DE" sz="3200" dirty="0" smtClean="0"/>
              <a:t> </a:t>
            </a:r>
            <a:r>
              <a:rPr lang="de-DE" sz="3200" dirty="0" err="1" smtClean="0"/>
              <a:t>are</a:t>
            </a:r>
            <a:r>
              <a:rPr lang="de-DE" sz="3200" dirty="0" smtClean="0"/>
              <a:t> </a:t>
            </a:r>
            <a:r>
              <a:rPr lang="de-DE" sz="3200" dirty="0" err="1"/>
              <a:t>infected</a:t>
            </a:r>
            <a:r>
              <a:rPr lang="de-DE" sz="3200" dirty="0"/>
              <a:t> </a:t>
            </a:r>
            <a:r>
              <a:rPr lang="de-DE" sz="3200" dirty="0" err="1"/>
              <a:t>and</a:t>
            </a:r>
            <a:r>
              <a:rPr lang="de-DE" sz="3200" dirty="0"/>
              <a:t> </a:t>
            </a:r>
            <a:r>
              <a:rPr lang="de-DE" sz="3200" dirty="0" err="1"/>
              <a:t>have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 smtClean="0"/>
              <a:t>disease</a:t>
            </a:r>
            <a:r>
              <a:rPr lang="de-DE" sz="3200" dirty="0" smtClean="0"/>
              <a:t>…</a:t>
            </a:r>
            <a:endParaRPr lang="de-DE" sz="3200" dirty="0"/>
          </a:p>
          <a:p>
            <a:pPr marL="0" indent="0" algn="ctr">
              <a:buNone/>
            </a:pPr>
            <a:r>
              <a:rPr lang="de-DE" sz="3200" dirty="0" smtClean="0"/>
              <a:t>…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dirty="0" err="1"/>
              <a:t>there</a:t>
            </a:r>
            <a:r>
              <a:rPr lang="de-DE" sz="3200" dirty="0"/>
              <a:t> </a:t>
            </a:r>
            <a:r>
              <a:rPr lang="de-DE" sz="3200" dirty="0" err="1"/>
              <a:t>is</a:t>
            </a:r>
            <a:r>
              <a:rPr lang="de-DE" sz="3200" dirty="0"/>
              <a:t> still </a:t>
            </a:r>
            <a:r>
              <a:rPr lang="de-DE" sz="3200" dirty="0" err="1"/>
              <a:t>no</a:t>
            </a:r>
            <a:r>
              <a:rPr lang="de-DE" sz="3200" dirty="0"/>
              <a:t> </a:t>
            </a:r>
            <a:r>
              <a:rPr lang="de-DE" sz="3200" dirty="0" err="1"/>
              <a:t>cure</a:t>
            </a:r>
            <a:r>
              <a:rPr lang="de-DE" sz="3200" dirty="0"/>
              <a:t> </a:t>
            </a:r>
            <a:r>
              <a:rPr lang="de-DE" sz="3200" dirty="0" err="1"/>
              <a:t>for</a:t>
            </a:r>
            <a:r>
              <a:rPr lang="de-DE" sz="3200" dirty="0"/>
              <a:t> it</a:t>
            </a:r>
            <a:r>
              <a:rPr lang="de-DE" sz="3200" dirty="0" smtClean="0"/>
              <a:t>.</a:t>
            </a:r>
          </a:p>
          <a:p>
            <a:pPr marL="0" indent="0" algn="ctr">
              <a:buNone/>
            </a:pPr>
            <a:endParaRPr lang="de-DE" sz="3200" dirty="0" smtClean="0"/>
          </a:p>
          <a:p>
            <a:pPr algn="ctr"/>
            <a:r>
              <a:rPr lang="de-DE" sz="3200" dirty="0"/>
              <a:t>The </a:t>
            </a:r>
            <a:r>
              <a:rPr lang="de-DE" sz="3200" dirty="0" err="1"/>
              <a:t>disease</a:t>
            </a:r>
            <a:r>
              <a:rPr lang="de-DE" sz="3200" dirty="0"/>
              <a:t> </a:t>
            </a:r>
            <a:r>
              <a:rPr lang="de-DE" sz="3200" dirty="0" err="1"/>
              <a:t>can</a:t>
            </a:r>
            <a:r>
              <a:rPr lang="de-DE" sz="3200" dirty="0"/>
              <a:t> </a:t>
            </a:r>
            <a:r>
              <a:rPr lang="de-DE" sz="3200" dirty="0" err="1"/>
              <a:t>be</a:t>
            </a:r>
            <a:r>
              <a:rPr lang="de-DE" sz="3200" dirty="0"/>
              <a:t> </a:t>
            </a:r>
            <a:r>
              <a:rPr lang="de-DE" sz="3200" dirty="0" err="1" smtClean="0"/>
              <a:t>transmitted</a:t>
            </a:r>
            <a:r>
              <a:rPr lang="de-DE" sz="3200" dirty="0" smtClean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 smtClean="0"/>
              <a:t>another</a:t>
            </a:r>
            <a:r>
              <a:rPr lang="de-DE" sz="3200" dirty="0" smtClean="0"/>
              <a:t> </a:t>
            </a:r>
            <a:r>
              <a:rPr lang="de-DE" sz="3200" dirty="0" err="1"/>
              <a:t>person</a:t>
            </a:r>
            <a:r>
              <a:rPr lang="de-DE" sz="3200" dirty="0"/>
              <a:t> </a:t>
            </a:r>
            <a:r>
              <a:rPr lang="de-DE" sz="3200" dirty="0" err="1" smtClean="0"/>
              <a:t>through</a:t>
            </a:r>
            <a:r>
              <a:rPr lang="de-DE" sz="3200" dirty="0" smtClean="0"/>
              <a:t> </a:t>
            </a:r>
            <a:r>
              <a:rPr lang="de-DE" sz="3200" dirty="0"/>
              <a:t>sexual </a:t>
            </a:r>
            <a:r>
              <a:rPr lang="de-DE" sz="3200" dirty="0" err="1"/>
              <a:t>interactions</a:t>
            </a:r>
            <a:endParaRPr lang="de-DE" sz="3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296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Video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de-DE" i="1" dirty="0" smtClean="0"/>
          </a:p>
          <a:p>
            <a:pPr marL="0" lvl="0" indent="0" algn="ctr">
              <a:buNone/>
            </a:pPr>
            <a:r>
              <a:rPr lang="en-US" sz="2800" b="1" dirty="0"/>
              <a:t>HIV AIDS Awareness Advertisement : Support The Fight Against AIDS‎</a:t>
            </a:r>
            <a:endParaRPr lang="de-DE" sz="2800" i="1" u="sng" dirty="0">
              <a:hlinkClick r:id="rId2"/>
            </a:endParaRPr>
          </a:p>
          <a:p>
            <a:pPr marL="0" lvl="0" indent="0" algn="ctr">
              <a:buNone/>
            </a:pPr>
            <a:r>
              <a:rPr lang="de-DE" i="1" u="sng" dirty="0" smtClean="0">
                <a:hlinkClick r:id="rId2"/>
              </a:rPr>
              <a:t>https</a:t>
            </a:r>
            <a:r>
              <a:rPr lang="de-DE" i="1" u="sng" dirty="0">
                <a:hlinkClick r:id="rId2"/>
              </a:rPr>
              <a:t>://</a:t>
            </a:r>
            <a:r>
              <a:rPr lang="de-DE" i="1" u="sng" dirty="0" smtClean="0">
                <a:hlinkClick r:id="rId2"/>
              </a:rPr>
              <a:t>www.youtube.com/watch?v=Db_J3wUUgXY</a:t>
            </a:r>
            <a:endParaRPr lang="de-DE" i="1" u="sng" dirty="0" smtClean="0"/>
          </a:p>
          <a:p>
            <a:pPr marL="0" lvl="0" indent="0" algn="ctr">
              <a:buNone/>
            </a:pPr>
            <a:endParaRPr lang="de-DE" i="1" u="sng" dirty="0"/>
          </a:p>
          <a:p>
            <a:pPr marL="0" lvl="0" indent="0" algn="ctr">
              <a:buNone/>
            </a:pPr>
            <a:endParaRPr lang="de-DE" i="1" u="sng" dirty="0" smtClean="0"/>
          </a:p>
          <a:p>
            <a:pPr marL="0" lvl="0" indent="0" algn="ctr">
              <a:buNone/>
            </a:pPr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dirty="0" err="1" smtClean="0"/>
              <a:t>does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video</a:t>
            </a:r>
            <a:r>
              <a:rPr lang="de-DE" sz="2800" dirty="0" smtClean="0"/>
              <a:t> </a:t>
            </a:r>
            <a:r>
              <a:rPr lang="de-DE" sz="2800" dirty="0" err="1" smtClean="0"/>
              <a:t>try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show</a:t>
            </a:r>
            <a:r>
              <a:rPr lang="de-DE" sz="2800" dirty="0" smtClean="0"/>
              <a:t> </a:t>
            </a:r>
            <a:r>
              <a:rPr lang="de-DE" sz="2800" dirty="0" err="1" smtClean="0"/>
              <a:t>us</a:t>
            </a:r>
            <a:r>
              <a:rPr lang="de-DE" sz="2800" dirty="0" smtClean="0"/>
              <a:t>?</a:t>
            </a:r>
          </a:p>
          <a:p>
            <a:pPr lvl="0" algn="ctr"/>
            <a:endParaRPr lang="de-DE" i="1" u="sng" dirty="0"/>
          </a:p>
          <a:p>
            <a:pPr lvl="0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516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Having</a:t>
            </a:r>
            <a:r>
              <a:rPr lang="de-DE" dirty="0"/>
              <a:t> HIV </a:t>
            </a:r>
            <a:r>
              <a:rPr lang="de-DE" dirty="0" err="1"/>
              <a:t>and</a:t>
            </a:r>
            <a:r>
              <a:rPr lang="de-DE" dirty="0"/>
              <a:t> AIDS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 smtClean="0"/>
              <a:t>thing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800" b="1" dirty="0" err="1" smtClean="0"/>
              <a:t>False</a:t>
            </a:r>
            <a:endParaRPr lang="de-DE" sz="4800" b="1" dirty="0"/>
          </a:p>
          <a:p>
            <a:pPr marL="0" indent="0" algn="ctr">
              <a:buNone/>
            </a:pPr>
            <a:endParaRPr lang="de-DE" sz="4800" b="1" dirty="0" smtClean="0"/>
          </a:p>
          <a:p>
            <a:pPr marL="0" indent="0" algn="ctr">
              <a:buNone/>
            </a:pPr>
            <a:r>
              <a:rPr lang="de-DE" sz="3200" dirty="0" smtClean="0"/>
              <a:t>HIV </a:t>
            </a:r>
            <a:r>
              <a:rPr lang="de-DE" sz="3200" dirty="0" err="1"/>
              <a:t>is</a:t>
            </a:r>
            <a:r>
              <a:rPr lang="de-DE" sz="3200" dirty="0"/>
              <a:t> a </a:t>
            </a:r>
            <a:r>
              <a:rPr lang="de-DE" sz="3200" dirty="0" err="1"/>
              <a:t>virus</a:t>
            </a:r>
            <a:r>
              <a:rPr lang="de-DE" sz="3200" dirty="0"/>
              <a:t> </a:t>
            </a:r>
            <a:r>
              <a:rPr lang="de-DE" sz="3200" dirty="0" err="1"/>
              <a:t>and</a:t>
            </a:r>
            <a:r>
              <a:rPr lang="de-DE" sz="3200" dirty="0"/>
              <a:t> AIDS </a:t>
            </a:r>
            <a:r>
              <a:rPr lang="de-DE" sz="3200" dirty="0" err="1"/>
              <a:t>is</a:t>
            </a:r>
            <a:r>
              <a:rPr lang="de-DE" sz="3200" dirty="0"/>
              <a:t> a </a:t>
            </a:r>
            <a:r>
              <a:rPr lang="de-DE" sz="3200" dirty="0" err="1"/>
              <a:t>disease</a:t>
            </a:r>
            <a:r>
              <a:rPr lang="de-DE" sz="3200" dirty="0"/>
              <a:t>, </a:t>
            </a:r>
            <a:r>
              <a:rPr lang="de-DE" sz="3200" dirty="0" err="1"/>
              <a:t>it‘s</a:t>
            </a:r>
            <a:r>
              <a:rPr lang="de-DE" sz="3200" dirty="0"/>
              <a:t> </a:t>
            </a:r>
            <a:r>
              <a:rPr lang="de-DE" sz="3200" dirty="0" err="1"/>
              <a:t>considered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final </a:t>
            </a:r>
            <a:r>
              <a:rPr lang="de-DE" sz="3200" dirty="0" err="1"/>
              <a:t>stage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HIV.</a:t>
            </a:r>
          </a:p>
          <a:p>
            <a:pPr marL="0" indent="0" algn="ctr">
              <a:buNone/>
            </a:pP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422956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Only</a:t>
            </a:r>
            <a:r>
              <a:rPr lang="de-DE" dirty="0"/>
              <a:t> gay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smtClean="0"/>
              <a:t>AIDS/HIV.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800" b="1" dirty="0" err="1" smtClean="0"/>
              <a:t>False</a:t>
            </a:r>
            <a:endParaRPr lang="de-DE" sz="4800" b="1" dirty="0" smtClean="0"/>
          </a:p>
          <a:p>
            <a:pPr marL="0" indent="0" algn="ctr">
              <a:buNone/>
            </a:pPr>
            <a:endParaRPr lang="de-DE" sz="4800" b="1" dirty="0" smtClean="0"/>
          </a:p>
          <a:p>
            <a:pPr marL="0" indent="0" algn="ctr">
              <a:buNone/>
            </a:pPr>
            <a:r>
              <a:rPr lang="de-DE" sz="3200" dirty="0" err="1"/>
              <a:t>Although</a:t>
            </a:r>
            <a:r>
              <a:rPr lang="de-DE" sz="3200" dirty="0"/>
              <a:t> in gay </a:t>
            </a:r>
            <a:r>
              <a:rPr lang="de-DE" sz="3200" dirty="0" err="1"/>
              <a:t>communities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disease</a:t>
            </a:r>
            <a:r>
              <a:rPr lang="de-DE" sz="3200" dirty="0"/>
              <a:t> </a:t>
            </a:r>
            <a:r>
              <a:rPr lang="de-DE" sz="3200" dirty="0" err="1"/>
              <a:t>is</a:t>
            </a:r>
            <a:r>
              <a:rPr lang="de-DE" sz="3200" dirty="0"/>
              <a:t> </a:t>
            </a:r>
            <a:r>
              <a:rPr lang="de-DE" sz="3200" dirty="0" err="1"/>
              <a:t>more</a:t>
            </a:r>
            <a:r>
              <a:rPr lang="de-DE" sz="3200" dirty="0"/>
              <a:t> </a:t>
            </a:r>
            <a:r>
              <a:rPr lang="de-DE" sz="3200" u="sng" dirty="0" err="1"/>
              <a:t>prevalent</a:t>
            </a:r>
            <a:r>
              <a:rPr lang="de-DE" sz="3200" dirty="0"/>
              <a:t>, heterosexual </a:t>
            </a:r>
            <a:r>
              <a:rPr lang="de-DE" sz="3200" dirty="0" err="1"/>
              <a:t>people</a:t>
            </a:r>
            <a:r>
              <a:rPr lang="de-DE" sz="3200" dirty="0"/>
              <a:t> </a:t>
            </a:r>
            <a:r>
              <a:rPr lang="de-DE" sz="3200" dirty="0" err="1"/>
              <a:t>can</a:t>
            </a:r>
            <a:r>
              <a:rPr lang="de-DE" sz="3200" dirty="0"/>
              <a:t> also </a:t>
            </a:r>
            <a:r>
              <a:rPr lang="de-DE" sz="3200" dirty="0" err="1"/>
              <a:t>get</a:t>
            </a:r>
            <a:r>
              <a:rPr lang="de-DE" sz="3200" dirty="0"/>
              <a:t> HIV.</a:t>
            </a:r>
          </a:p>
          <a:p>
            <a:pPr marL="0" indent="0" algn="ctr">
              <a:buNone/>
            </a:pPr>
            <a:endParaRPr lang="de-DE" sz="4800" b="1" dirty="0" smtClean="0"/>
          </a:p>
          <a:p>
            <a:pPr marL="0" indent="0" algn="ctr">
              <a:buNone/>
            </a:pP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299012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HIV/AIDS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/>
              <a:t>kissing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800" b="1" dirty="0" err="1" smtClean="0"/>
              <a:t>False</a:t>
            </a:r>
            <a:endParaRPr lang="de-DE" sz="4800" b="1" dirty="0" smtClean="0"/>
          </a:p>
          <a:p>
            <a:pPr marL="0" indent="0" algn="ctr">
              <a:buNone/>
            </a:pPr>
            <a:endParaRPr lang="de-DE" sz="4800" b="1" dirty="0"/>
          </a:p>
          <a:p>
            <a:pPr marL="0" indent="0" algn="ctr">
              <a:buNone/>
            </a:pPr>
            <a:r>
              <a:rPr lang="en-GB" sz="3200" dirty="0" smtClean="0"/>
              <a:t>HIV cannot be </a:t>
            </a:r>
            <a:r>
              <a:rPr lang="en-GB" sz="3200" u="sng" dirty="0" smtClean="0"/>
              <a:t>transmitted</a:t>
            </a:r>
            <a:r>
              <a:rPr lang="en-GB" sz="3200" dirty="0" smtClean="0"/>
              <a:t> through sweat, </a:t>
            </a:r>
            <a:r>
              <a:rPr lang="en-GB" sz="3200" u="sng" dirty="0" smtClean="0"/>
              <a:t>saliva</a:t>
            </a:r>
            <a:r>
              <a:rPr lang="en-GB" sz="3200" dirty="0" smtClean="0"/>
              <a:t> and urine. As a result you can‘ t get AIDS through kissing, hugging and shaking hands with an infected person.</a:t>
            </a:r>
          </a:p>
          <a:p>
            <a:pPr marL="0" indent="0" algn="ctr">
              <a:buNone/>
            </a:pPr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178662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In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condoms</a:t>
            </a:r>
            <a:r>
              <a:rPr lang="de-DE" dirty="0"/>
              <a:t> </a:t>
            </a:r>
            <a:r>
              <a:rPr lang="de-DE" dirty="0" err="1"/>
              <a:t>prevent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getting</a:t>
            </a:r>
            <a:r>
              <a:rPr lang="de-DE" dirty="0"/>
              <a:t> AIDS/HIV.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800" b="1" dirty="0" smtClean="0"/>
              <a:t>True</a:t>
            </a:r>
          </a:p>
          <a:p>
            <a:pPr marL="0" indent="0" algn="ctr">
              <a:buNone/>
            </a:pPr>
            <a:endParaRPr lang="de-DE" sz="4800" b="1" dirty="0" smtClean="0"/>
          </a:p>
          <a:p>
            <a:pPr marL="0" indent="0" algn="ctr">
              <a:buNone/>
            </a:pPr>
            <a:r>
              <a:rPr lang="de-DE" sz="3200" dirty="0" err="1"/>
              <a:t>Condoms</a:t>
            </a:r>
            <a:r>
              <a:rPr lang="de-DE" sz="3200" dirty="0"/>
              <a:t> </a:t>
            </a:r>
            <a:r>
              <a:rPr lang="de-DE" sz="3200" dirty="0" err="1"/>
              <a:t>are</a:t>
            </a:r>
            <a:r>
              <a:rPr lang="de-DE" sz="3200" dirty="0"/>
              <a:t> </a:t>
            </a:r>
            <a:r>
              <a:rPr lang="de-DE" sz="3200" dirty="0" err="1"/>
              <a:t>considered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best</a:t>
            </a:r>
            <a:r>
              <a:rPr lang="de-DE" sz="3200" dirty="0"/>
              <a:t> </a:t>
            </a:r>
            <a:r>
              <a:rPr lang="de-DE" sz="3200" dirty="0" err="1"/>
              <a:t>prevention</a:t>
            </a:r>
            <a:r>
              <a:rPr lang="de-DE" sz="3200" dirty="0"/>
              <a:t> </a:t>
            </a:r>
            <a:r>
              <a:rPr lang="de-DE" sz="3200" dirty="0" err="1"/>
              <a:t>against</a:t>
            </a:r>
            <a:r>
              <a:rPr lang="de-DE" sz="3200" dirty="0"/>
              <a:t> </a:t>
            </a:r>
            <a:r>
              <a:rPr lang="de-DE" sz="3200" dirty="0" smtClean="0"/>
              <a:t>AIDS.</a:t>
            </a:r>
            <a:endParaRPr lang="de-DE" sz="3200" dirty="0"/>
          </a:p>
          <a:p>
            <a:pPr marL="0" indent="0" algn="ctr">
              <a:buNone/>
            </a:pP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28648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/>
              <a:t>early</a:t>
            </a:r>
            <a:r>
              <a:rPr lang="de-DE" dirty="0"/>
              <a:t> </a:t>
            </a:r>
            <a:r>
              <a:rPr lang="de-DE" dirty="0" err="1"/>
              <a:t>diagnosis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effective</a:t>
            </a:r>
            <a:r>
              <a:rPr lang="de-DE" dirty="0"/>
              <a:t> </a:t>
            </a:r>
            <a:r>
              <a:rPr lang="de-DE" u="sng" dirty="0"/>
              <a:t>antiretroviral </a:t>
            </a:r>
            <a:r>
              <a:rPr lang="de-DE" dirty="0" err="1"/>
              <a:t>treatment</a:t>
            </a:r>
            <a:r>
              <a:rPr lang="de-DE" dirty="0"/>
              <a:t> ,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HIV </a:t>
            </a:r>
            <a:r>
              <a:rPr lang="de-DE" dirty="0" err="1"/>
              <a:t>can</a:t>
            </a:r>
            <a:r>
              <a:rPr lang="de-DE" dirty="0"/>
              <a:t> live a normal </a:t>
            </a:r>
            <a:r>
              <a:rPr lang="de-DE" dirty="0" err="1"/>
              <a:t>life</a:t>
            </a:r>
            <a:r>
              <a:rPr lang="de-DE" dirty="0"/>
              <a:t>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800" b="1" dirty="0" smtClean="0"/>
              <a:t>True</a:t>
            </a:r>
          </a:p>
          <a:p>
            <a:pPr marL="0" indent="0" algn="ctr">
              <a:buNone/>
            </a:pPr>
            <a:endParaRPr lang="de-DE" sz="5400" b="1" dirty="0"/>
          </a:p>
          <a:p>
            <a:pPr marL="0" indent="0" algn="ctr">
              <a:buNone/>
            </a:pPr>
            <a:r>
              <a:rPr lang="de-DE" sz="3200" dirty="0" smtClean="0"/>
              <a:t>A 20-year-old </a:t>
            </a:r>
            <a:r>
              <a:rPr lang="de-DE" sz="3200" dirty="0"/>
              <a:t>HIV-positive </a:t>
            </a:r>
            <a:r>
              <a:rPr lang="de-DE" sz="3200" dirty="0" err="1"/>
              <a:t>person</a:t>
            </a:r>
            <a:r>
              <a:rPr lang="de-DE" sz="3200" dirty="0"/>
              <a:t> </a:t>
            </a:r>
            <a:r>
              <a:rPr lang="de-DE" sz="3200" dirty="0" err="1"/>
              <a:t>can</a:t>
            </a:r>
            <a:r>
              <a:rPr lang="de-DE" sz="3200" dirty="0"/>
              <a:t> </a:t>
            </a:r>
            <a:r>
              <a:rPr lang="de-DE" sz="3200" dirty="0" smtClean="0"/>
              <a:t>live </a:t>
            </a:r>
            <a:r>
              <a:rPr lang="de-DE" sz="3200" dirty="0" err="1" smtClean="0"/>
              <a:t>up</a:t>
            </a:r>
            <a:r>
              <a:rPr lang="de-DE" sz="3200" dirty="0" smtClean="0"/>
              <a:t> </a:t>
            </a:r>
            <a:r>
              <a:rPr lang="de-DE" sz="3200" dirty="0" err="1" smtClean="0"/>
              <a:t>to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age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70, due </a:t>
            </a:r>
            <a:r>
              <a:rPr lang="de-DE" sz="3200" dirty="0" err="1"/>
              <a:t>to</a:t>
            </a:r>
            <a:r>
              <a:rPr lang="de-DE" sz="3200" dirty="0"/>
              <a:t> antiretroviral </a:t>
            </a:r>
            <a:r>
              <a:rPr lang="de-DE" sz="3200" dirty="0" err="1"/>
              <a:t>treatment</a:t>
            </a:r>
            <a:r>
              <a:rPr lang="de-DE" sz="3200" dirty="0"/>
              <a:t>.</a:t>
            </a:r>
          </a:p>
          <a:p>
            <a:pPr marL="0" indent="0" algn="ctr">
              <a:buNone/>
            </a:pP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18172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edicalHealth_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MedicalHealth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ür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Büro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MedicalHealth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ür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üro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üro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MedicalHealth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ür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üro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45A98EF-AFBD-4156-994E-8E0D8893B9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 im Design Medizinisch (Breitbild)</Template>
  <TotalTime>0</TotalTime>
  <Words>216</Words>
  <Application>Microsoft Office PowerPoint</Application>
  <PresentationFormat>Breitbild</PresentationFormat>
  <Paragraphs>34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Franklin Gothic Medium</vt:lpstr>
      <vt:lpstr>Wingdings</vt:lpstr>
      <vt:lpstr>MedicalHealth_16x9</vt:lpstr>
      <vt:lpstr>AIDS/HIV- the forgotten disease</vt:lpstr>
      <vt:lpstr>Video</vt:lpstr>
      <vt:lpstr>Having HIV and AIDS is the same thing.</vt:lpstr>
      <vt:lpstr>Only gay people can get AIDS/HIV.</vt:lpstr>
      <vt:lpstr>You can get HIV/AIDS through kissing.</vt:lpstr>
      <vt:lpstr>In most cases condoms prevent you from getting AIDS/HIV.</vt:lpstr>
      <vt:lpstr>With early diagnosis and effective antiretroviral treatment , people with HIV can live a normal life.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2017-01-26T08:42:57Z</dcterms:created>
  <dcterms:modified xsi:type="dcterms:W3CDTF">2017-01-26T14:48:08Z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TC029010249991</vt:lpwstr>
  </property>
</Properties>
</file>