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0"/>
  </p:notesMasterIdLst>
  <p:sldIdLst>
    <p:sldId id="256" r:id="rId2"/>
    <p:sldId id="257" r:id="rId3"/>
    <p:sldId id="258" r:id="rId4"/>
    <p:sldId id="259" r:id="rId5"/>
    <p:sldId id="260" r:id="rId6"/>
    <p:sldId id="261" r:id="rId7"/>
    <p:sldId id="289" r:id="rId8"/>
    <p:sldId id="263" r:id="rId9"/>
  </p:sldIdLst>
  <p:sldSz cx="9144000" cy="6858000" type="screen4x3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81" d="100"/>
          <a:sy n="81" d="100"/>
        </p:scale>
        <p:origin x="-2364" y="-63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F5DD53D-1B6F-4F76-94AC-4F64769FD13C}" type="datetimeFigureOut">
              <a:rPr lang="de-DE" smtClean="0"/>
              <a:pPr/>
              <a:t>15.09.2016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E62FA00-4A0F-4A01-9236-99FAF8CF5F51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="" xmlns:p14="http://schemas.microsoft.com/office/powerpoint/2010/main" val="29431419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9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32F8B581-9A9C-498A-8AD1-63A67C2FA113}" type="slidenum">
              <a:rPr lang="en-GB">
                <a:solidFill>
                  <a:prstClr val="white"/>
                </a:solidFill>
              </a:rPr>
              <a:pPr/>
              <a:t>1</a:t>
            </a:fld>
            <a:endParaRPr lang="en-GB">
              <a:solidFill>
                <a:prstClr val="white"/>
              </a:solidFill>
            </a:endParaRPr>
          </a:p>
        </p:txBody>
      </p:sp>
      <p:sp>
        <p:nvSpPr>
          <p:cNvPr id="49153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49154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3225" cy="4111625"/>
          </a:xfrm>
          <a:prstGeom prst="rect">
            <a:avLst/>
          </a:prstGeo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ounded Rectangle 9"/>
          <p:cNvSpPr/>
          <p:nvPr/>
        </p:nvSpPr>
        <p:spPr>
          <a:xfrm rot="20707748">
            <a:off x="-617539" y="-652551"/>
            <a:ext cx="6664606" cy="3942692"/>
          </a:xfrm>
          <a:custGeom>
            <a:avLst/>
            <a:gdLst/>
            <a:ahLst/>
            <a:cxnLst/>
            <a:rect l="l" t="t" r="r" b="b"/>
            <a:pathLst>
              <a:path w="6664606" h="3942692">
                <a:moveTo>
                  <a:pt x="1046923" y="0"/>
                </a:moveTo>
                <a:lnTo>
                  <a:pt x="6664606" y="1491692"/>
                </a:lnTo>
                <a:lnTo>
                  <a:pt x="6664606" y="3860602"/>
                </a:lnTo>
                <a:cubicBezTo>
                  <a:pt x="6664606" y="3905939"/>
                  <a:pt x="6627853" y="3942692"/>
                  <a:pt x="6582516" y="3942692"/>
                </a:cubicBezTo>
                <a:lnTo>
                  <a:pt x="0" y="3942692"/>
                </a:lnTo>
                <a:close/>
              </a:path>
            </a:pathLst>
          </a:custGeom>
          <a:solidFill>
            <a:schemeClr val="bg1">
              <a:alpha val="2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Rounded Rectangle 11"/>
          <p:cNvSpPr/>
          <p:nvPr/>
        </p:nvSpPr>
        <p:spPr>
          <a:xfrm rot="20707748">
            <a:off x="6168153" y="-441831"/>
            <a:ext cx="3126510" cy="2426476"/>
          </a:xfrm>
          <a:custGeom>
            <a:avLst/>
            <a:gdLst/>
            <a:ahLst/>
            <a:cxnLst/>
            <a:rect l="l" t="t" r="r" b="b"/>
            <a:pathLst>
              <a:path w="3126510" h="2426476">
                <a:moveTo>
                  <a:pt x="0" y="0"/>
                </a:moveTo>
                <a:lnTo>
                  <a:pt x="3126510" y="830198"/>
                </a:lnTo>
                <a:lnTo>
                  <a:pt x="2702642" y="2426476"/>
                </a:lnTo>
                <a:lnTo>
                  <a:pt x="82091" y="2426476"/>
                </a:lnTo>
                <a:cubicBezTo>
                  <a:pt x="36754" y="2426475"/>
                  <a:pt x="1" y="2389722"/>
                  <a:pt x="1" y="2344385"/>
                </a:cubicBezTo>
                <a:close/>
              </a:path>
            </a:pathLst>
          </a:custGeom>
          <a:solidFill>
            <a:schemeClr val="bg1">
              <a:alpha val="3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Rounded Rectangle 10"/>
          <p:cNvSpPr/>
          <p:nvPr/>
        </p:nvSpPr>
        <p:spPr>
          <a:xfrm rot="20707748">
            <a:off x="7144098" y="2001564"/>
            <a:ext cx="2679455" cy="4946037"/>
          </a:xfrm>
          <a:custGeom>
            <a:avLst/>
            <a:gdLst/>
            <a:ahLst/>
            <a:cxnLst/>
            <a:rect l="l" t="t" r="r" b="b"/>
            <a:pathLst>
              <a:path w="2679455" h="4946037">
                <a:moveTo>
                  <a:pt x="2679455" y="0"/>
                </a:moveTo>
                <a:lnTo>
                  <a:pt x="1366108" y="4946037"/>
                </a:lnTo>
                <a:lnTo>
                  <a:pt x="0" y="4583288"/>
                </a:lnTo>
                <a:lnTo>
                  <a:pt x="0" y="82090"/>
                </a:lnTo>
                <a:cubicBezTo>
                  <a:pt x="0" y="36753"/>
                  <a:pt x="36753" y="0"/>
                  <a:pt x="82090" y="0"/>
                </a:cubicBezTo>
                <a:close/>
              </a:path>
            </a:pathLst>
          </a:custGeom>
          <a:solidFill>
            <a:schemeClr val="bg1">
              <a:alpha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Rounded Rectangle 8"/>
          <p:cNvSpPr/>
          <p:nvPr/>
        </p:nvSpPr>
        <p:spPr>
          <a:xfrm rot="20707748">
            <a:off x="-205621" y="3323292"/>
            <a:ext cx="7378073" cy="4557796"/>
          </a:xfrm>
          <a:custGeom>
            <a:avLst/>
            <a:gdLst/>
            <a:ahLst/>
            <a:cxnLst/>
            <a:rect l="l" t="t" r="r" b="b"/>
            <a:pathLst>
              <a:path w="7378073" h="4557796">
                <a:moveTo>
                  <a:pt x="7327936" y="6451"/>
                </a:moveTo>
                <a:cubicBezTo>
                  <a:pt x="7357400" y="18913"/>
                  <a:pt x="7378073" y="48087"/>
                  <a:pt x="7378073" y="82090"/>
                </a:cubicBezTo>
                <a:lnTo>
                  <a:pt x="7378073" y="4557796"/>
                </a:lnTo>
                <a:lnTo>
                  <a:pt x="0" y="2598658"/>
                </a:lnTo>
                <a:lnTo>
                  <a:pt x="690034" y="0"/>
                </a:lnTo>
                <a:lnTo>
                  <a:pt x="7295983" y="0"/>
                </a:lnTo>
                <a:cubicBezTo>
                  <a:pt x="7307317" y="0"/>
                  <a:pt x="7318115" y="2297"/>
                  <a:pt x="7327936" y="6451"/>
                </a:cubicBezTo>
                <a:close/>
              </a:path>
            </a:pathLst>
          </a:custGeom>
          <a:solidFill>
            <a:schemeClr val="bg1">
              <a:alpha val="7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-900000">
            <a:off x="547834" y="3632676"/>
            <a:ext cx="5985159" cy="1606102"/>
          </a:xfrm>
        </p:spPr>
        <p:txBody>
          <a:bodyPr>
            <a:normAutofit/>
          </a:bodyPr>
          <a:lstStyle>
            <a:lvl1pPr>
              <a:lnSpc>
                <a:spcPts val="6000"/>
              </a:lnSpc>
              <a:defRPr sz="6000">
                <a:solidFill>
                  <a:schemeClr val="tx1"/>
                </a:solidFill>
              </a:defRPr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-900000">
            <a:off x="2201145" y="5027230"/>
            <a:ext cx="4655297" cy="1128495"/>
          </a:xfrm>
        </p:spPr>
        <p:txBody>
          <a:bodyPr>
            <a:normAutofit/>
          </a:bodyPr>
          <a:lstStyle>
            <a:lvl1pPr marL="0" indent="0" algn="r"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Formatvorlage des Untertitelmasters durch Klicken bearbeiten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-900000">
            <a:off x="6741465" y="2313285"/>
            <a:ext cx="1524000" cy="365125"/>
          </a:xfrm>
        </p:spPr>
        <p:txBody>
          <a:bodyPr/>
          <a:lstStyle>
            <a:lvl1pPr algn="l">
              <a:defRPr sz="1800">
                <a:solidFill>
                  <a:schemeClr val="tx1"/>
                </a:solidFill>
              </a:defRPr>
            </a:lvl1pPr>
          </a:lstStyle>
          <a:p>
            <a:endParaRPr lang="de-DE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-900000">
            <a:off x="6551292" y="1528629"/>
            <a:ext cx="2465987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-900000">
            <a:off x="6451719" y="1162062"/>
            <a:ext cx="2133600" cy="421038"/>
          </a:xfrm>
        </p:spPr>
        <p:txBody>
          <a:bodyPr anchor="ctr"/>
          <a:lstStyle>
            <a:lvl1pPr algn="l">
              <a:defRPr sz="2400">
                <a:solidFill>
                  <a:schemeClr val="tx1"/>
                </a:solidFill>
              </a:defRPr>
            </a:lvl1pPr>
          </a:lstStyle>
          <a:p>
            <a:fld id="{6A49846D-57DF-4986-9782-D66383C37AAE}" type="slidenum">
              <a:rPr lang="de-DE" smtClean="0">
                <a:solidFill>
                  <a:prstClr val="black"/>
                </a:solidFill>
              </a:rPr>
              <a:pPr/>
              <a:t>‹Nr.›</a:t>
            </a:fld>
            <a:endParaRPr lang="de-DE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50473185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 rot="20707748">
            <a:off x="-895918" y="-766298"/>
            <a:ext cx="8332816" cy="5894380"/>
          </a:xfrm>
          <a:custGeom>
            <a:avLst/>
            <a:gdLst/>
            <a:ahLst/>
            <a:cxnLst/>
            <a:rect l="l" t="t" r="r" b="b"/>
            <a:pathLst>
              <a:path w="8332816" h="5894380">
                <a:moveTo>
                  <a:pt x="1565164" y="0"/>
                </a:moveTo>
                <a:lnTo>
                  <a:pt x="8332816" y="1797049"/>
                </a:lnTo>
                <a:lnTo>
                  <a:pt x="8332816" y="5812290"/>
                </a:lnTo>
                <a:cubicBezTo>
                  <a:pt x="8332816" y="5857627"/>
                  <a:pt x="8296063" y="5894380"/>
                  <a:pt x="8250726" y="5894380"/>
                </a:cubicBezTo>
                <a:lnTo>
                  <a:pt x="0" y="5894380"/>
                </a:lnTo>
                <a:close/>
              </a:path>
            </a:pathLst>
          </a:custGeom>
          <a:solidFill>
            <a:schemeClr val="bg1">
              <a:alpha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3" name="Rounded Rectangle 12"/>
          <p:cNvSpPr/>
          <p:nvPr/>
        </p:nvSpPr>
        <p:spPr>
          <a:xfrm rot="20707748">
            <a:off x="64746" y="5089618"/>
            <a:ext cx="8528044" cy="2911464"/>
          </a:xfrm>
          <a:custGeom>
            <a:avLst/>
            <a:gdLst/>
            <a:ahLst/>
            <a:cxnLst/>
            <a:rect l="l" t="t" r="r" b="b"/>
            <a:pathLst>
              <a:path w="8528044" h="2911464">
                <a:moveTo>
                  <a:pt x="8477907" y="6451"/>
                </a:moveTo>
                <a:cubicBezTo>
                  <a:pt x="8507371" y="18913"/>
                  <a:pt x="8528044" y="48087"/>
                  <a:pt x="8528044" y="82090"/>
                </a:cubicBezTo>
                <a:lnTo>
                  <a:pt x="8528044" y="2911464"/>
                </a:lnTo>
                <a:lnTo>
                  <a:pt x="0" y="646970"/>
                </a:lnTo>
                <a:lnTo>
                  <a:pt x="171794" y="0"/>
                </a:lnTo>
                <a:lnTo>
                  <a:pt x="8445954" y="0"/>
                </a:lnTo>
                <a:cubicBezTo>
                  <a:pt x="8457288" y="0"/>
                  <a:pt x="8468086" y="2297"/>
                  <a:pt x="8477907" y="6451"/>
                </a:cubicBezTo>
                <a:close/>
              </a:path>
            </a:pathLst>
          </a:custGeom>
          <a:solidFill>
            <a:schemeClr val="bg1">
              <a:alpha val="7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4" name="Rounded Rectangle 13"/>
          <p:cNvSpPr/>
          <p:nvPr/>
        </p:nvSpPr>
        <p:spPr>
          <a:xfrm rot="20707748">
            <a:off x="8533928" y="3839503"/>
            <a:ext cx="1011244" cy="2994350"/>
          </a:xfrm>
          <a:custGeom>
            <a:avLst/>
            <a:gdLst/>
            <a:ahLst/>
            <a:cxnLst/>
            <a:rect l="l" t="t" r="r" b="b"/>
            <a:pathLst>
              <a:path w="1011244" h="2994350">
                <a:moveTo>
                  <a:pt x="1011244" y="0"/>
                </a:moveTo>
                <a:lnTo>
                  <a:pt x="216140" y="2994350"/>
                </a:lnTo>
                <a:lnTo>
                  <a:pt x="0" y="2936957"/>
                </a:lnTo>
                <a:lnTo>
                  <a:pt x="0" y="82090"/>
                </a:lnTo>
                <a:cubicBezTo>
                  <a:pt x="0" y="36753"/>
                  <a:pt x="36753" y="0"/>
                  <a:pt x="82090" y="0"/>
                </a:cubicBez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5" name="Rounded Rectangle 14"/>
          <p:cNvSpPr/>
          <p:nvPr/>
        </p:nvSpPr>
        <p:spPr>
          <a:xfrm rot="20707748">
            <a:off x="7588490" y="-321837"/>
            <a:ext cx="1976541" cy="4072806"/>
          </a:xfrm>
          <a:custGeom>
            <a:avLst/>
            <a:gdLst/>
            <a:ahLst/>
            <a:cxnLst/>
            <a:rect l="l" t="t" r="r" b="b"/>
            <a:pathLst>
              <a:path w="1976541" h="4072806">
                <a:moveTo>
                  <a:pt x="0" y="0"/>
                </a:moveTo>
                <a:lnTo>
                  <a:pt x="1976541" y="524841"/>
                </a:lnTo>
                <a:lnTo>
                  <a:pt x="1034432" y="4072806"/>
                </a:lnTo>
                <a:lnTo>
                  <a:pt x="82090" y="4072806"/>
                </a:lnTo>
                <a:cubicBezTo>
                  <a:pt x="36753" y="4072806"/>
                  <a:pt x="0" y="4036053"/>
                  <a:pt x="0" y="3990716"/>
                </a:cubicBezTo>
                <a:close/>
              </a:path>
            </a:pathLst>
          </a:custGeom>
          <a:solidFill>
            <a:schemeClr val="bg1">
              <a:alpha val="3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900000">
            <a:off x="3183882" y="4760430"/>
            <a:ext cx="5004753" cy="1299542"/>
          </a:xfrm>
        </p:spPr>
        <p:txBody>
          <a:bodyPr anchor="t"/>
          <a:lstStyle/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 rot="-900000">
            <a:off x="781854" y="984581"/>
            <a:ext cx="6581279" cy="3604759"/>
          </a:xfr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-900000">
            <a:off x="6996405" y="6238502"/>
            <a:ext cx="1524000" cy="365125"/>
          </a:xfrm>
        </p:spPr>
        <p:txBody>
          <a:bodyPr/>
          <a:lstStyle/>
          <a:p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-900000">
            <a:off x="5321849" y="6094794"/>
            <a:ext cx="3124200" cy="365125"/>
          </a:xfrm>
        </p:spPr>
        <p:txBody>
          <a:bodyPr/>
          <a:lstStyle>
            <a:lvl1pPr algn="r">
              <a:defRPr/>
            </a:lvl1pPr>
          </a:lstStyle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-900000">
            <a:off x="8182730" y="3246937"/>
            <a:ext cx="907445" cy="365125"/>
          </a:xfrm>
        </p:spPr>
        <p:txBody>
          <a:bodyPr/>
          <a:lstStyle>
            <a:lvl1pPr algn="l">
              <a:defRPr/>
            </a:lvl1pPr>
          </a:lstStyle>
          <a:p>
            <a:fld id="{9B9C7A8C-D34A-4FA4-B081-EB742086155C}" type="slidenum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02188900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 rot="20707748">
            <a:off x="-882907" y="-626065"/>
            <a:ext cx="7440156" cy="7347127"/>
          </a:xfrm>
          <a:custGeom>
            <a:avLst/>
            <a:gdLst/>
            <a:ahLst/>
            <a:cxnLst/>
            <a:rect l="l" t="t" r="r" b="b"/>
            <a:pathLst>
              <a:path w="7440156" h="7347127">
                <a:moveTo>
                  <a:pt x="1760047" y="0"/>
                </a:moveTo>
                <a:lnTo>
                  <a:pt x="7440156" y="1508269"/>
                </a:lnTo>
                <a:lnTo>
                  <a:pt x="7440156" y="7265037"/>
                </a:lnTo>
                <a:cubicBezTo>
                  <a:pt x="7440156" y="7310374"/>
                  <a:pt x="7403403" y="7347127"/>
                  <a:pt x="7358066" y="7347127"/>
                </a:cubicBezTo>
                <a:lnTo>
                  <a:pt x="2707078" y="7347127"/>
                </a:lnTo>
                <a:lnTo>
                  <a:pt x="0" y="6628304"/>
                </a:lnTo>
                <a:close/>
              </a:path>
            </a:pathLst>
          </a:custGeom>
          <a:solidFill>
            <a:schemeClr val="bg1">
              <a:alpha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3" name="Rounded Rectangle 12"/>
          <p:cNvSpPr/>
          <p:nvPr/>
        </p:nvSpPr>
        <p:spPr>
          <a:xfrm rot="20707748">
            <a:off x="3227235" y="6274264"/>
            <a:ext cx="4396677" cy="1167472"/>
          </a:xfrm>
          <a:custGeom>
            <a:avLst/>
            <a:gdLst/>
            <a:ahLst/>
            <a:cxnLst/>
            <a:rect l="l" t="t" r="r" b="b"/>
            <a:pathLst>
              <a:path w="4396677" h="1167472">
                <a:moveTo>
                  <a:pt x="4346539" y="6451"/>
                </a:moveTo>
                <a:cubicBezTo>
                  <a:pt x="4376003" y="18913"/>
                  <a:pt x="4396677" y="48087"/>
                  <a:pt x="4396677" y="82090"/>
                </a:cubicBezTo>
                <a:lnTo>
                  <a:pt x="4396677" y="1167472"/>
                </a:lnTo>
                <a:lnTo>
                  <a:pt x="0" y="0"/>
                </a:lnTo>
                <a:lnTo>
                  <a:pt x="4314586" y="0"/>
                </a:lnTo>
                <a:cubicBezTo>
                  <a:pt x="4325920" y="0"/>
                  <a:pt x="4336718" y="2297"/>
                  <a:pt x="4346539" y="6451"/>
                </a:cubicBezTo>
                <a:close/>
              </a:path>
            </a:pathLst>
          </a:custGeom>
          <a:solidFill>
            <a:schemeClr val="bg1">
              <a:alpha val="3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4" name="Rounded Rectangle 13"/>
          <p:cNvSpPr/>
          <p:nvPr/>
        </p:nvSpPr>
        <p:spPr>
          <a:xfrm rot="20707748">
            <a:off x="7659524" y="5459724"/>
            <a:ext cx="1710569" cy="1538689"/>
          </a:xfrm>
          <a:custGeom>
            <a:avLst/>
            <a:gdLst/>
            <a:ahLst/>
            <a:cxnLst/>
            <a:rect l="l" t="t" r="r" b="b"/>
            <a:pathLst>
              <a:path w="1710569" h="1538689">
                <a:moveTo>
                  <a:pt x="1710569" y="1"/>
                </a:moveTo>
                <a:lnTo>
                  <a:pt x="1301993" y="1538689"/>
                </a:lnTo>
                <a:lnTo>
                  <a:pt x="0" y="1192965"/>
                </a:lnTo>
                <a:lnTo>
                  <a:pt x="0" y="82090"/>
                </a:lnTo>
                <a:cubicBezTo>
                  <a:pt x="0" y="36753"/>
                  <a:pt x="36753" y="0"/>
                  <a:pt x="82090" y="0"/>
                </a:cubicBez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5" name="Rounded Rectangle 14"/>
          <p:cNvSpPr/>
          <p:nvPr/>
        </p:nvSpPr>
        <p:spPr>
          <a:xfrm rot="20707748">
            <a:off x="6666426" y="-490731"/>
            <a:ext cx="3065776" cy="5811871"/>
          </a:xfrm>
          <a:custGeom>
            <a:avLst/>
            <a:gdLst/>
            <a:ahLst/>
            <a:cxnLst/>
            <a:rect l="l" t="t" r="r" b="b"/>
            <a:pathLst>
              <a:path w="3065776" h="5811871">
                <a:moveTo>
                  <a:pt x="0" y="0"/>
                </a:moveTo>
                <a:lnTo>
                  <a:pt x="3065776" y="814071"/>
                </a:lnTo>
                <a:lnTo>
                  <a:pt x="1738684" y="5811871"/>
                </a:lnTo>
                <a:lnTo>
                  <a:pt x="82090" y="5811871"/>
                </a:lnTo>
                <a:cubicBezTo>
                  <a:pt x="36753" y="5811871"/>
                  <a:pt x="0" y="5775118"/>
                  <a:pt x="0" y="5729781"/>
                </a:cubicBezTo>
                <a:close/>
              </a:path>
            </a:pathLst>
          </a:custGeom>
          <a:solidFill>
            <a:schemeClr val="bg1">
              <a:alpha val="7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 rot="-900000">
            <a:off x="6793335" y="511413"/>
            <a:ext cx="1435608" cy="4818888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 rot="-900000">
            <a:off x="967762" y="1075673"/>
            <a:ext cx="5398955" cy="5088265"/>
          </a:xfr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-900000">
            <a:off x="7754112" y="5888736"/>
            <a:ext cx="1243584" cy="365125"/>
          </a:xfrm>
        </p:spPr>
        <p:txBody>
          <a:bodyPr/>
          <a:lstStyle>
            <a:lvl1pPr algn="l">
              <a:defRPr/>
            </a:lvl1pPr>
          </a:lstStyle>
          <a:p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-900000">
            <a:off x="4997808" y="6188244"/>
            <a:ext cx="2380306" cy="365125"/>
          </a:xfrm>
        </p:spPr>
        <p:txBody>
          <a:bodyPr/>
          <a:lstStyle>
            <a:lvl1pPr algn="r">
              <a:defRPr/>
            </a:lvl1pPr>
          </a:lstStyle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-900000">
            <a:off x="7690104" y="5641848"/>
            <a:ext cx="1243584" cy="365125"/>
          </a:xfrm>
        </p:spPr>
        <p:txBody>
          <a:bodyPr/>
          <a:lstStyle>
            <a:lvl1pPr algn="l">
              <a:defRPr/>
            </a:lvl1pPr>
          </a:lstStyle>
          <a:p>
            <a:fld id="{0312DFE1-1E30-4803-8623-43D10D158D25}" type="slidenum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77062882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ounded Rectangle 8"/>
          <p:cNvSpPr/>
          <p:nvPr/>
        </p:nvSpPr>
        <p:spPr>
          <a:xfrm rot="907748">
            <a:off x="-865440" y="850599"/>
            <a:ext cx="3615441" cy="6151724"/>
          </a:xfrm>
          <a:custGeom>
            <a:avLst/>
            <a:gdLst/>
            <a:ahLst/>
            <a:cxnLst/>
            <a:rect l="l" t="t" r="r" b="b"/>
            <a:pathLst>
              <a:path w="3615441" h="6151724">
                <a:moveTo>
                  <a:pt x="0" y="0"/>
                </a:moveTo>
                <a:lnTo>
                  <a:pt x="3533351" y="0"/>
                </a:lnTo>
                <a:cubicBezTo>
                  <a:pt x="3578688" y="0"/>
                  <a:pt x="3615441" y="36753"/>
                  <a:pt x="3615441" y="82090"/>
                </a:cubicBezTo>
                <a:lnTo>
                  <a:pt x="3615441" y="5623909"/>
                </a:lnTo>
                <a:lnTo>
                  <a:pt x="1663219" y="6151724"/>
                </a:lnTo>
                <a:close/>
              </a:path>
            </a:pathLst>
          </a:custGeom>
          <a:solidFill>
            <a:schemeClr val="bg1">
              <a:alpha val="7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3" name="Rounded Rectangle 12"/>
          <p:cNvSpPr/>
          <p:nvPr/>
        </p:nvSpPr>
        <p:spPr>
          <a:xfrm rot="907748">
            <a:off x="17749" y="-511509"/>
            <a:ext cx="3735394" cy="1387781"/>
          </a:xfrm>
          <a:custGeom>
            <a:avLst/>
            <a:gdLst/>
            <a:ahLst/>
            <a:cxnLst/>
            <a:rect l="l" t="t" r="r" b="b"/>
            <a:pathLst>
              <a:path w="3735394" h="1387781">
                <a:moveTo>
                  <a:pt x="0" y="1009924"/>
                </a:moveTo>
                <a:lnTo>
                  <a:pt x="3735394" y="0"/>
                </a:lnTo>
                <a:lnTo>
                  <a:pt x="3735394" y="1305691"/>
                </a:lnTo>
                <a:cubicBezTo>
                  <a:pt x="3735394" y="1351028"/>
                  <a:pt x="3698641" y="1387781"/>
                  <a:pt x="3653304" y="1387781"/>
                </a:cubicBezTo>
                <a:lnTo>
                  <a:pt x="102160" y="1387781"/>
                </a:lnTo>
                <a:close/>
              </a:path>
            </a:pathLst>
          </a:custGeom>
          <a:solidFill>
            <a:schemeClr val="bg1">
              <a:alpha val="3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4" name="Rounded Rectangle 13"/>
          <p:cNvSpPr/>
          <p:nvPr/>
        </p:nvSpPr>
        <p:spPr>
          <a:xfrm rot="907748">
            <a:off x="2146801" y="6590199"/>
            <a:ext cx="1981025" cy="535602"/>
          </a:xfrm>
          <a:custGeom>
            <a:avLst/>
            <a:gdLst/>
            <a:ahLst/>
            <a:cxnLst/>
            <a:rect l="l" t="t" r="r" b="b"/>
            <a:pathLst>
              <a:path w="1981025" h="535602">
                <a:moveTo>
                  <a:pt x="50137" y="6451"/>
                </a:moveTo>
                <a:cubicBezTo>
                  <a:pt x="59958" y="2297"/>
                  <a:pt x="70756" y="0"/>
                  <a:pt x="82090" y="0"/>
                </a:cubicBezTo>
                <a:lnTo>
                  <a:pt x="1981025" y="0"/>
                </a:lnTo>
                <a:lnTo>
                  <a:pt x="0" y="535602"/>
                </a:lnTo>
                <a:lnTo>
                  <a:pt x="0" y="82090"/>
                </a:lnTo>
                <a:cubicBezTo>
                  <a:pt x="0" y="48087"/>
                  <a:pt x="20674" y="18913"/>
                  <a:pt x="50137" y="6451"/>
                </a:cubicBez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5" name="Rounded Rectangle 14"/>
          <p:cNvSpPr/>
          <p:nvPr/>
        </p:nvSpPr>
        <p:spPr>
          <a:xfrm rot="907748">
            <a:off x="3185141" y="-553633"/>
            <a:ext cx="6782931" cy="7826540"/>
          </a:xfrm>
          <a:custGeom>
            <a:avLst/>
            <a:gdLst/>
            <a:ahLst/>
            <a:cxnLst/>
            <a:rect l="l" t="t" r="r" b="b"/>
            <a:pathLst>
              <a:path w="6782931" h="7826540">
                <a:moveTo>
                  <a:pt x="0" y="1349945"/>
                </a:moveTo>
                <a:lnTo>
                  <a:pt x="4993024" y="0"/>
                </a:lnTo>
                <a:lnTo>
                  <a:pt x="6782931" y="6620302"/>
                </a:lnTo>
                <a:lnTo>
                  <a:pt x="2321435" y="7826540"/>
                </a:lnTo>
                <a:lnTo>
                  <a:pt x="82090" y="7826540"/>
                </a:lnTo>
                <a:cubicBezTo>
                  <a:pt x="36753" y="7826540"/>
                  <a:pt x="0" y="7789787"/>
                  <a:pt x="0" y="7744450"/>
                </a:cubicBezTo>
                <a:close/>
              </a:path>
            </a:pathLst>
          </a:custGeom>
          <a:solidFill>
            <a:schemeClr val="bg1">
              <a:alpha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4500000">
            <a:off x="-633894" y="2921988"/>
            <a:ext cx="5064953" cy="1695631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rot="900000">
            <a:off x="3479028" y="959716"/>
            <a:ext cx="4658735" cy="5077623"/>
          </a:xfrm>
        </p:spPr>
        <p:txBody>
          <a:bodyPr anchor="ctr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900000">
            <a:off x="1690988" y="608314"/>
            <a:ext cx="1789355" cy="365125"/>
          </a:xfrm>
        </p:spPr>
        <p:txBody>
          <a:bodyPr/>
          <a:lstStyle/>
          <a:p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900000">
            <a:off x="3103620" y="6177546"/>
            <a:ext cx="2392237" cy="365125"/>
          </a:xfrm>
        </p:spPr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900000">
            <a:off x="1265370" y="300797"/>
            <a:ext cx="2287319" cy="365125"/>
          </a:xfrm>
        </p:spPr>
        <p:txBody>
          <a:bodyPr/>
          <a:lstStyle/>
          <a:p>
            <a:fld id="{60908451-F6AF-40BF-89A1-DCDB17314F2D}" type="slidenum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57002340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ounded Rectangle 16"/>
          <p:cNvSpPr/>
          <p:nvPr/>
        </p:nvSpPr>
        <p:spPr>
          <a:xfrm rot="900000">
            <a:off x="-57216" y="-1017685"/>
            <a:ext cx="7411427" cy="3438177"/>
          </a:xfrm>
          <a:custGeom>
            <a:avLst/>
            <a:gdLst/>
            <a:ahLst/>
            <a:cxnLst/>
            <a:rect l="l" t="t" r="r" b="b"/>
            <a:pathLst>
              <a:path w="7411427" h="3438177">
                <a:moveTo>
                  <a:pt x="0" y="1985886"/>
                </a:moveTo>
                <a:lnTo>
                  <a:pt x="7411427" y="0"/>
                </a:lnTo>
                <a:lnTo>
                  <a:pt x="7411427" y="3356087"/>
                </a:lnTo>
                <a:cubicBezTo>
                  <a:pt x="7411427" y="3401424"/>
                  <a:pt x="7374674" y="3438177"/>
                  <a:pt x="7329337" y="3438177"/>
                </a:cubicBezTo>
                <a:lnTo>
                  <a:pt x="389140" y="3438177"/>
                </a:ln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8" name="Rounded Rectangle 17"/>
          <p:cNvSpPr/>
          <p:nvPr/>
        </p:nvSpPr>
        <p:spPr>
          <a:xfrm rot="900000">
            <a:off x="-776641" y="2417820"/>
            <a:ext cx="6998365" cy="5080081"/>
          </a:xfrm>
          <a:custGeom>
            <a:avLst/>
            <a:gdLst/>
            <a:ahLst/>
            <a:cxnLst/>
            <a:rect l="l" t="t" r="r" b="b"/>
            <a:pathLst>
              <a:path w="6998365" h="5080081">
                <a:moveTo>
                  <a:pt x="0" y="0"/>
                </a:moveTo>
                <a:lnTo>
                  <a:pt x="6916275" y="0"/>
                </a:lnTo>
                <a:cubicBezTo>
                  <a:pt x="6961612" y="0"/>
                  <a:pt x="6998365" y="36753"/>
                  <a:pt x="6998365" y="82090"/>
                </a:cubicBezTo>
                <a:lnTo>
                  <a:pt x="6998365" y="3569608"/>
                </a:lnTo>
                <a:lnTo>
                  <a:pt x="1361203" y="5080081"/>
                </a:lnTo>
                <a:close/>
              </a:path>
            </a:pathLst>
          </a:custGeom>
          <a:solidFill>
            <a:schemeClr val="bg1">
              <a:alpha val="7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9" name="Rounded Rectangle 18"/>
          <p:cNvSpPr/>
          <p:nvPr/>
        </p:nvSpPr>
        <p:spPr>
          <a:xfrm rot="900000">
            <a:off x="6338067" y="3775812"/>
            <a:ext cx="3102275" cy="3544033"/>
          </a:xfrm>
          <a:custGeom>
            <a:avLst/>
            <a:gdLst/>
            <a:ahLst/>
            <a:cxnLst/>
            <a:rect l="l" t="t" r="r" b="b"/>
            <a:pathLst>
              <a:path w="3102275" h="3544033">
                <a:moveTo>
                  <a:pt x="50137" y="6451"/>
                </a:moveTo>
                <a:cubicBezTo>
                  <a:pt x="59958" y="2297"/>
                  <a:pt x="70756" y="0"/>
                  <a:pt x="82090" y="0"/>
                </a:cubicBezTo>
                <a:lnTo>
                  <a:pt x="2375388" y="0"/>
                </a:lnTo>
                <a:lnTo>
                  <a:pt x="3102275" y="2712781"/>
                </a:lnTo>
                <a:lnTo>
                  <a:pt x="0" y="3544033"/>
                </a:lnTo>
                <a:lnTo>
                  <a:pt x="0" y="82090"/>
                </a:lnTo>
                <a:cubicBezTo>
                  <a:pt x="0" y="48087"/>
                  <a:pt x="20673" y="18913"/>
                  <a:pt x="50137" y="6451"/>
                </a:cubicBezTo>
                <a:close/>
              </a:path>
            </a:pathLst>
          </a:custGeom>
          <a:solidFill>
            <a:schemeClr val="bg1">
              <a:alpha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0" name="Rounded Rectangle 19"/>
          <p:cNvSpPr/>
          <p:nvPr/>
        </p:nvSpPr>
        <p:spPr>
          <a:xfrm rot="900000">
            <a:off x="7327879" y="-104312"/>
            <a:ext cx="2350627" cy="3820866"/>
          </a:xfrm>
          <a:custGeom>
            <a:avLst/>
            <a:gdLst/>
            <a:ahLst/>
            <a:cxnLst/>
            <a:rect l="l" t="t" r="r" b="b"/>
            <a:pathLst>
              <a:path w="2350627" h="3820866">
                <a:moveTo>
                  <a:pt x="1" y="355523"/>
                </a:moveTo>
                <a:lnTo>
                  <a:pt x="1326829" y="0"/>
                </a:lnTo>
                <a:lnTo>
                  <a:pt x="2350627" y="3820866"/>
                </a:lnTo>
                <a:lnTo>
                  <a:pt x="82091" y="3820866"/>
                </a:lnTo>
                <a:cubicBezTo>
                  <a:pt x="36754" y="3820866"/>
                  <a:pt x="1" y="3784113"/>
                  <a:pt x="0" y="3738776"/>
                </a:cubicBezTo>
                <a:close/>
              </a:path>
            </a:pathLst>
          </a:custGeom>
          <a:solidFill>
            <a:schemeClr val="bg1">
              <a:alpha val="3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900000">
            <a:off x="534986" y="2921829"/>
            <a:ext cx="5690855" cy="1570680"/>
          </a:xfrm>
        </p:spPr>
        <p:txBody>
          <a:bodyPr anchor="b">
            <a:noAutofit/>
          </a:bodyPr>
          <a:lstStyle>
            <a:lvl1pPr algn="r">
              <a:defRPr sz="4800" b="0" cap="none" baseline="0"/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 rot="900000">
            <a:off x="537849" y="4494201"/>
            <a:ext cx="5271544" cy="1500187"/>
          </a:xfrm>
        </p:spPr>
        <p:txBody>
          <a:bodyPr anchor="t">
            <a:normAutofit/>
          </a:bodyPr>
          <a:lstStyle>
            <a:lvl1pPr marL="0" indent="0" algn="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900000">
            <a:off x="6878368" y="3761385"/>
            <a:ext cx="1524000" cy="365125"/>
          </a:xfrm>
        </p:spPr>
        <p:txBody>
          <a:bodyPr/>
          <a:lstStyle>
            <a:lvl1pPr algn="l">
              <a:defRPr/>
            </a:lvl1pPr>
          </a:lstStyle>
          <a:p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900000">
            <a:off x="7056965" y="3170795"/>
            <a:ext cx="1926305" cy="365125"/>
          </a:xfrm>
        </p:spPr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900000" flipH="1">
            <a:off x="7176363" y="2661157"/>
            <a:ext cx="683979" cy="365125"/>
          </a:xfrm>
        </p:spPr>
        <p:txBody>
          <a:bodyPr/>
          <a:lstStyle>
            <a:lvl1pPr algn="l">
              <a:defRPr/>
            </a:lvl1pPr>
          </a:lstStyle>
          <a:p>
            <a:fld id="{CA876B13-CEED-462F-A9A1-4058E47854A3}" type="slidenum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17590772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ounded Rectangle 16"/>
          <p:cNvSpPr/>
          <p:nvPr/>
        </p:nvSpPr>
        <p:spPr>
          <a:xfrm rot="20707748">
            <a:off x="-883225" y="-625990"/>
            <a:ext cx="7439907" cy="7344599"/>
          </a:xfrm>
          <a:custGeom>
            <a:avLst/>
            <a:gdLst/>
            <a:ahLst/>
            <a:cxnLst/>
            <a:rect l="l" t="t" r="r" b="b"/>
            <a:pathLst>
              <a:path w="7439907" h="7344599">
                <a:moveTo>
                  <a:pt x="1760047" y="0"/>
                </a:moveTo>
                <a:lnTo>
                  <a:pt x="7439906" y="1508202"/>
                </a:lnTo>
                <a:lnTo>
                  <a:pt x="7439907" y="7262509"/>
                </a:lnTo>
                <a:cubicBezTo>
                  <a:pt x="7439906" y="7307846"/>
                  <a:pt x="7403153" y="7344599"/>
                  <a:pt x="7357816" y="7344599"/>
                </a:cubicBezTo>
                <a:lnTo>
                  <a:pt x="2697558" y="7344599"/>
                </a:lnTo>
                <a:lnTo>
                  <a:pt x="0" y="6628303"/>
                </a:lnTo>
                <a:close/>
              </a:path>
            </a:pathLst>
          </a:custGeom>
          <a:solidFill>
            <a:schemeClr val="bg1">
              <a:alpha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8" name="Rounded Rectangle 17"/>
          <p:cNvSpPr/>
          <p:nvPr/>
        </p:nvSpPr>
        <p:spPr>
          <a:xfrm rot="20707748">
            <a:off x="3237537" y="6275496"/>
            <a:ext cx="4387395" cy="1165008"/>
          </a:xfrm>
          <a:custGeom>
            <a:avLst/>
            <a:gdLst/>
            <a:ahLst/>
            <a:cxnLst/>
            <a:rect l="l" t="t" r="r" b="b"/>
            <a:pathLst>
              <a:path w="4387395" h="1165008">
                <a:moveTo>
                  <a:pt x="4337258" y="6451"/>
                </a:moveTo>
                <a:cubicBezTo>
                  <a:pt x="4366722" y="18913"/>
                  <a:pt x="4387395" y="48087"/>
                  <a:pt x="4387395" y="82090"/>
                </a:cubicBezTo>
                <a:lnTo>
                  <a:pt x="4387395" y="1165008"/>
                </a:lnTo>
                <a:lnTo>
                  <a:pt x="0" y="0"/>
                </a:lnTo>
                <a:lnTo>
                  <a:pt x="4305305" y="0"/>
                </a:lnTo>
                <a:cubicBezTo>
                  <a:pt x="4316639" y="0"/>
                  <a:pt x="4327437" y="2297"/>
                  <a:pt x="4337258" y="6451"/>
                </a:cubicBezTo>
                <a:close/>
              </a:path>
            </a:pathLst>
          </a:custGeom>
          <a:solidFill>
            <a:schemeClr val="bg1">
              <a:alpha val="3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9" name="Rounded Rectangle 18"/>
          <p:cNvSpPr/>
          <p:nvPr/>
        </p:nvSpPr>
        <p:spPr>
          <a:xfrm rot="20707748">
            <a:off x="7660698" y="5462349"/>
            <a:ext cx="1709024" cy="1536003"/>
          </a:xfrm>
          <a:custGeom>
            <a:avLst/>
            <a:gdLst/>
            <a:ahLst/>
            <a:cxnLst/>
            <a:rect l="l" t="t" r="r" b="b"/>
            <a:pathLst>
              <a:path w="1709024" h="1536003">
                <a:moveTo>
                  <a:pt x="1709024" y="0"/>
                </a:moveTo>
                <a:lnTo>
                  <a:pt x="1301161" y="1536003"/>
                </a:lnTo>
                <a:lnTo>
                  <a:pt x="0" y="1190500"/>
                </a:lnTo>
                <a:lnTo>
                  <a:pt x="0" y="82090"/>
                </a:lnTo>
                <a:cubicBezTo>
                  <a:pt x="0" y="36753"/>
                  <a:pt x="36753" y="0"/>
                  <a:pt x="82090" y="0"/>
                </a:cubicBez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0" name="Rounded Rectangle 19"/>
          <p:cNvSpPr/>
          <p:nvPr/>
        </p:nvSpPr>
        <p:spPr>
          <a:xfrm rot="20707748">
            <a:off x="6667944" y="-490547"/>
            <a:ext cx="3064333" cy="5811872"/>
          </a:xfrm>
          <a:custGeom>
            <a:avLst/>
            <a:gdLst/>
            <a:ahLst/>
            <a:cxnLst/>
            <a:rect l="l" t="t" r="r" b="b"/>
            <a:pathLst>
              <a:path w="3064333" h="5811872">
                <a:moveTo>
                  <a:pt x="0" y="0"/>
                </a:moveTo>
                <a:lnTo>
                  <a:pt x="3064333" y="813688"/>
                </a:lnTo>
                <a:lnTo>
                  <a:pt x="1737140" y="5811872"/>
                </a:lnTo>
                <a:lnTo>
                  <a:pt x="82090" y="5811872"/>
                </a:lnTo>
                <a:cubicBezTo>
                  <a:pt x="36753" y="5811872"/>
                  <a:pt x="0" y="5775119"/>
                  <a:pt x="0" y="5729782"/>
                </a:cubicBezTo>
                <a:close/>
              </a:path>
            </a:pathLst>
          </a:custGeom>
          <a:solidFill>
            <a:schemeClr val="bg1">
              <a:alpha val="7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4500000">
            <a:off x="5171893" y="2231024"/>
            <a:ext cx="4820301" cy="1436159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 rot="-900000">
            <a:off x="1014439" y="1335061"/>
            <a:ext cx="2578608" cy="48398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 rot="-900000">
            <a:off x="3701032" y="618005"/>
            <a:ext cx="2580010" cy="4837176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-900000">
            <a:off x="7755919" y="5887412"/>
            <a:ext cx="1241980" cy="365125"/>
          </a:xfrm>
        </p:spPr>
        <p:txBody>
          <a:bodyPr/>
          <a:lstStyle>
            <a:lvl1pPr algn="l">
              <a:defRPr/>
            </a:lvl1pPr>
          </a:lstStyle>
          <a:p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900000">
            <a:off x="4054658" y="5494374"/>
            <a:ext cx="3124200" cy="365125"/>
          </a:xfrm>
        </p:spPr>
        <p:txBody>
          <a:bodyPr/>
          <a:lstStyle>
            <a:lvl1pPr algn="r">
              <a:defRPr/>
            </a:lvl1pPr>
          </a:lstStyle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-900000">
            <a:off x="7690164" y="5643110"/>
            <a:ext cx="1241693" cy="365125"/>
          </a:xfrm>
        </p:spPr>
        <p:txBody>
          <a:bodyPr/>
          <a:lstStyle>
            <a:lvl1pPr algn="l">
              <a:defRPr/>
            </a:lvl1pPr>
          </a:lstStyle>
          <a:p>
            <a:fld id="{74835696-20C6-442A-BA40-BF7DD9F99D9F}" type="slidenum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86499723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Rounded Rectangle 52"/>
          <p:cNvSpPr/>
          <p:nvPr/>
        </p:nvSpPr>
        <p:spPr>
          <a:xfrm rot="20707748">
            <a:off x="-883225" y="-625990"/>
            <a:ext cx="7439907" cy="7344599"/>
          </a:xfrm>
          <a:custGeom>
            <a:avLst/>
            <a:gdLst/>
            <a:ahLst/>
            <a:cxnLst/>
            <a:rect l="l" t="t" r="r" b="b"/>
            <a:pathLst>
              <a:path w="7439907" h="7344599">
                <a:moveTo>
                  <a:pt x="1760047" y="0"/>
                </a:moveTo>
                <a:lnTo>
                  <a:pt x="7439906" y="1508202"/>
                </a:lnTo>
                <a:lnTo>
                  <a:pt x="7439907" y="7262509"/>
                </a:lnTo>
                <a:cubicBezTo>
                  <a:pt x="7439906" y="7307846"/>
                  <a:pt x="7403153" y="7344599"/>
                  <a:pt x="7357816" y="7344599"/>
                </a:cubicBezTo>
                <a:lnTo>
                  <a:pt x="2697558" y="7344599"/>
                </a:lnTo>
                <a:lnTo>
                  <a:pt x="0" y="6628303"/>
                </a:lnTo>
                <a:close/>
              </a:path>
            </a:pathLst>
          </a:custGeom>
          <a:solidFill>
            <a:schemeClr val="bg1">
              <a:alpha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54" name="Rounded Rectangle 53"/>
          <p:cNvSpPr/>
          <p:nvPr/>
        </p:nvSpPr>
        <p:spPr>
          <a:xfrm rot="20707748">
            <a:off x="3237537" y="6275496"/>
            <a:ext cx="4387395" cy="1165008"/>
          </a:xfrm>
          <a:custGeom>
            <a:avLst/>
            <a:gdLst/>
            <a:ahLst/>
            <a:cxnLst/>
            <a:rect l="l" t="t" r="r" b="b"/>
            <a:pathLst>
              <a:path w="4387395" h="1165008">
                <a:moveTo>
                  <a:pt x="4337258" y="6451"/>
                </a:moveTo>
                <a:cubicBezTo>
                  <a:pt x="4366722" y="18913"/>
                  <a:pt x="4387395" y="48087"/>
                  <a:pt x="4387395" y="82090"/>
                </a:cubicBezTo>
                <a:lnTo>
                  <a:pt x="4387395" y="1165008"/>
                </a:lnTo>
                <a:lnTo>
                  <a:pt x="0" y="0"/>
                </a:lnTo>
                <a:lnTo>
                  <a:pt x="4305305" y="0"/>
                </a:lnTo>
                <a:cubicBezTo>
                  <a:pt x="4316639" y="0"/>
                  <a:pt x="4327437" y="2297"/>
                  <a:pt x="4337258" y="6451"/>
                </a:cubicBezTo>
                <a:close/>
              </a:path>
            </a:pathLst>
          </a:custGeom>
          <a:solidFill>
            <a:schemeClr val="bg1">
              <a:alpha val="3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55" name="Rounded Rectangle 54"/>
          <p:cNvSpPr/>
          <p:nvPr/>
        </p:nvSpPr>
        <p:spPr>
          <a:xfrm rot="20707748">
            <a:off x="7660698" y="5462349"/>
            <a:ext cx="1709024" cy="1536003"/>
          </a:xfrm>
          <a:custGeom>
            <a:avLst/>
            <a:gdLst/>
            <a:ahLst/>
            <a:cxnLst/>
            <a:rect l="l" t="t" r="r" b="b"/>
            <a:pathLst>
              <a:path w="1709024" h="1536003">
                <a:moveTo>
                  <a:pt x="1709024" y="0"/>
                </a:moveTo>
                <a:lnTo>
                  <a:pt x="1301161" y="1536003"/>
                </a:lnTo>
                <a:lnTo>
                  <a:pt x="0" y="1190500"/>
                </a:lnTo>
                <a:lnTo>
                  <a:pt x="0" y="82090"/>
                </a:lnTo>
                <a:cubicBezTo>
                  <a:pt x="0" y="36753"/>
                  <a:pt x="36753" y="0"/>
                  <a:pt x="82090" y="0"/>
                </a:cubicBez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56" name="Rounded Rectangle 55"/>
          <p:cNvSpPr/>
          <p:nvPr/>
        </p:nvSpPr>
        <p:spPr>
          <a:xfrm rot="20707748">
            <a:off x="6667944" y="-490547"/>
            <a:ext cx="3064333" cy="5811872"/>
          </a:xfrm>
          <a:custGeom>
            <a:avLst/>
            <a:gdLst/>
            <a:ahLst/>
            <a:cxnLst/>
            <a:rect l="l" t="t" r="r" b="b"/>
            <a:pathLst>
              <a:path w="3064333" h="5811872">
                <a:moveTo>
                  <a:pt x="0" y="0"/>
                </a:moveTo>
                <a:lnTo>
                  <a:pt x="3064333" y="813688"/>
                </a:lnTo>
                <a:lnTo>
                  <a:pt x="1737140" y="5811872"/>
                </a:lnTo>
                <a:lnTo>
                  <a:pt x="82090" y="5811872"/>
                </a:lnTo>
                <a:cubicBezTo>
                  <a:pt x="36753" y="5811872"/>
                  <a:pt x="0" y="5775119"/>
                  <a:pt x="0" y="5729782"/>
                </a:cubicBezTo>
                <a:close/>
              </a:path>
            </a:pathLst>
          </a:custGeom>
          <a:solidFill>
            <a:schemeClr val="bg1">
              <a:alpha val="7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4500000">
            <a:off x="5175504" y="2231136"/>
            <a:ext cx="4818888" cy="1435608"/>
          </a:xfrm>
        </p:spPr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 rot="-900000">
            <a:off x="854761" y="1406870"/>
            <a:ext cx="2213148" cy="759866"/>
          </a:xfrm>
        </p:spPr>
        <p:txBody>
          <a:bodyPr anchor="b"/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 rot="-900000">
            <a:off x="1120518" y="2227895"/>
            <a:ext cx="2578608" cy="39387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 rot="-900000">
            <a:off x="3535709" y="687503"/>
            <a:ext cx="2214753" cy="753043"/>
          </a:xfrm>
        </p:spPr>
        <p:txBody>
          <a:bodyPr anchor="b"/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 rot="-900000">
            <a:off x="3808498" y="1495882"/>
            <a:ext cx="2578608" cy="395590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 rot="-900000">
            <a:off x="7754112" y="5888736"/>
            <a:ext cx="1243584" cy="365125"/>
          </a:xfrm>
        </p:spPr>
        <p:txBody>
          <a:bodyPr/>
          <a:lstStyle>
            <a:lvl1pPr algn="l">
              <a:defRPr/>
            </a:lvl1pPr>
          </a:lstStyle>
          <a:p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 rot="-900000">
            <a:off x="4050792" y="5495544"/>
            <a:ext cx="3124200" cy="365125"/>
          </a:xfrm>
        </p:spPr>
        <p:txBody>
          <a:bodyPr/>
          <a:lstStyle>
            <a:lvl1pPr algn="r">
              <a:defRPr/>
            </a:lvl1pPr>
          </a:lstStyle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 rot="-900000">
            <a:off x="7690104" y="5641848"/>
            <a:ext cx="1243584" cy="365125"/>
          </a:xfrm>
        </p:spPr>
        <p:txBody>
          <a:bodyPr/>
          <a:lstStyle>
            <a:lvl1pPr algn="l">
              <a:defRPr/>
            </a:lvl1pPr>
          </a:lstStyle>
          <a:p>
            <a:fld id="{B50353A0-868B-499D-BBC9-E1BE774E1D04}" type="slidenum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2215917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>
          <a:xfrm rot="907748">
            <a:off x="-865440" y="850599"/>
            <a:ext cx="3615441" cy="6151724"/>
          </a:xfrm>
          <a:custGeom>
            <a:avLst/>
            <a:gdLst/>
            <a:ahLst/>
            <a:cxnLst/>
            <a:rect l="l" t="t" r="r" b="b"/>
            <a:pathLst>
              <a:path w="3615441" h="6151724">
                <a:moveTo>
                  <a:pt x="0" y="0"/>
                </a:moveTo>
                <a:lnTo>
                  <a:pt x="3533351" y="0"/>
                </a:lnTo>
                <a:cubicBezTo>
                  <a:pt x="3578688" y="0"/>
                  <a:pt x="3615441" y="36753"/>
                  <a:pt x="3615441" y="82090"/>
                </a:cubicBezTo>
                <a:lnTo>
                  <a:pt x="3615441" y="5623909"/>
                </a:lnTo>
                <a:lnTo>
                  <a:pt x="1663219" y="6151724"/>
                </a:lnTo>
                <a:close/>
              </a:path>
            </a:pathLst>
          </a:custGeom>
          <a:solidFill>
            <a:schemeClr val="bg1">
              <a:alpha val="7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2" name="Rounded Rectangle 21"/>
          <p:cNvSpPr/>
          <p:nvPr/>
        </p:nvSpPr>
        <p:spPr>
          <a:xfrm rot="907748">
            <a:off x="17749" y="-511509"/>
            <a:ext cx="3735394" cy="1387781"/>
          </a:xfrm>
          <a:custGeom>
            <a:avLst/>
            <a:gdLst/>
            <a:ahLst/>
            <a:cxnLst/>
            <a:rect l="l" t="t" r="r" b="b"/>
            <a:pathLst>
              <a:path w="3735394" h="1387781">
                <a:moveTo>
                  <a:pt x="0" y="1009924"/>
                </a:moveTo>
                <a:lnTo>
                  <a:pt x="3735394" y="0"/>
                </a:lnTo>
                <a:lnTo>
                  <a:pt x="3735394" y="1305691"/>
                </a:lnTo>
                <a:cubicBezTo>
                  <a:pt x="3735394" y="1351028"/>
                  <a:pt x="3698641" y="1387781"/>
                  <a:pt x="3653304" y="1387781"/>
                </a:cubicBezTo>
                <a:lnTo>
                  <a:pt x="102160" y="1387781"/>
                </a:lnTo>
                <a:close/>
              </a:path>
            </a:pathLst>
          </a:custGeom>
          <a:solidFill>
            <a:schemeClr val="bg1">
              <a:alpha val="3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3" name="Rounded Rectangle 22"/>
          <p:cNvSpPr/>
          <p:nvPr/>
        </p:nvSpPr>
        <p:spPr>
          <a:xfrm rot="907748">
            <a:off x="2146801" y="6590199"/>
            <a:ext cx="1981025" cy="535602"/>
          </a:xfrm>
          <a:custGeom>
            <a:avLst/>
            <a:gdLst/>
            <a:ahLst/>
            <a:cxnLst/>
            <a:rect l="l" t="t" r="r" b="b"/>
            <a:pathLst>
              <a:path w="1981025" h="535602">
                <a:moveTo>
                  <a:pt x="50137" y="6451"/>
                </a:moveTo>
                <a:cubicBezTo>
                  <a:pt x="59958" y="2297"/>
                  <a:pt x="70756" y="0"/>
                  <a:pt x="82090" y="0"/>
                </a:cubicBezTo>
                <a:lnTo>
                  <a:pt x="1981025" y="0"/>
                </a:lnTo>
                <a:lnTo>
                  <a:pt x="0" y="535602"/>
                </a:lnTo>
                <a:lnTo>
                  <a:pt x="0" y="82090"/>
                </a:lnTo>
                <a:cubicBezTo>
                  <a:pt x="0" y="48087"/>
                  <a:pt x="20674" y="18913"/>
                  <a:pt x="50137" y="6451"/>
                </a:cubicBez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4" name="Rounded Rectangle 23"/>
          <p:cNvSpPr/>
          <p:nvPr/>
        </p:nvSpPr>
        <p:spPr>
          <a:xfrm rot="907748">
            <a:off x="3185141" y="-553633"/>
            <a:ext cx="6782931" cy="7826540"/>
          </a:xfrm>
          <a:custGeom>
            <a:avLst/>
            <a:gdLst/>
            <a:ahLst/>
            <a:cxnLst/>
            <a:rect l="l" t="t" r="r" b="b"/>
            <a:pathLst>
              <a:path w="6782931" h="7826540">
                <a:moveTo>
                  <a:pt x="0" y="1349945"/>
                </a:moveTo>
                <a:lnTo>
                  <a:pt x="4993024" y="0"/>
                </a:lnTo>
                <a:lnTo>
                  <a:pt x="6782931" y="6620302"/>
                </a:lnTo>
                <a:lnTo>
                  <a:pt x="2321435" y="7826540"/>
                </a:lnTo>
                <a:lnTo>
                  <a:pt x="82090" y="7826540"/>
                </a:lnTo>
                <a:cubicBezTo>
                  <a:pt x="36753" y="7826540"/>
                  <a:pt x="0" y="7789787"/>
                  <a:pt x="0" y="7744450"/>
                </a:cubicBezTo>
                <a:close/>
              </a:path>
            </a:pathLst>
          </a:custGeom>
          <a:solidFill>
            <a:schemeClr val="bg1">
              <a:alpha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4500000">
            <a:off x="-630936" y="2926080"/>
            <a:ext cx="5065776" cy="1691640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 rot="900000">
            <a:off x="1691640" y="612648"/>
            <a:ext cx="1792224" cy="365125"/>
          </a:xfrm>
        </p:spPr>
        <p:txBody>
          <a:bodyPr/>
          <a:lstStyle/>
          <a:p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 rot="900000">
            <a:off x="2493721" y="6101033"/>
            <a:ext cx="3052113" cy="365125"/>
          </a:xfrm>
        </p:spPr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 rot="900000">
            <a:off x="1261872" y="301752"/>
            <a:ext cx="2286000" cy="365125"/>
          </a:xfrm>
        </p:spPr>
        <p:txBody>
          <a:bodyPr/>
          <a:lstStyle/>
          <a:p>
            <a:fld id="{ADEEACCC-732E-4318-8312-7CF9B72FA83E}" type="slidenum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90548716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 rot="900000">
            <a:off x="-372248" y="-1218153"/>
            <a:ext cx="8577953" cy="6344114"/>
          </a:xfrm>
          <a:custGeom>
            <a:avLst/>
            <a:gdLst/>
            <a:ahLst/>
            <a:cxnLst/>
            <a:rect l="l" t="t" r="r" b="b"/>
            <a:pathLst>
              <a:path w="8577953" h="6344114">
                <a:moveTo>
                  <a:pt x="0" y="2298455"/>
                </a:moveTo>
                <a:lnTo>
                  <a:pt x="8577953" y="0"/>
                </a:lnTo>
                <a:lnTo>
                  <a:pt x="8577953" y="6262024"/>
                </a:lnTo>
                <a:cubicBezTo>
                  <a:pt x="8577953" y="6307361"/>
                  <a:pt x="8541200" y="6344113"/>
                  <a:pt x="8495863" y="6344113"/>
                </a:cubicBezTo>
                <a:lnTo>
                  <a:pt x="1084031" y="6344114"/>
                </a:ln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3" name="Rounded Rectangle 12"/>
          <p:cNvSpPr/>
          <p:nvPr/>
        </p:nvSpPr>
        <p:spPr>
          <a:xfrm rot="900000">
            <a:off x="-449071" y="5207889"/>
            <a:ext cx="7470000" cy="2486713"/>
          </a:xfrm>
          <a:custGeom>
            <a:avLst/>
            <a:gdLst/>
            <a:ahLst/>
            <a:cxnLst/>
            <a:rect l="l" t="t" r="r" b="b"/>
            <a:pathLst>
              <a:path w="7470000" h="2486713">
                <a:moveTo>
                  <a:pt x="0" y="0"/>
                </a:moveTo>
                <a:lnTo>
                  <a:pt x="7387910" y="0"/>
                </a:lnTo>
                <a:cubicBezTo>
                  <a:pt x="7433247" y="0"/>
                  <a:pt x="7470000" y="36753"/>
                  <a:pt x="7470000" y="82090"/>
                </a:cubicBezTo>
                <a:lnTo>
                  <a:pt x="7470000" y="663670"/>
                </a:lnTo>
                <a:lnTo>
                  <a:pt x="666313" y="2486713"/>
                </a:lnTo>
                <a:close/>
              </a:path>
            </a:pathLst>
          </a:custGeom>
          <a:solidFill>
            <a:schemeClr val="bg1">
              <a:alpha val="7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4" name="Rounded Rectangle 13"/>
          <p:cNvSpPr/>
          <p:nvPr/>
        </p:nvSpPr>
        <p:spPr>
          <a:xfrm rot="900000">
            <a:off x="7192310" y="6483326"/>
            <a:ext cx="1932834" cy="635630"/>
          </a:xfrm>
          <a:custGeom>
            <a:avLst/>
            <a:gdLst/>
            <a:ahLst/>
            <a:cxnLst/>
            <a:rect l="l" t="t" r="r" b="b"/>
            <a:pathLst>
              <a:path w="1932834" h="635630">
                <a:moveTo>
                  <a:pt x="50137" y="6451"/>
                </a:moveTo>
                <a:cubicBezTo>
                  <a:pt x="59958" y="2297"/>
                  <a:pt x="70756" y="0"/>
                  <a:pt x="82090" y="0"/>
                </a:cubicBezTo>
                <a:lnTo>
                  <a:pt x="1901288" y="0"/>
                </a:lnTo>
                <a:lnTo>
                  <a:pt x="1932834" y="117729"/>
                </a:lnTo>
                <a:lnTo>
                  <a:pt x="0" y="635630"/>
                </a:lnTo>
                <a:lnTo>
                  <a:pt x="0" y="82090"/>
                </a:lnTo>
                <a:cubicBezTo>
                  <a:pt x="0" y="48087"/>
                  <a:pt x="20673" y="18913"/>
                  <a:pt x="50137" y="6451"/>
                </a:cubicBezTo>
                <a:close/>
              </a:path>
            </a:pathLst>
          </a:custGeom>
          <a:solidFill>
            <a:schemeClr val="bg1">
              <a:alpha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5" name="Rounded Rectangle 14"/>
          <p:cNvSpPr/>
          <p:nvPr/>
        </p:nvSpPr>
        <p:spPr>
          <a:xfrm rot="900000">
            <a:off x="8127084" y="92392"/>
            <a:ext cx="1878991" cy="6414233"/>
          </a:xfrm>
          <a:custGeom>
            <a:avLst/>
            <a:gdLst/>
            <a:ahLst/>
            <a:cxnLst/>
            <a:rect l="l" t="t" r="r" b="b"/>
            <a:pathLst>
              <a:path w="1878991" h="6414233">
                <a:moveTo>
                  <a:pt x="0" y="42953"/>
                </a:moveTo>
                <a:lnTo>
                  <a:pt x="160303" y="0"/>
                </a:lnTo>
                <a:lnTo>
                  <a:pt x="1878991" y="6414233"/>
                </a:lnTo>
                <a:lnTo>
                  <a:pt x="82090" y="6414233"/>
                </a:lnTo>
                <a:cubicBezTo>
                  <a:pt x="36753" y="6414233"/>
                  <a:pt x="0" y="6377480"/>
                  <a:pt x="0" y="6332143"/>
                </a:cubicBezTo>
                <a:close/>
              </a:path>
            </a:pathLst>
          </a:custGeom>
          <a:solidFill>
            <a:schemeClr val="bg1">
              <a:alpha val="3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 rot="900000">
            <a:off x="7521938" y="5927116"/>
            <a:ext cx="1524000" cy="365125"/>
          </a:xfrm>
        </p:spPr>
        <p:txBody>
          <a:bodyPr/>
          <a:lstStyle>
            <a:lvl1pPr algn="l">
              <a:defRPr/>
            </a:lvl1pPr>
          </a:lstStyle>
          <a:p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 rot="900000">
            <a:off x="3892286" y="5987296"/>
            <a:ext cx="3124200" cy="295162"/>
          </a:xfrm>
        </p:spPr>
        <p:txBody>
          <a:bodyPr/>
          <a:lstStyle>
            <a:lvl1pPr algn="r">
              <a:defRPr/>
            </a:lvl1pPr>
          </a:lstStyle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 rot="900000">
            <a:off x="7599046" y="5570110"/>
            <a:ext cx="716206" cy="365125"/>
          </a:xfrm>
        </p:spPr>
        <p:txBody>
          <a:bodyPr/>
          <a:lstStyle>
            <a:lvl1pPr algn="l">
              <a:defRPr/>
            </a:lvl1pPr>
          </a:lstStyle>
          <a:p>
            <a:fld id="{D4CE41CE-4976-4843-B9EE-A13E8E3B3C4C}" type="slidenum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3234176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ounded Rectangle 12"/>
          <p:cNvSpPr/>
          <p:nvPr/>
        </p:nvSpPr>
        <p:spPr>
          <a:xfrm rot="20707748">
            <a:off x="-897260" y="-624538"/>
            <a:ext cx="7286946" cy="6041338"/>
          </a:xfrm>
          <a:custGeom>
            <a:avLst/>
            <a:gdLst/>
            <a:ahLst/>
            <a:cxnLst/>
            <a:rect l="l" t="t" r="r" b="b"/>
            <a:pathLst>
              <a:path w="7286946" h="6041338">
                <a:moveTo>
                  <a:pt x="1604186" y="0"/>
                </a:moveTo>
                <a:lnTo>
                  <a:pt x="7286946" y="1508972"/>
                </a:lnTo>
                <a:lnTo>
                  <a:pt x="7286946" y="5959247"/>
                </a:lnTo>
                <a:cubicBezTo>
                  <a:pt x="7286946" y="6004584"/>
                  <a:pt x="7250193" y="6041337"/>
                  <a:pt x="7204856" y="6041337"/>
                </a:cubicBezTo>
                <a:lnTo>
                  <a:pt x="0" y="6041338"/>
                </a:lnTo>
                <a:close/>
              </a:path>
            </a:pathLst>
          </a:custGeom>
          <a:solidFill>
            <a:schemeClr val="bg1">
              <a:alpha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4" name="Rounded Rectangle 13"/>
          <p:cNvSpPr/>
          <p:nvPr/>
        </p:nvSpPr>
        <p:spPr>
          <a:xfrm rot="20707748">
            <a:off x="64806" y="5378153"/>
            <a:ext cx="7443151" cy="2476431"/>
          </a:xfrm>
          <a:custGeom>
            <a:avLst/>
            <a:gdLst/>
            <a:ahLst/>
            <a:cxnLst/>
            <a:rect l="l" t="t" r="r" b="b"/>
            <a:pathLst>
              <a:path w="7443151" h="2476431">
                <a:moveTo>
                  <a:pt x="7393013" y="6452"/>
                </a:moveTo>
                <a:cubicBezTo>
                  <a:pt x="7422477" y="18914"/>
                  <a:pt x="7443150" y="48087"/>
                  <a:pt x="7443150" y="82090"/>
                </a:cubicBezTo>
                <a:lnTo>
                  <a:pt x="7443151" y="2476431"/>
                </a:lnTo>
                <a:lnTo>
                  <a:pt x="0" y="500014"/>
                </a:lnTo>
                <a:lnTo>
                  <a:pt x="132771" y="1"/>
                </a:lnTo>
                <a:lnTo>
                  <a:pt x="7361060" y="1"/>
                </a:lnTo>
                <a:cubicBezTo>
                  <a:pt x="7372394" y="0"/>
                  <a:pt x="7383192" y="2298"/>
                  <a:pt x="7393013" y="6452"/>
                </a:cubicBezTo>
                <a:close/>
              </a:path>
            </a:pathLst>
          </a:custGeom>
          <a:solidFill>
            <a:schemeClr val="bg1">
              <a:alpha val="3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5" name="Rounded Rectangle 14"/>
          <p:cNvSpPr/>
          <p:nvPr/>
        </p:nvSpPr>
        <p:spPr>
          <a:xfrm rot="20707748">
            <a:off x="7660994" y="5459931"/>
            <a:ext cx="1709023" cy="1538302"/>
          </a:xfrm>
          <a:custGeom>
            <a:avLst/>
            <a:gdLst/>
            <a:ahLst/>
            <a:cxnLst/>
            <a:rect l="l" t="t" r="r" b="b"/>
            <a:pathLst>
              <a:path w="1709023" h="1538302">
                <a:moveTo>
                  <a:pt x="1709023" y="0"/>
                </a:moveTo>
                <a:lnTo>
                  <a:pt x="1300550" y="1538302"/>
                </a:lnTo>
                <a:lnTo>
                  <a:pt x="0" y="1192960"/>
                </a:lnTo>
                <a:lnTo>
                  <a:pt x="0" y="82090"/>
                </a:lnTo>
                <a:cubicBezTo>
                  <a:pt x="0" y="36753"/>
                  <a:pt x="36753" y="0"/>
                  <a:pt x="82090" y="0"/>
                </a:cubicBez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6" name="Rounded Rectangle 15"/>
          <p:cNvSpPr/>
          <p:nvPr/>
        </p:nvSpPr>
        <p:spPr>
          <a:xfrm rot="20707748">
            <a:off x="6673110" y="-489836"/>
            <a:ext cx="3059119" cy="5809409"/>
          </a:xfrm>
          <a:custGeom>
            <a:avLst/>
            <a:gdLst/>
            <a:ahLst/>
            <a:cxnLst/>
            <a:rect l="l" t="t" r="r" b="b"/>
            <a:pathLst>
              <a:path w="3059119" h="5809409">
                <a:moveTo>
                  <a:pt x="0" y="0"/>
                </a:moveTo>
                <a:lnTo>
                  <a:pt x="3059119" y="812303"/>
                </a:lnTo>
                <a:lnTo>
                  <a:pt x="1732212" y="5809409"/>
                </a:lnTo>
                <a:lnTo>
                  <a:pt x="82090" y="5809409"/>
                </a:lnTo>
                <a:cubicBezTo>
                  <a:pt x="36753" y="5809409"/>
                  <a:pt x="0" y="5772656"/>
                  <a:pt x="0" y="5727319"/>
                </a:cubicBezTo>
                <a:close/>
              </a:path>
            </a:pathLst>
          </a:custGeom>
          <a:solidFill>
            <a:schemeClr val="bg1">
              <a:alpha val="7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4500000">
            <a:off x="5175504" y="2231136"/>
            <a:ext cx="4818888" cy="1435608"/>
          </a:xfrm>
        </p:spPr>
        <p:txBody>
          <a:bodyPr anchor="b"/>
          <a:lstStyle>
            <a:lvl1pPr algn="r">
              <a:defRPr sz="4400" b="0"/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rot="-900000">
            <a:off x="844848" y="997933"/>
            <a:ext cx="5343100" cy="3888220"/>
          </a:xfrm>
        </p:spPr>
        <p:txBody>
          <a:bodyPr anchor="b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900000">
            <a:off x="3216573" y="5144589"/>
            <a:ext cx="3930375" cy="988131"/>
          </a:xfrm>
        </p:spPr>
        <p:txBody>
          <a:bodyPr>
            <a:normAutofit/>
          </a:bodyPr>
          <a:lstStyle>
            <a:lvl1pPr marL="0" indent="0" algn="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-900000">
            <a:off x="7754112" y="5888736"/>
            <a:ext cx="1243584" cy="365125"/>
          </a:xfrm>
        </p:spPr>
        <p:txBody>
          <a:bodyPr/>
          <a:lstStyle>
            <a:lvl1pPr algn="l">
              <a:defRPr/>
            </a:lvl1pPr>
          </a:lstStyle>
          <a:p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900000">
            <a:off x="4263966" y="6099104"/>
            <a:ext cx="3063047" cy="365125"/>
          </a:xfrm>
        </p:spPr>
        <p:txBody>
          <a:bodyPr/>
          <a:lstStyle>
            <a:lvl1pPr algn="r">
              <a:defRPr/>
            </a:lvl1pPr>
          </a:lstStyle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-900000">
            <a:off x="7690104" y="5641848"/>
            <a:ext cx="1243584" cy="365125"/>
          </a:xfrm>
        </p:spPr>
        <p:txBody>
          <a:bodyPr/>
          <a:lstStyle>
            <a:lvl1pPr algn="l">
              <a:defRPr/>
            </a:lvl1pPr>
          </a:lstStyle>
          <a:p>
            <a:fld id="{084034C3-E72E-4342-A6AF-BB2DB5F6F124}" type="slidenum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90137268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 rot="900000">
            <a:off x="-533701" y="-979752"/>
            <a:ext cx="6672870" cy="6821601"/>
          </a:xfrm>
          <a:custGeom>
            <a:avLst/>
            <a:gdLst/>
            <a:ahLst/>
            <a:cxnLst/>
            <a:rect l="l" t="t" r="r" b="b"/>
            <a:pathLst>
              <a:path w="6672870" h="6821601">
                <a:moveTo>
                  <a:pt x="0" y="1787990"/>
                </a:moveTo>
                <a:lnTo>
                  <a:pt x="6672870" y="0"/>
                </a:lnTo>
                <a:lnTo>
                  <a:pt x="6672870" y="6739511"/>
                </a:lnTo>
                <a:cubicBezTo>
                  <a:pt x="6672870" y="6784848"/>
                  <a:pt x="6636117" y="6821601"/>
                  <a:pt x="6590780" y="6821601"/>
                </a:cubicBezTo>
                <a:lnTo>
                  <a:pt x="1348753" y="6821601"/>
                </a:lnTo>
                <a:close/>
              </a:path>
            </a:pathLst>
          </a:custGeom>
          <a:solidFill>
            <a:schemeClr val="bg1">
              <a:alpha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6" name="Rounded Rectangle 15"/>
          <p:cNvSpPr/>
          <p:nvPr/>
        </p:nvSpPr>
        <p:spPr>
          <a:xfrm rot="900000">
            <a:off x="-283896" y="5969722"/>
            <a:ext cx="5300494" cy="1495954"/>
          </a:xfrm>
          <a:custGeom>
            <a:avLst/>
            <a:gdLst/>
            <a:ahLst/>
            <a:cxnLst/>
            <a:rect l="l" t="t" r="r" b="b"/>
            <a:pathLst>
              <a:path w="5300494" h="1495954">
                <a:moveTo>
                  <a:pt x="0" y="0"/>
                </a:moveTo>
                <a:lnTo>
                  <a:pt x="5218404" y="0"/>
                </a:lnTo>
                <a:cubicBezTo>
                  <a:pt x="5263741" y="0"/>
                  <a:pt x="5300494" y="36753"/>
                  <a:pt x="5300494" y="82090"/>
                </a:cubicBezTo>
                <a:lnTo>
                  <a:pt x="5300494" y="183095"/>
                </a:lnTo>
                <a:lnTo>
                  <a:pt x="400840" y="1495954"/>
                </a:ln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7" name="Rounded Rectangle 16"/>
          <p:cNvSpPr/>
          <p:nvPr/>
        </p:nvSpPr>
        <p:spPr>
          <a:xfrm rot="900000">
            <a:off x="6930292" y="-242630"/>
            <a:ext cx="2434235" cy="1383623"/>
          </a:xfrm>
          <a:custGeom>
            <a:avLst/>
            <a:gdLst/>
            <a:ahLst/>
            <a:cxnLst/>
            <a:rect l="l" t="t" r="r" b="b"/>
            <a:pathLst>
              <a:path w="2434235" h="1383623">
                <a:moveTo>
                  <a:pt x="0" y="552912"/>
                </a:moveTo>
                <a:lnTo>
                  <a:pt x="2063495" y="0"/>
                </a:lnTo>
                <a:lnTo>
                  <a:pt x="2434235" y="1383623"/>
                </a:lnTo>
                <a:lnTo>
                  <a:pt x="82090" y="1383622"/>
                </a:lnTo>
                <a:cubicBezTo>
                  <a:pt x="36754" y="1383622"/>
                  <a:pt x="0" y="1346869"/>
                  <a:pt x="0" y="1301533"/>
                </a:cubicBezTo>
                <a:close/>
              </a:path>
            </a:pathLst>
          </a:custGeom>
          <a:solidFill>
            <a:schemeClr val="bg1">
              <a:alpha val="3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8" name="Rounded Rectangle 17"/>
          <p:cNvSpPr/>
          <p:nvPr/>
        </p:nvSpPr>
        <p:spPr>
          <a:xfrm rot="900000">
            <a:off x="5899782" y="1282101"/>
            <a:ext cx="3842742" cy="6178450"/>
          </a:xfrm>
          <a:custGeom>
            <a:avLst/>
            <a:gdLst/>
            <a:ahLst/>
            <a:cxnLst/>
            <a:rect l="l" t="t" r="r" b="b"/>
            <a:pathLst>
              <a:path w="3842742" h="6178450">
                <a:moveTo>
                  <a:pt x="50137" y="6451"/>
                </a:moveTo>
                <a:cubicBezTo>
                  <a:pt x="59958" y="2297"/>
                  <a:pt x="70756" y="0"/>
                  <a:pt x="82090" y="0"/>
                </a:cubicBezTo>
                <a:lnTo>
                  <a:pt x="2463128" y="0"/>
                </a:lnTo>
                <a:lnTo>
                  <a:pt x="3842742" y="5148790"/>
                </a:lnTo>
                <a:lnTo>
                  <a:pt x="0" y="6178450"/>
                </a:lnTo>
                <a:lnTo>
                  <a:pt x="0" y="82090"/>
                </a:lnTo>
                <a:cubicBezTo>
                  <a:pt x="0" y="48087"/>
                  <a:pt x="20674" y="18913"/>
                  <a:pt x="50137" y="6451"/>
                </a:cubicBezTo>
                <a:close/>
              </a:path>
            </a:pathLst>
          </a:custGeom>
          <a:solidFill>
            <a:schemeClr val="bg1">
              <a:alpha val="7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4500000">
            <a:off x="4578273" y="2744935"/>
            <a:ext cx="5036383" cy="1997131"/>
          </a:xfrm>
        </p:spPr>
        <p:txBody>
          <a:bodyPr anchor="t">
            <a:normAutofit/>
          </a:bodyPr>
          <a:lstStyle>
            <a:lvl1pPr algn="r">
              <a:defRPr sz="4400" b="0"/>
            </a:lvl1pPr>
          </a:lstStyle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900000">
            <a:off x="1507529" y="615731"/>
            <a:ext cx="4323504" cy="3294418"/>
          </a:xfrm>
          <a:prstGeom prst="roundRect">
            <a:avLst>
              <a:gd name="adj" fmla="val 4992"/>
            </a:avLst>
          </a:prstGeom>
          <a:ln w="19050">
            <a:solidFill>
              <a:schemeClr val="tx1"/>
            </a:solidFill>
          </a:ln>
          <a:effectLst>
            <a:innerShdw blurRad="101600" dir="13500000">
              <a:prstClr val="black">
                <a:alpha val="70000"/>
              </a:prstClr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e-DE" smtClean="0"/>
              <a:t>Bild durch Klicken auf Symbol hinzufügen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900000">
            <a:off x="822789" y="4161126"/>
            <a:ext cx="4310915" cy="1203540"/>
          </a:xfrm>
        </p:spPr>
        <p:txBody>
          <a:bodyPr anchor="t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900000">
            <a:off x="6992395" y="571255"/>
            <a:ext cx="1524000" cy="365125"/>
          </a:xfrm>
        </p:spPr>
        <p:txBody>
          <a:bodyPr/>
          <a:lstStyle>
            <a:lvl1pPr algn="l">
              <a:defRPr/>
            </a:lvl1pPr>
          </a:lstStyle>
          <a:p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900000">
            <a:off x="647292" y="5162531"/>
            <a:ext cx="2977453" cy="365125"/>
          </a:xfrm>
        </p:spPr>
        <p:txBody>
          <a:bodyPr/>
          <a:lstStyle>
            <a:lvl1pPr algn="l">
              <a:defRPr/>
            </a:lvl1pPr>
          </a:lstStyle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900000">
            <a:off x="7046470" y="391054"/>
            <a:ext cx="1963187" cy="365125"/>
          </a:xfrm>
        </p:spPr>
        <p:txBody>
          <a:bodyPr/>
          <a:lstStyle>
            <a:lvl1pPr algn="l">
              <a:defRPr/>
            </a:lvl1pPr>
          </a:lstStyle>
          <a:p>
            <a:fld id="{EC73BFEE-375F-4542-8B66-D736711590DD}" type="slidenum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73901452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Scan1080Base.png"/>
          <p:cNvPicPr>
            <a:picLocks noChangeAspect="1"/>
          </p:cNvPicPr>
          <p:nvPr/>
        </p:nvPicPr>
        <p:blipFill>
          <a:blip r:embed="rId13" cstate="print">
            <a:lum bright="-38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 rot="-5400000">
            <a:off x="-673455" y="2807056"/>
            <a:ext cx="5320597" cy="184008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657600" y="990600"/>
            <a:ext cx="5027024" cy="478334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162800" y="6096001"/>
            <a:ext cx="1524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effectLst/>
              </a:defRPr>
            </a:lvl1pPr>
          </a:lstStyle>
          <a:p>
            <a: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</a:pPr>
            <a:endParaRPr lang="de-DE">
              <a:solidFill>
                <a:prstClr val="black">
                  <a:tint val="75000"/>
                </a:prstClr>
              </a:solidFill>
              <a:latin typeface="Verdana" pitchFamily="32" charset="0"/>
              <a:cs typeface="Arial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096001"/>
            <a:ext cx="3124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</a:pPr>
            <a:endParaRPr lang="en-US" dirty="0">
              <a:solidFill>
                <a:prstClr val="black">
                  <a:tint val="75000"/>
                </a:prstClr>
              </a:solidFill>
              <a:latin typeface="Verdana" pitchFamily="32" charset="0"/>
              <a:cs typeface="Arial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13047" y="53249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</a:pPr>
            <a:fld id="{84DC3DCC-C108-40D5-BE86-B43A75E524B4}" type="slidenum">
              <a:rPr lang="de-DE" smtClean="0">
                <a:solidFill>
                  <a:prstClr val="black">
                    <a:tint val="75000"/>
                  </a:prstClr>
                </a:solidFill>
                <a:latin typeface="Verdana" pitchFamily="32" charset="0"/>
                <a:cs typeface="Arial" charset="0"/>
              </a:rPr>
              <a:pPr defTabSz="449263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</a:pPr>
              <a:t>‹Nr.›</a:t>
            </a:fld>
            <a:endParaRPr lang="de-DE">
              <a:solidFill>
                <a:prstClr val="black">
                  <a:tint val="75000"/>
                </a:prstClr>
              </a:solidFill>
              <a:latin typeface="Verdana" pitchFamily="32" charset="0"/>
              <a:cs typeface="Arial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1959105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/>
  <p:timing>
    <p:tnLst>
      <p:par>
        <p:cTn id="1" dur="indefinite" restart="never" nodeType="tmRoot"/>
      </p:par>
    </p:tnLst>
  </p:timing>
  <p:txStyles>
    <p:titleStyle>
      <a:lvl1pPr algn="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65760" indent="-365760" algn="l" defTabSz="914400" rtl="0" eaLnBrk="1" latinLnBrk="0" hangingPunct="1">
        <a:spcBef>
          <a:spcPct val="20000"/>
        </a:spcBef>
        <a:spcAft>
          <a:spcPts val="600"/>
        </a:spcAft>
        <a:buSzPct val="160000"/>
        <a:buFont typeface="Wingdings" pitchFamily="2" charset="2"/>
        <a:buChar char=""/>
        <a:defRPr sz="28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1pPr>
      <a:lvl2pPr marL="731520" indent="-365760" algn="l" defTabSz="914400" rtl="0" eaLnBrk="1" latinLnBrk="0" hangingPunct="1">
        <a:spcBef>
          <a:spcPct val="20000"/>
        </a:spcBef>
        <a:spcAft>
          <a:spcPts val="600"/>
        </a:spcAft>
        <a:buSzPct val="160000"/>
        <a:buFont typeface="Wingdings" pitchFamily="2" charset="2"/>
        <a:buChar char=""/>
        <a:defRPr sz="24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2pPr>
      <a:lvl3pPr marL="1097280" indent="-320040" algn="l" defTabSz="914400" rtl="0" eaLnBrk="1" latinLnBrk="0" hangingPunct="1">
        <a:spcBef>
          <a:spcPct val="20000"/>
        </a:spcBef>
        <a:spcAft>
          <a:spcPts val="600"/>
        </a:spcAft>
        <a:buSzPct val="160000"/>
        <a:buFont typeface="Wingdings" pitchFamily="2" charset="2"/>
        <a:buChar char=""/>
        <a:defRPr sz="20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3pPr>
      <a:lvl4pPr marL="1371600" indent="-274320" algn="l" defTabSz="914400" rtl="0" eaLnBrk="1" latinLnBrk="0" hangingPunct="1">
        <a:spcBef>
          <a:spcPct val="20000"/>
        </a:spcBef>
        <a:spcAft>
          <a:spcPts val="600"/>
        </a:spcAft>
        <a:buSzPct val="160000"/>
        <a:buFont typeface="Wingdings" pitchFamily="2" charset="2"/>
        <a:buChar char=""/>
        <a:defRPr sz="18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4pPr>
      <a:lvl5pPr marL="1645920" indent="-274320" algn="l" defTabSz="914400" rtl="0" eaLnBrk="1" latinLnBrk="0" hangingPunct="1">
        <a:spcBef>
          <a:spcPct val="20000"/>
        </a:spcBef>
        <a:spcAft>
          <a:spcPts val="600"/>
        </a:spcAft>
        <a:buSzPct val="160000"/>
        <a:buFont typeface="Wingdings" pitchFamily="2" charset="2"/>
        <a:buChar char=""/>
        <a:defRPr sz="18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5pPr>
      <a:lvl6pPr marL="1920240" indent="-228600" algn="l" defTabSz="914400" rtl="0" eaLnBrk="1" latinLnBrk="0" hangingPunct="1">
        <a:spcBef>
          <a:spcPts val="24"/>
        </a:spcBef>
        <a:spcAft>
          <a:spcPts val="600"/>
        </a:spcAft>
        <a:buClrTx/>
        <a:buSzPct val="130000"/>
        <a:buFont typeface="Wingdings" pitchFamily="2" charset="2"/>
        <a:buChar char=""/>
        <a:defRPr sz="16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6pPr>
      <a:lvl7pPr marL="2194560" indent="-228600" algn="l" defTabSz="914400" rtl="0" eaLnBrk="1" latinLnBrk="0" hangingPunct="1">
        <a:spcBef>
          <a:spcPts val="24"/>
        </a:spcBef>
        <a:spcAft>
          <a:spcPts val="600"/>
        </a:spcAft>
        <a:buClrTx/>
        <a:buSzPct val="130000"/>
        <a:buFont typeface="Wingdings" pitchFamily="2" charset="2"/>
        <a:buChar char=""/>
        <a:defRPr sz="16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7pPr>
      <a:lvl8pPr marL="2468880" indent="-228600" algn="l" defTabSz="914400" rtl="0" eaLnBrk="1" latinLnBrk="0" hangingPunct="1">
        <a:spcBef>
          <a:spcPts val="24"/>
        </a:spcBef>
        <a:spcAft>
          <a:spcPts val="600"/>
        </a:spcAft>
        <a:buClrTx/>
        <a:buSzPct val="130000"/>
        <a:buFont typeface="Wingdings" pitchFamily="2" charset="2"/>
        <a:buChar char=""/>
        <a:defRPr sz="16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24"/>
        </a:spcBef>
        <a:spcAft>
          <a:spcPts val="600"/>
        </a:spcAft>
        <a:buClrTx/>
        <a:buSzPct val="130000"/>
        <a:buFont typeface="Wingdings" pitchFamily="2" charset="2"/>
        <a:buChar char=""/>
        <a:defRPr sz="16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Text Box 1"/>
          <p:cNvSpPr txBox="1">
            <a:spLocks noChangeArrowheads="1"/>
          </p:cNvSpPr>
          <p:nvPr/>
        </p:nvSpPr>
        <p:spPr bwMode="auto">
          <a:xfrm>
            <a:off x="457200" y="2401888"/>
            <a:ext cx="8458200" cy="1470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Verdana" pitchFamily="32" charset="0"/>
                <a:cs typeface="Arial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Verdana" pitchFamily="32" charset="0"/>
                <a:cs typeface="Arial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Verdana" pitchFamily="32" charset="0"/>
                <a:cs typeface="Arial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Verdana" pitchFamily="32" charset="0"/>
                <a:cs typeface="Arial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Verdana" pitchFamily="32" charset="0"/>
                <a:cs typeface="Arial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Verdana" pitchFamily="32" charset="0"/>
                <a:cs typeface="Arial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Verdana" pitchFamily="32" charset="0"/>
                <a:cs typeface="Arial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Verdana" pitchFamily="32" charset="0"/>
                <a:cs typeface="Arial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Verdana" pitchFamily="32" charset="0"/>
                <a:cs typeface="Arial" charset="0"/>
              </a:defRPr>
            </a:lvl9pPr>
          </a:lstStyle>
          <a:p>
            <a:pPr defTabSz="449263" fontAlgn="base">
              <a:spcBef>
                <a:spcPct val="0"/>
              </a:spcBef>
              <a:spcAft>
                <a:spcPct val="0"/>
              </a:spcAft>
              <a:buSzPct val="100000"/>
            </a:pPr>
            <a:r>
              <a:rPr lang="de-DE" sz="4400" dirty="0">
                <a:solidFill>
                  <a:prstClr val="black"/>
                </a:solidFill>
                <a:latin typeface="Trebuchet MS" pitchFamily="32" charset="0"/>
                <a:ea typeface="Microsoft YaHei" charset="-122"/>
              </a:rPr>
              <a:t>Germany</a:t>
            </a:r>
          </a:p>
        </p:txBody>
      </p:sp>
      <p:sp>
        <p:nvSpPr>
          <p:cNvPr id="18434" name="Text Box 2"/>
          <p:cNvSpPr txBox="1">
            <a:spLocks noChangeArrowheads="1"/>
          </p:cNvSpPr>
          <p:nvPr/>
        </p:nvSpPr>
        <p:spPr bwMode="auto">
          <a:xfrm>
            <a:off x="457200" y="3900488"/>
            <a:ext cx="4953000" cy="1752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 marL="109538">
              <a:tabLst>
                <a:tab pos="109538" algn="l"/>
                <a:tab pos="557213" algn="l"/>
                <a:tab pos="1006475" algn="l"/>
                <a:tab pos="1455738" algn="l"/>
                <a:tab pos="1905000" algn="l"/>
                <a:tab pos="2354263" algn="l"/>
                <a:tab pos="2803525" algn="l"/>
                <a:tab pos="3252788" algn="l"/>
                <a:tab pos="3702050" algn="l"/>
                <a:tab pos="4151313" algn="l"/>
                <a:tab pos="4600575" algn="l"/>
                <a:tab pos="5049838" algn="l"/>
                <a:tab pos="5499100" algn="l"/>
                <a:tab pos="5948363" algn="l"/>
                <a:tab pos="6397625" algn="l"/>
                <a:tab pos="6846888" algn="l"/>
                <a:tab pos="7296150" algn="l"/>
                <a:tab pos="7745413" algn="l"/>
                <a:tab pos="8194675" algn="l"/>
                <a:tab pos="8643938" algn="l"/>
                <a:tab pos="9093200" algn="l"/>
              </a:tabLst>
              <a:defRPr>
                <a:solidFill>
                  <a:srgbClr val="000000"/>
                </a:solidFill>
                <a:latin typeface="Verdana" pitchFamily="32" charset="0"/>
                <a:cs typeface="Arial" charset="0"/>
              </a:defRPr>
            </a:lvl1pPr>
            <a:lvl2pPr>
              <a:tabLst>
                <a:tab pos="109538" algn="l"/>
                <a:tab pos="557213" algn="l"/>
                <a:tab pos="1006475" algn="l"/>
                <a:tab pos="1455738" algn="l"/>
                <a:tab pos="1905000" algn="l"/>
                <a:tab pos="2354263" algn="l"/>
                <a:tab pos="2803525" algn="l"/>
                <a:tab pos="3252788" algn="l"/>
                <a:tab pos="3702050" algn="l"/>
                <a:tab pos="4151313" algn="l"/>
                <a:tab pos="4600575" algn="l"/>
                <a:tab pos="5049838" algn="l"/>
                <a:tab pos="5499100" algn="l"/>
                <a:tab pos="5948363" algn="l"/>
                <a:tab pos="6397625" algn="l"/>
                <a:tab pos="6846888" algn="l"/>
                <a:tab pos="7296150" algn="l"/>
                <a:tab pos="7745413" algn="l"/>
                <a:tab pos="8194675" algn="l"/>
                <a:tab pos="8643938" algn="l"/>
                <a:tab pos="9093200" algn="l"/>
              </a:tabLst>
              <a:defRPr>
                <a:solidFill>
                  <a:srgbClr val="000000"/>
                </a:solidFill>
                <a:latin typeface="Verdana" pitchFamily="32" charset="0"/>
                <a:cs typeface="Arial" charset="0"/>
              </a:defRPr>
            </a:lvl2pPr>
            <a:lvl3pPr>
              <a:tabLst>
                <a:tab pos="109538" algn="l"/>
                <a:tab pos="557213" algn="l"/>
                <a:tab pos="1006475" algn="l"/>
                <a:tab pos="1455738" algn="l"/>
                <a:tab pos="1905000" algn="l"/>
                <a:tab pos="2354263" algn="l"/>
                <a:tab pos="2803525" algn="l"/>
                <a:tab pos="3252788" algn="l"/>
                <a:tab pos="3702050" algn="l"/>
                <a:tab pos="4151313" algn="l"/>
                <a:tab pos="4600575" algn="l"/>
                <a:tab pos="5049838" algn="l"/>
                <a:tab pos="5499100" algn="l"/>
                <a:tab pos="5948363" algn="l"/>
                <a:tab pos="6397625" algn="l"/>
                <a:tab pos="6846888" algn="l"/>
                <a:tab pos="7296150" algn="l"/>
                <a:tab pos="7745413" algn="l"/>
                <a:tab pos="8194675" algn="l"/>
                <a:tab pos="8643938" algn="l"/>
                <a:tab pos="9093200" algn="l"/>
              </a:tabLst>
              <a:defRPr>
                <a:solidFill>
                  <a:srgbClr val="000000"/>
                </a:solidFill>
                <a:latin typeface="Verdana" pitchFamily="32" charset="0"/>
                <a:cs typeface="Arial" charset="0"/>
              </a:defRPr>
            </a:lvl3pPr>
            <a:lvl4pPr>
              <a:tabLst>
                <a:tab pos="109538" algn="l"/>
                <a:tab pos="557213" algn="l"/>
                <a:tab pos="1006475" algn="l"/>
                <a:tab pos="1455738" algn="l"/>
                <a:tab pos="1905000" algn="l"/>
                <a:tab pos="2354263" algn="l"/>
                <a:tab pos="2803525" algn="l"/>
                <a:tab pos="3252788" algn="l"/>
                <a:tab pos="3702050" algn="l"/>
                <a:tab pos="4151313" algn="l"/>
                <a:tab pos="4600575" algn="l"/>
                <a:tab pos="5049838" algn="l"/>
                <a:tab pos="5499100" algn="l"/>
                <a:tab pos="5948363" algn="l"/>
                <a:tab pos="6397625" algn="l"/>
                <a:tab pos="6846888" algn="l"/>
                <a:tab pos="7296150" algn="l"/>
                <a:tab pos="7745413" algn="l"/>
                <a:tab pos="8194675" algn="l"/>
                <a:tab pos="8643938" algn="l"/>
                <a:tab pos="9093200" algn="l"/>
              </a:tabLst>
              <a:defRPr>
                <a:solidFill>
                  <a:srgbClr val="000000"/>
                </a:solidFill>
                <a:latin typeface="Verdana" pitchFamily="32" charset="0"/>
                <a:cs typeface="Arial" charset="0"/>
              </a:defRPr>
            </a:lvl4pPr>
            <a:lvl5pPr>
              <a:tabLst>
                <a:tab pos="109538" algn="l"/>
                <a:tab pos="557213" algn="l"/>
                <a:tab pos="1006475" algn="l"/>
                <a:tab pos="1455738" algn="l"/>
                <a:tab pos="1905000" algn="l"/>
                <a:tab pos="2354263" algn="l"/>
                <a:tab pos="2803525" algn="l"/>
                <a:tab pos="3252788" algn="l"/>
                <a:tab pos="3702050" algn="l"/>
                <a:tab pos="4151313" algn="l"/>
                <a:tab pos="4600575" algn="l"/>
                <a:tab pos="5049838" algn="l"/>
                <a:tab pos="5499100" algn="l"/>
                <a:tab pos="5948363" algn="l"/>
                <a:tab pos="6397625" algn="l"/>
                <a:tab pos="6846888" algn="l"/>
                <a:tab pos="7296150" algn="l"/>
                <a:tab pos="7745413" algn="l"/>
                <a:tab pos="8194675" algn="l"/>
                <a:tab pos="8643938" algn="l"/>
                <a:tab pos="9093200" algn="l"/>
              </a:tabLst>
              <a:defRPr>
                <a:solidFill>
                  <a:srgbClr val="000000"/>
                </a:solidFill>
                <a:latin typeface="Verdana" pitchFamily="32" charset="0"/>
                <a:cs typeface="Arial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109538" algn="l"/>
                <a:tab pos="557213" algn="l"/>
                <a:tab pos="1006475" algn="l"/>
                <a:tab pos="1455738" algn="l"/>
                <a:tab pos="1905000" algn="l"/>
                <a:tab pos="2354263" algn="l"/>
                <a:tab pos="2803525" algn="l"/>
                <a:tab pos="3252788" algn="l"/>
                <a:tab pos="3702050" algn="l"/>
                <a:tab pos="4151313" algn="l"/>
                <a:tab pos="4600575" algn="l"/>
                <a:tab pos="5049838" algn="l"/>
                <a:tab pos="5499100" algn="l"/>
                <a:tab pos="5948363" algn="l"/>
                <a:tab pos="6397625" algn="l"/>
                <a:tab pos="6846888" algn="l"/>
                <a:tab pos="7296150" algn="l"/>
                <a:tab pos="7745413" algn="l"/>
                <a:tab pos="8194675" algn="l"/>
                <a:tab pos="8643938" algn="l"/>
                <a:tab pos="9093200" algn="l"/>
              </a:tabLst>
              <a:defRPr>
                <a:solidFill>
                  <a:srgbClr val="000000"/>
                </a:solidFill>
                <a:latin typeface="Verdana" pitchFamily="32" charset="0"/>
                <a:cs typeface="Arial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109538" algn="l"/>
                <a:tab pos="557213" algn="l"/>
                <a:tab pos="1006475" algn="l"/>
                <a:tab pos="1455738" algn="l"/>
                <a:tab pos="1905000" algn="l"/>
                <a:tab pos="2354263" algn="l"/>
                <a:tab pos="2803525" algn="l"/>
                <a:tab pos="3252788" algn="l"/>
                <a:tab pos="3702050" algn="l"/>
                <a:tab pos="4151313" algn="l"/>
                <a:tab pos="4600575" algn="l"/>
                <a:tab pos="5049838" algn="l"/>
                <a:tab pos="5499100" algn="l"/>
                <a:tab pos="5948363" algn="l"/>
                <a:tab pos="6397625" algn="l"/>
                <a:tab pos="6846888" algn="l"/>
                <a:tab pos="7296150" algn="l"/>
                <a:tab pos="7745413" algn="l"/>
                <a:tab pos="8194675" algn="l"/>
                <a:tab pos="8643938" algn="l"/>
                <a:tab pos="9093200" algn="l"/>
              </a:tabLst>
              <a:defRPr>
                <a:solidFill>
                  <a:srgbClr val="000000"/>
                </a:solidFill>
                <a:latin typeface="Verdana" pitchFamily="32" charset="0"/>
                <a:cs typeface="Arial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109538" algn="l"/>
                <a:tab pos="557213" algn="l"/>
                <a:tab pos="1006475" algn="l"/>
                <a:tab pos="1455738" algn="l"/>
                <a:tab pos="1905000" algn="l"/>
                <a:tab pos="2354263" algn="l"/>
                <a:tab pos="2803525" algn="l"/>
                <a:tab pos="3252788" algn="l"/>
                <a:tab pos="3702050" algn="l"/>
                <a:tab pos="4151313" algn="l"/>
                <a:tab pos="4600575" algn="l"/>
                <a:tab pos="5049838" algn="l"/>
                <a:tab pos="5499100" algn="l"/>
                <a:tab pos="5948363" algn="l"/>
                <a:tab pos="6397625" algn="l"/>
                <a:tab pos="6846888" algn="l"/>
                <a:tab pos="7296150" algn="l"/>
                <a:tab pos="7745413" algn="l"/>
                <a:tab pos="8194675" algn="l"/>
                <a:tab pos="8643938" algn="l"/>
                <a:tab pos="9093200" algn="l"/>
              </a:tabLst>
              <a:defRPr>
                <a:solidFill>
                  <a:srgbClr val="000000"/>
                </a:solidFill>
                <a:latin typeface="Verdana" pitchFamily="32" charset="0"/>
                <a:cs typeface="Arial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109538" algn="l"/>
                <a:tab pos="557213" algn="l"/>
                <a:tab pos="1006475" algn="l"/>
                <a:tab pos="1455738" algn="l"/>
                <a:tab pos="1905000" algn="l"/>
                <a:tab pos="2354263" algn="l"/>
                <a:tab pos="2803525" algn="l"/>
                <a:tab pos="3252788" algn="l"/>
                <a:tab pos="3702050" algn="l"/>
                <a:tab pos="4151313" algn="l"/>
                <a:tab pos="4600575" algn="l"/>
                <a:tab pos="5049838" algn="l"/>
                <a:tab pos="5499100" algn="l"/>
                <a:tab pos="5948363" algn="l"/>
                <a:tab pos="6397625" algn="l"/>
                <a:tab pos="6846888" algn="l"/>
                <a:tab pos="7296150" algn="l"/>
                <a:tab pos="7745413" algn="l"/>
                <a:tab pos="8194675" algn="l"/>
                <a:tab pos="8643938" algn="l"/>
                <a:tab pos="9093200" algn="l"/>
              </a:tabLst>
              <a:defRPr>
                <a:solidFill>
                  <a:srgbClr val="000000"/>
                </a:solidFill>
                <a:latin typeface="Verdana" pitchFamily="32" charset="0"/>
                <a:cs typeface="Arial" charset="0"/>
              </a:defRPr>
            </a:lvl9pPr>
          </a:lstStyle>
          <a:p>
            <a:pPr algn="ctr" defTabSz="449263" fontAlgn="base">
              <a:spcBef>
                <a:spcPts val="300"/>
              </a:spcBef>
              <a:spcAft>
                <a:spcPct val="0"/>
              </a:spcAft>
              <a:buSzPct val="100000"/>
            </a:pPr>
            <a:r>
              <a:rPr lang="de-DE" sz="2400">
                <a:solidFill>
                  <a:srgbClr val="424456"/>
                </a:solidFill>
                <a:latin typeface="Georgia" pitchFamily="16" charset="0"/>
                <a:ea typeface="Microsoft YaHei" charset="-122"/>
              </a:rPr>
              <a:t>An overview</a:t>
            </a:r>
          </a:p>
        </p:txBody>
      </p:sp>
      <p:pic>
        <p:nvPicPr>
          <p:cNvPr id="18435" name="Picture 3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3076" t="15967" r="3385" b="14289"/>
          <a:stretch/>
        </p:blipFill>
        <p:spPr bwMode="auto">
          <a:xfrm>
            <a:off x="5868144" y="5013176"/>
            <a:ext cx="2672863" cy="15943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=""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143828621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/>
              <a:t>Geography</a:t>
            </a:r>
            <a:endParaRPr lang="de-DE" dirty="0"/>
          </a:p>
        </p:txBody>
      </p:sp>
      <p:sp>
        <p:nvSpPr>
          <p:cNvPr id="5" name="Textplatzhalter 4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de-DE" dirty="0" smtClean="0"/>
              <a:t>North </a:t>
            </a:r>
            <a:r>
              <a:rPr lang="de-DE" dirty="0" err="1" smtClean="0"/>
              <a:t>and</a:t>
            </a:r>
            <a:r>
              <a:rPr lang="de-DE" dirty="0" smtClean="0"/>
              <a:t> Baltic </a:t>
            </a:r>
            <a:r>
              <a:rPr lang="de-DE" dirty="0" err="1" smtClean="0"/>
              <a:t>Sea</a:t>
            </a:r>
            <a:endParaRPr lang="de-DE" dirty="0"/>
          </a:p>
        </p:txBody>
      </p:sp>
      <p:pic>
        <p:nvPicPr>
          <p:cNvPr id="79874" name="Picture 2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77" b="77"/>
          <a:stretch>
            <a:fillRect/>
          </a:stretch>
        </p:blipFill>
        <p:spPr bwMode="auto"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80668361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/>
              <a:t>History</a:t>
            </a:r>
            <a:endParaRPr lang="de-DE" dirty="0"/>
          </a:p>
        </p:txBody>
      </p:sp>
      <p:pic>
        <p:nvPicPr>
          <p:cNvPr id="80898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1" y="260648"/>
            <a:ext cx="2592288" cy="33431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0899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2564904"/>
            <a:ext cx="4463882" cy="33496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feld 6"/>
          <p:cNvSpPr txBox="1"/>
          <p:nvPr/>
        </p:nvSpPr>
        <p:spPr>
          <a:xfrm>
            <a:off x="467544" y="4446404"/>
            <a:ext cx="13681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</a:pPr>
            <a:r>
              <a:rPr lang="de-DE" sz="2800" dirty="0">
                <a:solidFill>
                  <a:prstClr val="black"/>
                </a:solidFill>
                <a:latin typeface="Verdana" pitchFamily="32" charset="0"/>
                <a:cs typeface="Arial" charset="0"/>
              </a:rPr>
              <a:t>1989</a:t>
            </a:r>
          </a:p>
        </p:txBody>
      </p:sp>
    </p:spTree>
    <p:extLst>
      <p:ext uri="{BB962C8B-B14F-4D97-AF65-F5344CB8AC3E}">
        <p14:creationId xmlns="" xmlns:p14="http://schemas.microsoft.com/office/powerpoint/2010/main" val="426802648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627784" y="5440839"/>
            <a:ext cx="4820301" cy="1436159"/>
          </a:xfrm>
        </p:spPr>
        <p:txBody>
          <a:bodyPr/>
          <a:lstStyle/>
          <a:p>
            <a:r>
              <a:rPr lang="de-DE" dirty="0" smtClean="0"/>
              <a:t>Politics</a:t>
            </a:r>
            <a:endParaRPr lang="de-DE" dirty="0"/>
          </a:p>
        </p:txBody>
      </p:sp>
      <p:pic>
        <p:nvPicPr>
          <p:cNvPr id="81922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717779">
            <a:off x="218595" y="437109"/>
            <a:ext cx="3217205" cy="21375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 rot="20727708">
            <a:off x="4246028" y="234163"/>
            <a:ext cx="4104456" cy="6845745"/>
          </a:xfrm>
        </p:spPr>
        <p:txBody>
          <a:bodyPr/>
          <a:lstStyle/>
          <a:p>
            <a:pPr marL="0" indent="0">
              <a:buNone/>
            </a:pPr>
            <a:r>
              <a:rPr lang="de-DE" dirty="0" smtClean="0">
                <a:solidFill>
                  <a:srgbClr val="002060"/>
                </a:solidFill>
              </a:rPr>
              <a:t>Angela Merkel</a:t>
            </a:r>
            <a:br>
              <a:rPr lang="de-DE" dirty="0" smtClean="0">
                <a:solidFill>
                  <a:srgbClr val="002060"/>
                </a:solidFill>
              </a:rPr>
            </a:br>
            <a:r>
              <a:rPr lang="de-DE" dirty="0" err="1" smtClean="0">
                <a:solidFill>
                  <a:srgbClr val="002060"/>
                </a:solidFill>
              </a:rPr>
              <a:t>Chancellor</a:t>
            </a:r>
            <a:r>
              <a:rPr lang="de-DE" dirty="0" smtClean="0">
                <a:solidFill>
                  <a:srgbClr val="002060"/>
                </a:solidFill>
              </a:rPr>
              <a:t> </a:t>
            </a:r>
            <a:r>
              <a:rPr lang="de-DE" dirty="0" err="1" smtClean="0">
                <a:solidFill>
                  <a:srgbClr val="002060"/>
                </a:solidFill>
              </a:rPr>
              <a:t>since</a:t>
            </a:r>
            <a:r>
              <a:rPr lang="de-DE" dirty="0" smtClean="0">
                <a:solidFill>
                  <a:srgbClr val="002060"/>
                </a:solidFill>
              </a:rPr>
              <a:t> 2005</a:t>
            </a:r>
          </a:p>
          <a:p>
            <a:pPr marL="0" indent="0">
              <a:buNone/>
            </a:pPr>
            <a:endParaRPr lang="de-DE" dirty="0">
              <a:solidFill>
                <a:srgbClr val="002060"/>
              </a:solidFill>
            </a:endParaRPr>
          </a:p>
          <a:p>
            <a:pPr marL="0" indent="0">
              <a:buNone/>
            </a:pPr>
            <a:r>
              <a:rPr lang="de-DE" dirty="0" smtClean="0">
                <a:solidFill>
                  <a:srgbClr val="002060"/>
                </a:solidFill>
              </a:rPr>
              <a:t>Otto von Bismarck </a:t>
            </a:r>
            <a:br>
              <a:rPr lang="de-DE" dirty="0" smtClean="0">
                <a:solidFill>
                  <a:srgbClr val="002060"/>
                </a:solidFill>
              </a:rPr>
            </a:br>
            <a:r>
              <a:rPr lang="de-DE" dirty="0" smtClean="0">
                <a:solidFill>
                  <a:srgbClr val="002060"/>
                </a:solidFill>
              </a:rPr>
              <a:t>1. </a:t>
            </a:r>
            <a:r>
              <a:rPr lang="de-DE" dirty="0" err="1" smtClean="0">
                <a:solidFill>
                  <a:srgbClr val="002060"/>
                </a:solidFill>
              </a:rPr>
              <a:t>Chancellor</a:t>
            </a:r>
            <a:r>
              <a:rPr lang="de-DE" dirty="0" smtClean="0">
                <a:solidFill>
                  <a:srgbClr val="002060"/>
                </a:solidFill>
              </a:rPr>
              <a:t> </a:t>
            </a:r>
            <a:r>
              <a:rPr lang="de-DE" dirty="0" err="1" smtClean="0">
                <a:solidFill>
                  <a:srgbClr val="002060"/>
                </a:solidFill>
              </a:rPr>
              <a:t>of</a:t>
            </a:r>
            <a:r>
              <a:rPr lang="de-DE" dirty="0" smtClean="0">
                <a:solidFill>
                  <a:srgbClr val="002060"/>
                </a:solidFill>
              </a:rPr>
              <a:t> German Empire</a:t>
            </a:r>
          </a:p>
          <a:p>
            <a:pPr marL="0" indent="0">
              <a:buNone/>
            </a:pPr>
            <a:endParaRPr lang="de-DE" dirty="0">
              <a:solidFill>
                <a:srgbClr val="002060"/>
              </a:solidFill>
            </a:endParaRPr>
          </a:p>
          <a:p>
            <a:pPr marL="0" indent="0">
              <a:buNone/>
            </a:pPr>
            <a:r>
              <a:rPr lang="de-DE" dirty="0" smtClean="0">
                <a:solidFill>
                  <a:srgbClr val="002060"/>
                </a:solidFill>
              </a:rPr>
              <a:t>Konrad Adenauer</a:t>
            </a:r>
            <a:br>
              <a:rPr lang="de-DE" dirty="0" smtClean="0">
                <a:solidFill>
                  <a:srgbClr val="002060"/>
                </a:solidFill>
              </a:rPr>
            </a:br>
            <a:r>
              <a:rPr lang="de-DE" dirty="0" smtClean="0">
                <a:solidFill>
                  <a:srgbClr val="002060"/>
                </a:solidFill>
              </a:rPr>
              <a:t>1.Chancellor </a:t>
            </a:r>
            <a:r>
              <a:rPr lang="de-DE" dirty="0" err="1" smtClean="0">
                <a:solidFill>
                  <a:srgbClr val="002060"/>
                </a:solidFill>
              </a:rPr>
              <a:t>of</a:t>
            </a:r>
            <a:r>
              <a:rPr lang="de-DE" dirty="0" smtClean="0">
                <a:solidFill>
                  <a:srgbClr val="002060"/>
                </a:solidFill>
              </a:rPr>
              <a:t> Germany</a:t>
            </a:r>
            <a:endParaRPr lang="de-DE" dirty="0">
              <a:solidFill>
                <a:srgbClr val="00206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710682">
            <a:off x="797814" y="2803929"/>
            <a:ext cx="3238854" cy="1877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696855">
            <a:off x="1367388" y="4826153"/>
            <a:ext cx="3235432" cy="18118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29258498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771800" y="5421841"/>
            <a:ext cx="4820301" cy="1436159"/>
          </a:xfrm>
        </p:spPr>
        <p:txBody>
          <a:bodyPr/>
          <a:lstStyle/>
          <a:p>
            <a:r>
              <a:rPr lang="de-DE" dirty="0" smtClean="0"/>
              <a:t>Science</a:t>
            </a:r>
            <a:endParaRPr lang="de-DE" dirty="0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 rot="20741609">
            <a:off x="4012359" y="73170"/>
            <a:ext cx="3858825" cy="564105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de-DE" dirty="0" smtClean="0">
                <a:solidFill>
                  <a:srgbClr val="002060"/>
                </a:solidFill>
              </a:rPr>
              <a:t>Wilhelm Conrad Röntgen</a:t>
            </a:r>
            <a:br>
              <a:rPr lang="de-DE" dirty="0" smtClean="0">
                <a:solidFill>
                  <a:srgbClr val="002060"/>
                </a:solidFill>
              </a:rPr>
            </a:br>
            <a:r>
              <a:rPr lang="de-DE" dirty="0" smtClean="0">
                <a:solidFill>
                  <a:srgbClr val="002060"/>
                </a:solidFill>
              </a:rPr>
              <a:t>X-</a:t>
            </a:r>
            <a:r>
              <a:rPr lang="de-DE" dirty="0" err="1" smtClean="0">
                <a:solidFill>
                  <a:srgbClr val="002060"/>
                </a:solidFill>
              </a:rPr>
              <a:t>rays</a:t>
            </a:r>
            <a:endParaRPr lang="de-DE" dirty="0">
              <a:solidFill>
                <a:srgbClr val="002060"/>
              </a:solidFill>
            </a:endParaRPr>
          </a:p>
          <a:p>
            <a:pPr marL="0" indent="0">
              <a:buNone/>
            </a:pPr>
            <a:endParaRPr lang="de-DE" dirty="0" smtClean="0">
              <a:solidFill>
                <a:srgbClr val="002060"/>
              </a:solidFill>
            </a:endParaRPr>
          </a:p>
          <a:p>
            <a:pPr marL="0" indent="0">
              <a:buNone/>
            </a:pPr>
            <a:r>
              <a:rPr lang="de-DE" dirty="0" smtClean="0">
                <a:solidFill>
                  <a:srgbClr val="002060"/>
                </a:solidFill>
              </a:rPr>
              <a:t>Albert Einstein</a:t>
            </a:r>
            <a:br>
              <a:rPr lang="de-DE" dirty="0" smtClean="0">
                <a:solidFill>
                  <a:srgbClr val="002060"/>
                </a:solidFill>
              </a:rPr>
            </a:br>
            <a:r>
              <a:rPr lang="de-DE" dirty="0" err="1" smtClean="0">
                <a:solidFill>
                  <a:srgbClr val="002060"/>
                </a:solidFill>
              </a:rPr>
              <a:t>Theory</a:t>
            </a:r>
            <a:r>
              <a:rPr lang="de-DE" dirty="0" smtClean="0">
                <a:solidFill>
                  <a:srgbClr val="002060"/>
                </a:solidFill>
              </a:rPr>
              <a:t> </a:t>
            </a:r>
            <a:r>
              <a:rPr lang="de-DE" dirty="0" err="1" smtClean="0">
                <a:solidFill>
                  <a:srgbClr val="002060"/>
                </a:solidFill>
              </a:rPr>
              <a:t>of</a:t>
            </a:r>
            <a:r>
              <a:rPr lang="de-DE" dirty="0" smtClean="0">
                <a:solidFill>
                  <a:srgbClr val="002060"/>
                </a:solidFill>
              </a:rPr>
              <a:t> </a:t>
            </a:r>
            <a:r>
              <a:rPr lang="de-DE" dirty="0" err="1" smtClean="0">
                <a:solidFill>
                  <a:srgbClr val="002060"/>
                </a:solidFill>
              </a:rPr>
              <a:t>relativity</a:t>
            </a:r>
            <a:endParaRPr lang="de-DE" dirty="0" smtClean="0">
              <a:solidFill>
                <a:srgbClr val="002060"/>
              </a:solidFill>
            </a:endParaRPr>
          </a:p>
          <a:p>
            <a:pPr marL="0" indent="0">
              <a:buNone/>
            </a:pPr>
            <a:endParaRPr lang="de-DE" dirty="0">
              <a:solidFill>
                <a:srgbClr val="002060"/>
              </a:solidFill>
            </a:endParaRPr>
          </a:p>
          <a:p>
            <a:pPr marL="0" indent="0">
              <a:buNone/>
            </a:pPr>
            <a:endParaRPr lang="de-DE" dirty="0" smtClean="0">
              <a:solidFill>
                <a:srgbClr val="002060"/>
              </a:solidFill>
            </a:endParaRPr>
          </a:p>
          <a:p>
            <a:pPr marL="0" indent="0">
              <a:buNone/>
            </a:pPr>
            <a:r>
              <a:rPr lang="de-DE" dirty="0" smtClean="0">
                <a:solidFill>
                  <a:srgbClr val="002060"/>
                </a:solidFill>
              </a:rPr>
              <a:t>Robert Koch</a:t>
            </a:r>
            <a:br>
              <a:rPr lang="de-DE" dirty="0" smtClean="0">
                <a:solidFill>
                  <a:srgbClr val="002060"/>
                </a:solidFill>
              </a:rPr>
            </a:br>
            <a:r>
              <a:rPr lang="de-DE" dirty="0" smtClean="0">
                <a:solidFill>
                  <a:srgbClr val="002060"/>
                </a:solidFill>
              </a:rPr>
              <a:t>Discovery </a:t>
            </a:r>
            <a:r>
              <a:rPr lang="de-DE" dirty="0" err="1" smtClean="0">
                <a:solidFill>
                  <a:srgbClr val="002060"/>
                </a:solidFill>
              </a:rPr>
              <a:t>of</a:t>
            </a:r>
            <a:r>
              <a:rPr lang="de-DE" dirty="0" smtClean="0">
                <a:solidFill>
                  <a:srgbClr val="002060"/>
                </a:solidFill>
              </a:rPr>
              <a:t> </a:t>
            </a:r>
            <a:r>
              <a:rPr lang="de-DE" dirty="0" err="1" smtClean="0">
                <a:solidFill>
                  <a:srgbClr val="002060"/>
                </a:solidFill>
              </a:rPr>
              <a:t>tuberculosis</a:t>
            </a:r>
            <a:r>
              <a:rPr lang="de-DE" dirty="0" smtClean="0">
                <a:solidFill>
                  <a:srgbClr val="002060"/>
                </a:solidFill>
              </a:rPr>
              <a:t> pathogen</a:t>
            </a:r>
            <a:endParaRPr lang="de-DE" dirty="0">
              <a:solidFill>
                <a:srgbClr val="002060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b="11595"/>
          <a:stretch/>
        </p:blipFill>
        <p:spPr bwMode="auto">
          <a:xfrm rot="20787989">
            <a:off x="178393" y="617584"/>
            <a:ext cx="3238959" cy="19089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774878">
            <a:off x="700257" y="2558771"/>
            <a:ext cx="3219475" cy="20065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738176">
            <a:off x="1166665" y="4630337"/>
            <a:ext cx="3294162" cy="18479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298730092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627784" y="5400097"/>
            <a:ext cx="4820301" cy="1436159"/>
          </a:xfrm>
        </p:spPr>
        <p:txBody>
          <a:bodyPr/>
          <a:lstStyle/>
          <a:p>
            <a:r>
              <a:rPr lang="de-DE" dirty="0" smtClean="0"/>
              <a:t>Sports</a:t>
            </a:r>
            <a:endParaRPr lang="de-DE" dirty="0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 rot="-900000">
            <a:off x="3586849" y="-189436"/>
            <a:ext cx="3875828" cy="5139178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de-DE" dirty="0" smtClean="0">
                <a:solidFill>
                  <a:srgbClr val="002060"/>
                </a:solidFill>
              </a:rPr>
              <a:t>Steffi Graf (Tennis)</a:t>
            </a:r>
            <a:r>
              <a:rPr lang="de-DE" dirty="0">
                <a:solidFill>
                  <a:srgbClr val="002060"/>
                </a:solidFill>
              </a:rPr>
              <a:t/>
            </a:r>
            <a:br>
              <a:rPr lang="de-DE" dirty="0">
                <a:solidFill>
                  <a:srgbClr val="002060"/>
                </a:solidFill>
              </a:rPr>
            </a:br>
            <a:r>
              <a:rPr lang="de-DE" dirty="0" smtClean="0">
                <a:solidFill>
                  <a:srgbClr val="002060"/>
                </a:solidFill>
              </a:rPr>
              <a:t>22 x Grand </a:t>
            </a:r>
            <a:r>
              <a:rPr lang="de-DE" dirty="0" err="1" smtClean="0">
                <a:solidFill>
                  <a:srgbClr val="002060"/>
                </a:solidFill>
              </a:rPr>
              <a:t>Slam</a:t>
            </a:r>
            <a:r>
              <a:rPr lang="de-DE" dirty="0" smtClean="0">
                <a:solidFill>
                  <a:srgbClr val="002060"/>
                </a:solidFill>
              </a:rPr>
              <a:t> </a:t>
            </a:r>
            <a:r>
              <a:rPr lang="de-DE" dirty="0" err="1" smtClean="0">
                <a:solidFill>
                  <a:srgbClr val="002060"/>
                </a:solidFill>
              </a:rPr>
              <a:t>titles</a:t>
            </a:r>
            <a:endParaRPr lang="de-DE" dirty="0" smtClean="0">
              <a:solidFill>
                <a:srgbClr val="002060"/>
              </a:solidFill>
            </a:endParaRPr>
          </a:p>
          <a:p>
            <a:pPr marL="0" indent="0">
              <a:buNone/>
            </a:pPr>
            <a:r>
              <a:rPr lang="de-DE" dirty="0" err="1" smtClean="0">
                <a:solidFill>
                  <a:srgbClr val="002060"/>
                </a:solidFill>
              </a:rPr>
              <a:t>Olympic</a:t>
            </a:r>
            <a:r>
              <a:rPr lang="de-DE" dirty="0" smtClean="0">
                <a:solidFill>
                  <a:srgbClr val="002060"/>
                </a:solidFill>
              </a:rPr>
              <a:t> </a:t>
            </a:r>
            <a:r>
              <a:rPr lang="de-DE" dirty="0" err="1" smtClean="0">
                <a:solidFill>
                  <a:srgbClr val="002060"/>
                </a:solidFill>
              </a:rPr>
              <a:t>champion</a:t>
            </a:r>
            <a:endParaRPr lang="de-DE" dirty="0">
              <a:solidFill>
                <a:srgbClr val="002060"/>
              </a:solidFill>
            </a:endParaRPr>
          </a:p>
          <a:p>
            <a:pPr marL="0" indent="0">
              <a:buNone/>
            </a:pPr>
            <a:r>
              <a:rPr lang="de-DE" dirty="0" smtClean="0">
                <a:solidFill>
                  <a:srgbClr val="002060"/>
                </a:solidFill>
              </a:rPr>
              <a:t>German National Soccer Team</a:t>
            </a:r>
          </a:p>
          <a:p>
            <a:pPr marL="0" indent="0">
              <a:buNone/>
            </a:pPr>
            <a:r>
              <a:rPr lang="de-DE" dirty="0" smtClean="0">
                <a:solidFill>
                  <a:srgbClr val="002060"/>
                </a:solidFill>
              </a:rPr>
              <a:t>(4 x World Champion)</a:t>
            </a:r>
            <a:endParaRPr lang="de-DE" dirty="0">
              <a:solidFill>
                <a:srgbClr val="002060"/>
              </a:solidFill>
            </a:endParaRPr>
          </a:p>
          <a:p>
            <a:pPr marL="0" indent="0">
              <a:buNone/>
            </a:pPr>
            <a:endParaRPr lang="de-DE" dirty="0" smtClean="0">
              <a:solidFill>
                <a:srgbClr val="002060"/>
              </a:solidFill>
            </a:endParaRPr>
          </a:p>
          <a:p>
            <a:pPr marL="0" indent="0">
              <a:buNone/>
            </a:pPr>
            <a:r>
              <a:rPr lang="de-DE" dirty="0" smtClean="0">
                <a:solidFill>
                  <a:srgbClr val="002060"/>
                </a:solidFill>
              </a:rPr>
              <a:t>Michael Schuhmacher</a:t>
            </a:r>
          </a:p>
          <a:p>
            <a:pPr marL="0" indent="0">
              <a:buNone/>
            </a:pPr>
            <a:r>
              <a:rPr lang="de-DE" dirty="0" err="1" smtClean="0">
                <a:solidFill>
                  <a:srgbClr val="002060"/>
                </a:solidFill>
              </a:rPr>
              <a:t>Formula</a:t>
            </a:r>
            <a:r>
              <a:rPr lang="de-DE" dirty="0" smtClean="0">
                <a:solidFill>
                  <a:srgbClr val="002060"/>
                </a:solidFill>
              </a:rPr>
              <a:t> 1</a:t>
            </a:r>
          </a:p>
          <a:p>
            <a:pPr marL="0" indent="0">
              <a:buNone/>
            </a:pPr>
            <a:r>
              <a:rPr lang="de-DE" dirty="0" smtClean="0">
                <a:solidFill>
                  <a:srgbClr val="002060"/>
                </a:solidFill>
              </a:rPr>
              <a:t>7 x World Champion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747254">
            <a:off x="144314" y="534289"/>
            <a:ext cx="3043306" cy="18259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743088">
            <a:off x="691906" y="2403587"/>
            <a:ext cx="3066433" cy="22968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714399">
            <a:off x="1311250" y="4702475"/>
            <a:ext cx="2954489" cy="18413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305773678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843808" y="5421841"/>
            <a:ext cx="4820301" cy="1436159"/>
          </a:xfrm>
        </p:spPr>
        <p:txBody>
          <a:bodyPr/>
          <a:lstStyle/>
          <a:p>
            <a:r>
              <a:rPr lang="de-DE" dirty="0" err="1" smtClean="0"/>
              <a:t>Literature</a:t>
            </a:r>
            <a:endParaRPr lang="de-DE" dirty="0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 rot="-900000">
            <a:off x="4350240" y="293147"/>
            <a:ext cx="3249182" cy="5847249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de-DE" dirty="0" smtClean="0"/>
              <a:t>Thomas Mann</a:t>
            </a:r>
            <a:br>
              <a:rPr lang="de-DE" dirty="0" smtClean="0"/>
            </a:br>
            <a:r>
              <a:rPr lang="de-DE" dirty="0" smtClean="0"/>
              <a:t>„</a:t>
            </a:r>
            <a:r>
              <a:rPr lang="de-DE" dirty="0" err="1" smtClean="0"/>
              <a:t>Buddenbrooks</a:t>
            </a:r>
            <a:r>
              <a:rPr lang="de-DE" dirty="0" smtClean="0"/>
              <a:t>“</a:t>
            </a:r>
          </a:p>
          <a:p>
            <a:pPr marL="0" indent="0">
              <a:buNone/>
            </a:pPr>
            <a:r>
              <a:rPr lang="de-DE" dirty="0" smtClean="0"/>
              <a:t>Nobel </a:t>
            </a:r>
            <a:r>
              <a:rPr lang="de-DE" dirty="0" err="1" smtClean="0"/>
              <a:t>Prize</a:t>
            </a:r>
            <a:r>
              <a:rPr lang="de-DE" dirty="0" smtClean="0"/>
              <a:t> </a:t>
            </a:r>
            <a:r>
              <a:rPr lang="de-DE" dirty="0" err="1" smtClean="0"/>
              <a:t>laureate</a:t>
            </a:r>
            <a:endParaRPr lang="de-DE" dirty="0"/>
          </a:p>
          <a:p>
            <a:pPr marL="0" indent="0">
              <a:buNone/>
            </a:pPr>
            <a:r>
              <a:rPr lang="de-DE" dirty="0" smtClean="0"/>
              <a:t>Günther Grass</a:t>
            </a:r>
            <a:br>
              <a:rPr lang="de-DE" dirty="0" smtClean="0"/>
            </a:br>
            <a:r>
              <a:rPr lang="de-DE" dirty="0" smtClean="0"/>
              <a:t>„Die Blechtrommel“</a:t>
            </a:r>
          </a:p>
          <a:p>
            <a:pPr marL="0" indent="0">
              <a:buNone/>
            </a:pPr>
            <a:r>
              <a:rPr lang="de-DE" dirty="0" smtClean="0"/>
              <a:t>Nobel </a:t>
            </a:r>
            <a:r>
              <a:rPr lang="de-DE" dirty="0" err="1" smtClean="0"/>
              <a:t>Prize</a:t>
            </a:r>
            <a:r>
              <a:rPr lang="de-DE" dirty="0" smtClean="0"/>
              <a:t> </a:t>
            </a:r>
            <a:r>
              <a:rPr lang="de-DE" dirty="0" err="1" smtClean="0"/>
              <a:t>laureate</a:t>
            </a:r>
            <a:endParaRPr lang="de-DE" dirty="0"/>
          </a:p>
          <a:p>
            <a:pPr marL="0" indent="0">
              <a:buNone/>
            </a:pPr>
            <a:r>
              <a:rPr lang="de-DE" dirty="0" smtClean="0"/>
              <a:t>Johann Wolfgang von Goethe</a:t>
            </a:r>
            <a:br>
              <a:rPr lang="de-DE" dirty="0" smtClean="0"/>
            </a:br>
            <a:r>
              <a:rPr lang="de-DE" dirty="0" smtClean="0"/>
              <a:t>„Faust“</a:t>
            </a:r>
            <a:endParaRPr lang="de-DE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r="9099"/>
          <a:stretch/>
        </p:blipFill>
        <p:spPr bwMode="auto">
          <a:xfrm rot="20672583">
            <a:off x="208339" y="552749"/>
            <a:ext cx="3232756" cy="19982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r="7172"/>
          <a:stretch/>
        </p:blipFill>
        <p:spPr bwMode="auto">
          <a:xfrm rot="20657076">
            <a:off x="767050" y="2605549"/>
            <a:ext cx="3258971" cy="19726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685890">
            <a:off x="1318541" y="4634503"/>
            <a:ext cx="3312552" cy="19201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126704692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3972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4488496"/>
            <a:ext cx="2788205" cy="20900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3973" name="Picture 5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25420" r="21099"/>
          <a:stretch/>
        </p:blipFill>
        <p:spPr bwMode="auto">
          <a:xfrm>
            <a:off x="6649231" y="3184871"/>
            <a:ext cx="2321169" cy="2584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/>
              <a:t>Typically</a:t>
            </a:r>
            <a:r>
              <a:rPr lang="de-DE" dirty="0" smtClean="0"/>
              <a:t> German</a:t>
            </a:r>
            <a:endParaRPr lang="de-DE" dirty="0"/>
          </a:p>
        </p:txBody>
      </p:sp>
      <p:pic>
        <p:nvPicPr>
          <p:cNvPr id="83970" name="Picture 2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21724" r="23308" b="30864"/>
          <a:stretch/>
        </p:blipFill>
        <p:spPr bwMode="auto">
          <a:xfrm>
            <a:off x="6732240" y="260648"/>
            <a:ext cx="2238160" cy="1847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 rot="900000">
            <a:off x="3547375" y="440568"/>
            <a:ext cx="4658735" cy="5605770"/>
          </a:xfrm>
        </p:spPr>
        <p:txBody>
          <a:bodyPr/>
          <a:lstStyle/>
          <a:p>
            <a:r>
              <a:rPr lang="de-DE" dirty="0"/>
              <a:t>BMW, Audi, VW, Mercedes</a:t>
            </a:r>
          </a:p>
          <a:p>
            <a:r>
              <a:rPr lang="de-DE" dirty="0" err="1" smtClean="0"/>
              <a:t>Punctuality</a:t>
            </a:r>
            <a:endParaRPr lang="de-DE" dirty="0"/>
          </a:p>
          <a:p>
            <a:r>
              <a:rPr lang="de-DE" dirty="0" smtClean="0"/>
              <a:t>Beer</a:t>
            </a:r>
            <a:endParaRPr lang="de-DE" dirty="0"/>
          </a:p>
          <a:p>
            <a:r>
              <a:rPr lang="de-DE" dirty="0" smtClean="0"/>
              <a:t>Dark </a:t>
            </a:r>
            <a:r>
              <a:rPr lang="de-DE" dirty="0" err="1" smtClean="0"/>
              <a:t>bread</a:t>
            </a:r>
            <a:endParaRPr lang="de-DE" dirty="0"/>
          </a:p>
        </p:txBody>
      </p:sp>
    </p:spTree>
    <p:extLst>
      <p:ext uri="{BB962C8B-B14F-4D97-AF65-F5344CB8AC3E}">
        <p14:creationId xmlns="" xmlns:p14="http://schemas.microsoft.com/office/powerpoint/2010/main" val="364799649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Kilter">
  <a:themeElements>
    <a:clrScheme name="Elementar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629DD1"/>
      </a:accent1>
      <a:accent2>
        <a:srgbClr val="297FD5"/>
      </a:accent2>
      <a:accent3>
        <a:srgbClr val="7F8FA9"/>
      </a:accent3>
      <a:accent4>
        <a:srgbClr val="4A66AC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Kilter">
      <a:majorFont>
        <a:latin typeface="Rockwell"/>
        <a:ea typeface=""/>
        <a:cs typeface=""/>
        <a:font script="Grek" typeface="Cambria"/>
        <a:font script="Cyrl" typeface="Cambria"/>
        <a:font script="Jpan" typeface="HGS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Rockwell"/>
        <a:ea typeface=""/>
        <a:cs typeface=""/>
        <a:font script="Grek" typeface="Cambria"/>
        <a:font script="Cyrl" typeface="Cambria"/>
        <a:font script="Jpan" typeface="HGS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ilter">
      <a:fillStyleLst>
        <a:solidFill>
          <a:schemeClr val="phClr"/>
        </a:solidFill>
        <a:gradFill rotWithShape="1">
          <a:gsLst>
            <a:gs pos="0">
              <a:schemeClr val="phClr">
                <a:tint val="14000"/>
                <a:satMod val="180000"/>
                <a:lumMod val="100000"/>
              </a:schemeClr>
            </a:gs>
            <a:gs pos="42000">
              <a:schemeClr val="phClr">
                <a:tint val="40000"/>
                <a:satMod val="160000"/>
                <a:lumMod val="94000"/>
              </a:schemeClr>
            </a:gs>
            <a:gs pos="100000">
              <a:schemeClr val="phClr">
                <a:tint val="94000"/>
                <a:satMod val="140000"/>
              </a:schemeClr>
            </a:gs>
          </a:gsLst>
          <a:lin ang="5160000" scaled="1"/>
        </a:gradFill>
        <a:gradFill rotWithShape="1">
          <a:gsLst>
            <a:gs pos="38000">
              <a:schemeClr val="phClr">
                <a:satMod val="120000"/>
              </a:schemeClr>
            </a:gs>
            <a:gs pos="100000">
              <a:schemeClr val="phClr">
                <a:shade val="60000"/>
                <a:satMod val="180000"/>
                <a:lumMod val="70000"/>
              </a:schemeClr>
            </a:gs>
          </a:gsLst>
          <a:lin ang="4680000" scaled="0"/>
        </a:gradFill>
      </a:fillStyleLst>
      <a:lnStyleLst>
        <a:ln w="12700" cap="flat" cmpd="sng" algn="ctr">
          <a:solidFill>
            <a:schemeClr val="phClr">
              <a:shade val="50000"/>
            </a:schemeClr>
          </a:solidFill>
          <a:prstDash val="solid"/>
        </a:ln>
        <a:ln w="25400" cap="flat" cmpd="sng" algn="ctr">
          <a:solidFill>
            <a:schemeClr val="phClr">
              <a:shade val="75000"/>
              <a:lumMod val="90000"/>
            </a:schemeClr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12700" dir="5400000" sx="102000" sy="102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76200" dist="25400" dir="5400000" rotWithShape="0">
              <a:srgbClr val="000000">
                <a:alpha val="50000"/>
              </a:srgb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19800000"/>
            </a:lightRig>
          </a:scene3d>
          <a:sp3d prstMaterial="metal">
            <a:bevelT w="152400" h="63500" prst="softRound"/>
          </a:sp3d>
        </a:effectStyle>
        <a:effectStyle>
          <a:effectLst>
            <a:outerShdw blurRad="107950" dist="12700" dir="5040000" rotWithShape="0">
              <a:srgbClr val="000000">
                <a:alpha val="5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9800000"/>
            </a:lightRig>
          </a:scene3d>
          <a:sp3d prstMaterial="plastic">
            <a:bevelT h="63500" prst="softRound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5000"/>
                <a:satMod val="140000"/>
                <a:lumMod val="120000"/>
              </a:schemeClr>
            </a:gs>
            <a:gs pos="100000">
              <a:schemeClr val="phClr">
                <a:tint val="95000"/>
                <a:shade val="70000"/>
                <a:satMod val="180000"/>
                <a:lumMod val="82000"/>
              </a:schemeClr>
            </a:gs>
          </a:gsLst>
          <a:path path="circle">
            <a:fillToRect l="25000" t="25000" r="25000" b="25000"/>
          </a:path>
        </a:gradFill>
        <a:gradFill rotWithShape="1">
          <a:gsLst>
            <a:gs pos="0">
              <a:schemeClr val="phClr">
                <a:tint val="94000"/>
                <a:satMod val="140000"/>
                <a:lumMod val="120000"/>
              </a:schemeClr>
            </a:gs>
            <a:gs pos="100000">
              <a:schemeClr val="phClr">
                <a:tint val="97000"/>
                <a:shade val="70000"/>
                <a:satMod val="190000"/>
                <a:lumMod val="72000"/>
              </a:schemeClr>
            </a:gs>
          </a:gsLst>
          <a:path path="circle">
            <a:fillToRect l="50000" t="50000" r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40</Words>
  <Application>Microsoft Office PowerPoint</Application>
  <PresentationFormat>Bildschirmpräsentation (4:3)</PresentationFormat>
  <Paragraphs>40</Paragraphs>
  <Slides>8</Slides>
  <Notes>1</Notes>
  <HiddenSlides>0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8</vt:i4>
      </vt:variant>
    </vt:vector>
  </HeadingPairs>
  <TitlesOfParts>
    <vt:vector size="9" baseType="lpstr">
      <vt:lpstr>Kilter</vt:lpstr>
      <vt:lpstr>Folie 1</vt:lpstr>
      <vt:lpstr>Geography</vt:lpstr>
      <vt:lpstr>History</vt:lpstr>
      <vt:lpstr>Politics</vt:lpstr>
      <vt:lpstr>Science</vt:lpstr>
      <vt:lpstr>Sports</vt:lpstr>
      <vt:lpstr>Literature</vt:lpstr>
      <vt:lpstr>Typically German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von Borstel</dc:creator>
  <cp:lastModifiedBy>HH</cp:lastModifiedBy>
  <cp:revision>17</cp:revision>
  <dcterms:created xsi:type="dcterms:W3CDTF">2015-02-26T04:32:13Z</dcterms:created>
  <dcterms:modified xsi:type="dcterms:W3CDTF">2016-09-15T19:52:50Z</dcterms:modified>
</cp:coreProperties>
</file>