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6" autoAdjust="0"/>
    <p:restoredTop sz="94660"/>
  </p:normalViewPr>
  <p:slideViewPr>
    <p:cSldViewPr snapToGrid="0">
      <p:cViewPr>
        <p:scale>
          <a:sx n="50" d="100"/>
          <a:sy n="50" d="100"/>
        </p:scale>
        <p:origin x="-630" y="-6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lstStyle/>
          <a:p>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lstStyle/>
          <a:p>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lstStyle/>
          <a:p>
            <a:endParaRPr/>
          </a:p>
        </p:txBody>
      </p:sp>
      <p:sp>
        <p:nvSpPr>
          <p:cNvPr id="32" name="PlaceHolder 4"/>
          <p:cNvSpPr>
            <a:spLocks noGrp="1"/>
          </p:cNvSpPr>
          <p:nvPr>
            <p:ph type="body"/>
          </p:nvPr>
        </p:nvSpPr>
        <p:spPr>
          <a:xfrm>
            <a:off x="6226200" y="4098240"/>
            <a:ext cx="5131080" cy="2075040"/>
          </a:xfrm>
          <a:prstGeom prst="rect">
            <a:avLst/>
          </a:prstGeom>
        </p:spPr>
        <p:txBody>
          <a:bodyPr lIns="0" tIns="0" rIns="0" bIns="0"/>
          <a:lstStyle/>
          <a:p>
            <a:endParaRPr/>
          </a:p>
        </p:txBody>
      </p:sp>
      <p:sp>
        <p:nvSpPr>
          <p:cNvPr id="33" name="PlaceHolder 5"/>
          <p:cNvSpPr>
            <a:spLocks noGrp="1"/>
          </p:cNvSpPr>
          <p:nvPr>
            <p:ph type="body"/>
          </p:nvPr>
        </p:nvSpPr>
        <p:spPr>
          <a:xfrm>
            <a:off x="838080" y="4098240"/>
            <a:ext cx="5131080" cy="20750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35" name="PlaceHolder 2"/>
          <p:cNvSpPr>
            <a:spLocks noGrp="1"/>
          </p:cNvSpPr>
          <p:nvPr>
            <p:ph type="body"/>
          </p:nvPr>
        </p:nvSpPr>
        <p:spPr>
          <a:xfrm>
            <a:off x="838080" y="1825560"/>
            <a:ext cx="10515240" cy="4350960"/>
          </a:xfrm>
          <a:prstGeom prst="rect">
            <a:avLst/>
          </a:prstGeom>
        </p:spPr>
        <p:txBody>
          <a:bodyPr lIns="0" tIns="0" rIns="0" bIns="0"/>
          <a:lstStyle/>
          <a:p>
            <a:endParaRPr/>
          </a:p>
        </p:txBody>
      </p:sp>
      <p:sp>
        <p:nvSpPr>
          <p:cNvPr id="36" name="PlaceHolder 3"/>
          <p:cNvSpPr>
            <a:spLocks noGrp="1"/>
          </p:cNvSpPr>
          <p:nvPr>
            <p:ph type="body"/>
          </p:nvPr>
        </p:nvSpPr>
        <p:spPr>
          <a:xfrm>
            <a:off x="838080" y="1825560"/>
            <a:ext cx="10515240" cy="4350960"/>
          </a:xfrm>
          <a:prstGeom prst="rect">
            <a:avLst/>
          </a:prstGeom>
        </p:spPr>
        <p:txBody>
          <a:bodyPr lIns="0" tIns="0" rIns="0" bIns="0"/>
          <a:lstStyle/>
          <a:p>
            <a:endParaRPr/>
          </a:p>
        </p:txBody>
      </p:sp>
      <p:pic>
        <p:nvPicPr>
          <p:cNvPr id="37" name="Obraz 36"/>
          <p:cNvPicPr/>
          <p:nvPr/>
        </p:nvPicPr>
        <p:blipFill>
          <a:blip r:embed="rId2"/>
          <a:stretch/>
        </p:blipFill>
        <p:spPr>
          <a:xfrm>
            <a:off x="3368880" y="1825560"/>
            <a:ext cx="5452920" cy="4350960"/>
          </a:xfrm>
          <a:prstGeom prst="rect">
            <a:avLst/>
          </a:prstGeom>
          <a:ln>
            <a:noFill/>
          </a:ln>
        </p:spPr>
      </p:pic>
      <p:pic>
        <p:nvPicPr>
          <p:cNvPr id="38" name="Obraz 37"/>
          <p:cNvPicPr/>
          <p:nvPr/>
        </p:nvPicPr>
        <p:blipFill>
          <a:blip r:embed="rId2"/>
          <a:stretch/>
        </p:blipFill>
        <p:spPr>
          <a:xfrm>
            <a:off x="3368880" y="1825560"/>
            <a:ext cx="5452920" cy="4350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45"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47" name="PlaceHolder 2"/>
          <p:cNvSpPr>
            <a:spLocks noGrp="1"/>
          </p:cNvSpPr>
          <p:nvPr>
            <p:ph type="body"/>
          </p:nvPr>
        </p:nvSpPr>
        <p:spPr>
          <a:xfrm>
            <a:off x="838080" y="1825560"/>
            <a:ext cx="10515240" cy="43509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49" name="PlaceHolder 2"/>
          <p:cNvSpPr>
            <a:spLocks noGrp="1"/>
          </p:cNvSpPr>
          <p:nvPr>
            <p:ph type="body"/>
          </p:nvPr>
        </p:nvSpPr>
        <p:spPr>
          <a:xfrm>
            <a:off x="838080" y="1825560"/>
            <a:ext cx="5131080" cy="4350960"/>
          </a:xfrm>
          <a:prstGeom prst="rect">
            <a:avLst/>
          </a:prstGeom>
        </p:spPr>
        <p:txBody>
          <a:bodyPr lIns="0" tIns="0" rIns="0" bIns="0"/>
          <a:lstStyle/>
          <a:p>
            <a:endParaRPr/>
          </a:p>
        </p:txBody>
      </p:sp>
      <p:sp>
        <p:nvSpPr>
          <p:cNvPr id="50" name="PlaceHolder 3"/>
          <p:cNvSpPr>
            <a:spLocks noGrp="1"/>
          </p:cNvSpPr>
          <p:nvPr>
            <p:ph type="body"/>
          </p:nvPr>
        </p:nvSpPr>
        <p:spPr>
          <a:xfrm>
            <a:off x="6226200" y="1825560"/>
            <a:ext cx="5131080" cy="43509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54" name="PlaceHolder 2"/>
          <p:cNvSpPr>
            <a:spLocks noGrp="1"/>
          </p:cNvSpPr>
          <p:nvPr>
            <p:ph type="body"/>
          </p:nvPr>
        </p:nvSpPr>
        <p:spPr>
          <a:xfrm>
            <a:off x="838080" y="1825560"/>
            <a:ext cx="5131080" cy="2075040"/>
          </a:xfrm>
          <a:prstGeom prst="rect">
            <a:avLst/>
          </a:prstGeom>
        </p:spPr>
        <p:txBody>
          <a:bodyPr lIns="0" tIns="0" rIns="0" bIns="0"/>
          <a:lstStyle/>
          <a:p>
            <a:endParaRPr/>
          </a:p>
        </p:txBody>
      </p:sp>
      <p:sp>
        <p:nvSpPr>
          <p:cNvPr id="55" name="PlaceHolder 3"/>
          <p:cNvSpPr>
            <a:spLocks noGrp="1"/>
          </p:cNvSpPr>
          <p:nvPr>
            <p:ph type="body"/>
          </p:nvPr>
        </p:nvSpPr>
        <p:spPr>
          <a:xfrm>
            <a:off x="838080" y="4098240"/>
            <a:ext cx="5131080" cy="2075040"/>
          </a:xfrm>
          <a:prstGeom prst="rect">
            <a:avLst/>
          </a:prstGeom>
        </p:spPr>
        <p:txBody>
          <a:bodyPr lIns="0" tIns="0" rIns="0" bIns="0"/>
          <a:lstStyle/>
          <a:p>
            <a:endParaRPr/>
          </a:p>
        </p:txBody>
      </p:sp>
      <p:sp>
        <p:nvSpPr>
          <p:cNvPr id="56" name="PlaceHolder 4"/>
          <p:cNvSpPr>
            <a:spLocks noGrp="1"/>
          </p:cNvSpPr>
          <p:nvPr>
            <p:ph type="body"/>
          </p:nvPr>
        </p:nvSpPr>
        <p:spPr>
          <a:xfrm>
            <a:off x="6226200" y="1825560"/>
            <a:ext cx="5131080" cy="43509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58" name="PlaceHolder 2"/>
          <p:cNvSpPr>
            <a:spLocks noGrp="1"/>
          </p:cNvSpPr>
          <p:nvPr>
            <p:ph type="body"/>
          </p:nvPr>
        </p:nvSpPr>
        <p:spPr>
          <a:xfrm>
            <a:off x="838080" y="1825560"/>
            <a:ext cx="5131080" cy="4350960"/>
          </a:xfrm>
          <a:prstGeom prst="rect">
            <a:avLst/>
          </a:prstGeom>
        </p:spPr>
        <p:txBody>
          <a:bodyPr lIns="0" tIns="0" rIns="0" bIns="0"/>
          <a:lstStyle/>
          <a:p>
            <a:endParaRPr/>
          </a:p>
        </p:txBody>
      </p:sp>
      <p:sp>
        <p:nvSpPr>
          <p:cNvPr id="59" name="PlaceHolder 3"/>
          <p:cNvSpPr>
            <a:spLocks noGrp="1"/>
          </p:cNvSpPr>
          <p:nvPr>
            <p:ph type="body"/>
          </p:nvPr>
        </p:nvSpPr>
        <p:spPr>
          <a:xfrm>
            <a:off x="6226200" y="1825560"/>
            <a:ext cx="5131080" cy="2075040"/>
          </a:xfrm>
          <a:prstGeom prst="rect">
            <a:avLst/>
          </a:prstGeom>
        </p:spPr>
        <p:txBody>
          <a:bodyPr lIns="0" tIns="0" rIns="0" bIns="0"/>
          <a:lstStyle/>
          <a:p>
            <a:endParaRPr/>
          </a:p>
        </p:txBody>
      </p:sp>
      <p:sp>
        <p:nvSpPr>
          <p:cNvPr id="60" name="PlaceHolder 4"/>
          <p:cNvSpPr>
            <a:spLocks noGrp="1"/>
          </p:cNvSpPr>
          <p:nvPr>
            <p:ph type="body"/>
          </p:nvPr>
        </p:nvSpPr>
        <p:spPr>
          <a:xfrm>
            <a:off x="6226200" y="4098240"/>
            <a:ext cx="5131080" cy="20750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62" name="PlaceHolder 2"/>
          <p:cNvSpPr>
            <a:spLocks noGrp="1"/>
          </p:cNvSpPr>
          <p:nvPr>
            <p:ph type="body"/>
          </p:nvPr>
        </p:nvSpPr>
        <p:spPr>
          <a:xfrm>
            <a:off x="838080" y="1825560"/>
            <a:ext cx="5131080" cy="2075040"/>
          </a:xfrm>
          <a:prstGeom prst="rect">
            <a:avLst/>
          </a:prstGeom>
        </p:spPr>
        <p:txBody>
          <a:bodyPr lIns="0" tIns="0" rIns="0" bIns="0"/>
          <a:lstStyle/>
          <a:p>
            <a:endParaRPr/>
          </a:p>
        </p:txBody>
      </p:sp>
      <p:sp>
        <p:nvSpPr>
          <p:cNvPr id="63" name="PlaceHolder 3"/>
          <p:cNvSpPr>
            <a:spLocks noGrp="1"/>
          </p:cNvSpPr>
          <p:nvPr>
            <p:ph type="body"/>
          </p:nvPr>
        </p:nvSpPr>
        <p:spPr>
          <a:xfrm>
            <a:off x="6226200" y="1825560"/>
            <a:ext cx="5131080" cy="2075040"/>
          </a:xfrm>
          <a:prstGeom prst="rect">
            <a:avLst/>
          </a:prstGeom>
        </p:spPr>
        <p:txBody>
          <a:bodyPr lIns="0" tIns="0" rIns="0" bIns="0"/>
          <a:lstStyle/>
          <a:p>
            <a:endParaRPr/>
          </a:p>
        </p:txBody>
      </p:sp>
      <p:sp>
        <p:nvSpPr>
          <p:cNvPr id="64" name="PlaceHolder 4"/>
          <p:cNvSpPr>
            <a:spLocks noGrp="1"/>
          </p:cNvSpPr>
          <p:nvPr>
            <p:ph type="body"/>
          </p:nvPr>
        </p:nvSpPr>
        <p:spPr>
          <a:xfrm>
            <a:off x="838080" y="4098240"/>
            <a:ext cx="10515240" cy="20750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66" name="PlaceHolder 2"/>
          <p:cNvSpPr>
            <a:spLocks noGrp="1"/>
          </p:cNvSpPr>
          <p:nvPr>
            <p:ph type="body"/>
          </p:nvPr>
        </p:nvSpPr>
        <p:spPr>
          <a:xfrm>
            <a:off x="838080" y="1825560"/>
            <a:ext cx="10515240" cy="2075040"/>
          </a:xfrm>
          <a:prstGeom prst="rect">
            <a:avLst/>
          </a:prstGeom>
        </p:spPr>
        <p:txBody>
          <a:bodyPr lIns="0" tIns="0" rIns="0" bIns="0"/>
          <a:lstStyle/>
          <a:p>
            <a:endParaRPr/>
          </a:p>
        </p:txBody>
      </p:sp>
      <p:sp>
        <p:nvSpPr>
          <p:cNvPr id="67" name="PlaceHolder 3"/>
          <p:cNvSpPr>
            <a:spLocks noGrp="1"/>
          </p:cNvSpPr>
          <p:nvPr>
            <p:ph type="body"/>
          </p:nvPr>
        </p:nvSpPr>
        <p:spPr>
          <a:xfrm>
            <a:off x="838080" y="4098240"/>
            <a:ext cx="10515240" cy="20750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69" name="PlaceHolder 2"/>
          <p:cNvSpPr>
            <a:spLocks noGrp="1"/>
          </p:cNvSpPr>
          <p:nvPr>
            <p:ph type="body"/>
          </p:nvPr>
        </p:nvSpPr>
        <p:spPr>
          <a:xfrm>
            <a:off x="838080" y="1825560"/>
            <a:ext cx="5131080" cy="2075040"/>
          </a:xfrm>
          <a:prstGeom prst="rect">
            <a:avLst/>
          </a:prstGeom>
        </p:spPr>
        <p:txBody>
          <a:bodyPr lIns="0" tIns="0" rIns="0" bIns="0"/>
          <a:lstStyle/>
          <a:p>
            <a:endParaRPr/>
          </a:p>
        </p:txBody>
      </p:sp>
      <p:sp>
        <p:nvSpPr>
          <p:cNvPr id="70" name="PlaceHolder 3"/>
          <p:cNvSpPr>
            <a:spLocks noGrp="1"/>
          </p:cNvSpPr>
          <p:nvPr>
            <p:ph type="body"/>
          </p:nvPr>
        </p:nvSpPr>
        <p:spPr>
          <a:xfrm>
            <a:off x="6226200" y="1825560"/>
            <a:ext cx="5131080" cy="2075040"/>
          </a:xfrm>
          <a:prstGeom prst="rect">
            <a:avLst/>
          </a:prstGeom>
        </p:spPr>
        <p:txBody>
          <a:bodyPr lIns="0" tIns="0" rIns="0" bIns="0"/>
          <a:lstStyle/>
          <a:p>
            <a:endParaRPr/>
          </a:p>
        </p:txBody>
      </p:sp>
      <p:sp>
        <p:nvSpPr>
          <p:cNvPr id="71" name="PlaceHolder 4"/>
          <p:cNvSpPr>
            <a:spLocks noGrp="1"/>
          </p:cNvSpPr>
          <p:nvPr>
            <p:ph type="body"/>
          </p:nvPr>
        </p:nvSpPr>
        <p:spPr>
          <a:xfrm>
            <a:off x="6226200" y="4098240"/>
            <a:ext cx="5131080" cy="2075040"/>
          </a:xfrm>
          <a:prstGeom prst="rect">
            <a:avLst/>
          </a:prstGeom>
        </p:spPr>
        <p:txBody>
          <a:bodyPr lIns="0" tIns="0" rIns="0" bIns="0"/>
          <a:lstStyle/>
          <a:p>
            <a:endParaRPr/>
          </a:p>
        </p:txBody>
      </p:sp>
      <p:sp>
        <p:nvSpPr>
          <p:cNvPr id="72" name="PlaceHolder 5"/>
          <p:cNvSpPr>
            <a:spLocks noGrp="1"/>
          </p:cNvSpPr>
          <p:nvPr>
            <p:ph type="body"/>
          </p:nvPr>
        </p:nvSpPr>
        <p:spPr>
          <a:xfrm>
            <a:off x="838080" y="4098240"/>
            <a:ext cx="5131080" cy="20750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74" name="PlaceHolder 2"/>
          <p:cNvSpPr>
            <a:spLocks noGrp="1"/>
          </p:cNvSpPr>
          <p:nvPr>
            <p:ph type="body"/>
          </p:nvPr>
        </p:nvSpPr>
        <p:spPr>
          <a:xfrm>
            <a:off x="838080" y="1825560"/>
            <a:ext cx="10515240" cy="4350960"/>
          </a:xfrm>
          <a:prstGeom prst="rect">
            <a:avLst/>
          </a:prstGeom>
        </p:spPr>
        <p:txBody>
          <a:bodyPr lIns="0" tIns="0" rIns="0" bIns="0"/>
          <a:lstStyle/>
          <a:p>
            <a:endParaRPr/>
          </a:p>
        </p:txBody>
      </p:sp>
      <p:sp>
        <p:nvSpPr>
          <p:cNvPr id="75" name="PlaceHolder 3"/>
          <p:cNvSpPr>
            <a:spLocks noGrp="1"/>
          </p:cNvSpPr>
          <p:nvPr>
            <p:ph type="body"/>
          </p:nvPr>
        </p:nvSpPr>
        <p:spPr>
          <a:xfrm>
            <a:off x="838080" y="1825560"/>
            <a:ext cx="10515240" cy="4350960"/>
          </a:xfrm>
          <a:prstGeom prst="rect">
            <a:avLst/>
          </a:prstGeom>
        </p:spPr>
        <p:txBody>
          <a:bodyPr lIns="0" tIns="0" rIns="0" bIns="0"/>
          <a:lstStyle/>
          <a:p>
            <a:endParaRPr/>
          </a:p>
        </p:txBody>
      </p:sp>
      <p:pic>
        <p:nvPicPr>
          <p:cNvPr id="76" name="Obraz 75"/>
          <p:cNvPicPr/>
          <p:nvPr/>
        </p:nvPicPr>
        <p:blipFill>
          <a:blip r:embed="rId2"/>
          <a:stretch/>
        </p:blipFill>
        <p:spPr>
          <a:xfrm>
            <a:off x="3368880" y="1825560"/>
            <a:ext cx="5452920" cy="4350960"/>
          </a:xfrm>
          <a:prstGeom prst="rect">
            <a:avLst/>
          </a:prstGeom>
          <a:ln>
            <a:noFill/>
          </a:ln>
        </p:spPr>
      </p:pic>
      <p:pic>
        <p:nvPicPr>
          <p:cNvPr id="77" name="Obraz 76"/>
          <p:cNvPicPr/>
          <p:nvPr/>
        </p:nvPicPr>
        <p:blipFill>
          <a:blip r:embed="rId2"/>
          <a:stretch/>
        </p:blipFill>
        <p:spPr>
          <a:xfrm>
            <a:off x="3368880" y="1825560"/>
            <a:ext cx="5452920" cy="43509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lstStyle/>
          <a:p>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lstStyle/>
          <a:p>
            <a:endParaRPr/>
          </a:p>
        </p:txBody>
      </p:sp>
      <p:sp>
        <p:nvSpPr>
          <p:cNvPr id="16" name="PlaceHolder 3"/>
          <p:cNvSpPr>
            <a:spLocks noGrp="1"/>
          </p:cNvSpPr>
          <p:nvPr>
            <p:ph type="body"/>
          </p:nvPr>
        </p:nvSpPr>
        <p:spPr>
          <a:xfrm>
            <a:off x="838080" y="4098240"/>
            <a:ext cx="5131080" cy="2075040"/>
          </a:xfrm>
          <a:prstGeom prst="rect">
            <a:avLst/>
          </a:prstGeom>
        </p:spPr>
        <p:txBody>
          <a:bodyPr lIns="0" tIns="0" rIns="0" bIns="0"/>
          <a:lstStyle/>
          <a:p>
            <a:endParaRPr/>
          </a:p>
        </p:txBody>
      </p:sp>
      <p:sp>
        <p:nvSpPr>
          <p:cNvPr id="17" name="PlaceHolder 4"/>
          <p:cNvSpPr>
            <a:spLocks noGrp="1"/>
          </p:cNvSpPr>
          <p:nvPr>
            <p:ph type="body"/>
          </p:nvPr>
        </p:nvSpPr>
        <p:spPr>
          <a:xfrm>
            <a:off x="6226200" y="1825560"/>
            <a:ext cx="5131080" cy="4350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lstStyle/>
          <a:p>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lstStyle/>
          <a:p>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lstStyle/>
          <a:p>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lstStyle/>
          <a:p>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pl-PL" sz="4400" strike="noStrike">
                <a:solidFill>
                  <a:srgbClr val="000000"/>
                </a:solidFill>
                <a:latin typeface="Calibri Light"/>
              </a:rPr>
              <a:t>Kliknij, aby edytować format tekstu tytułuKliknij, aby edytować styl</a:t>
            </a:r>
            <a:endParaRPr/>
          </a:p>
        </p:txBody>
      </p:sp>
      <p:sp>
        <p:nvSpPr>
          <p:cNvPr id="6" name="PlaceHolder 2"/>
          <p:cNvSpPr>
            <a:spLocks noGrp="1"/>
          </p:cNvSpPr>
          <p:nvPr>
            <p:ph type="body"/>
          </p:nvPr>
        </p:nvSpPr>
        <p:spPr>
          <a:xfrm>
            <a:off x="838080" y="1825560"/>
            <a:ext cx="10515240" cy="4350960"/>
          </a:xfrm>
          <a:prstGeom prst="rect">
            <a:avLst/>
          </a:prstGeom>
        </p:spPr>
        <p:txBody>
          <a:bodyPr/>
          <a:lstStyle/>
          <a:p>
            <a:pPr>
              <a:buSzPct val="45000"/>
              <a:buFont typeface="StarSymbol"/>
              <a:buChar char=""/>
            </a:pPr>
            <a:r>
              <a:rPr lang="pl-PL" sz="2800" strike="noStrike">
                <a:solidFill>
                  <a:srgbClr val="000000"/>
                </a:solidFill>
                <a:latin typeface="Calibri"/>
              </a:rPr>
              <a:t>Kliknij, aby edytować format tekstu konspektu</a:t>
            </a:r>
            <a:endParaRPr/>
          </a:p>
          <a:p>
            <a:pPr lvl="1">
              <a:buSzPct val="75000"/>
              <a:buFont typeface="StarSymbol"/>
              <a:buChar char=""/>
            </a:pPr>
            <a:r>
              <a:rPr lang="pl-PL" sz="2800" strike="noStrike">
                <a:solidFill>
                  <a:srgbClr val="000000"/>
                </a:solidFill>
                <a:latin typeface="Calibri"/>
              </a:rPr>
              <a:t>Drugi poziom konspektu</a:t>
            </a:r>
            <a:endParaRPr/>
          </a:p>
          <a:p>
            <a:pPr lvl="2">
              <a:buSzPct val="45000"/>
              <a:buFont typeface="StarSymbol"/>
              <a:buChar char=""/>
            </a:pPr>
            <a:r>
              <a:rPr lang="pl-PL" sz="2800" strike="noStrike">
                <a:solidFill>
                  <a:srgbClr val="000000"/>
                </a:solidFill>
                <a:latin typeface="Calibri"/>
              </a:rPr>
              <a:t>Trzeci poziom konspektu</a:t>
            </a:r>
            <a:endParaRPr/>
          </a:p>
          <a:p>
            <a:pPr lvl="3">
              <a:buSzPct val="75000"/>
              <a:buFont typeface="StarSymbol"/>
              <a:buChar char=""/>
            </a:pPr>
            <a:r>
              <a:rPr lang="pl-PL" sz="2800" strike="noStrike">
                <a:solidFill>
                  <a:srgbClr val="000000"/>
                </a:solidFill>
                <a:latin typeface="Calibri"/>
              </a:rPr>
              <a:t>Czwarty poziom konspektu</a:t>
            </a:r>
            <a:endParaRPr/>
          </a:p>
          <a:p>
            <a:pPr lvl="4">
              <a:buSzPct val="45000"/>
              <a:buFont typeface="StarSymbol"/>
              <a:buChar char=""/>
            </a:pPr>
            <a:r>
              <a:rPr lang="pl-PL" sz="2800" strike="noStrike">
                <a:solidFill>
                  <a:srgbClr val="000000"/>
                </a:solidFill>
                <a:latin typeface="Calibri"/>
              </a:rPr>
              <a:t>Piąty poziom konspektu</a:t>
            </a:r>
            <a:endParaRPr/>
          </a:p>
          <a:p>
            <a:pPr lvl="5">
              <a:buSzPct val="45000"/>
              <a:buFont typeface="StarSymbol"/>
              <a:buChar char=""/>
            </a:pPr>
            <a:r>
              <a:rPr lang="pl-PL" sz="2800" strike="noStrike">
                <a:solidFill>
                  <a:srgbClr val="000000"/>
                </a:solidFill>
                <a:latin typeface="Calibri"/>
              </a:rPr>
              <a:t>Szósty poziom konspektu</a:t>
            </a:r>
            <a:endParaRPr/>
          </a:p>
          <a:p>
            <a:pPr>
              <a:lnSpc>
                <a:spcPct val="100000"/>
              </a:lnSpc>
              <a:buFont typeface="Arial"/>
              <a:buChar char="•"/>
            </a:pPr>
            <a:r>
              <a:rPr lang="pl-PL" sz="2800" strike="noStrike">
                <a:solidFill>
                  <a:srgbClr val="000000"/>
                </a:solidFill>
                <a:latin typeface="Calibri"/>
              </a:rPr>
              <a:t>Siódmy poziom konspektuKliknij, aby edytować style wzorca tekstu</a:t>
            </a:r>
            <a:endParaRPr/>
          </a:p>
          <a:p>
            <a:pPr lvl="1">
              <a:lnSpc>
                <a:spcPct val="100000"/>
              </a:lnSpc>
              <a:buFont typeface="Arial"/>
              <a:buChar char="•"/>
            </a:pPr>
            <a:r>
              <a:rPr lang="pl-PL" sz="2400" strike="noStrike">
                <a:solidFill>
                  <a:srgbClr val="000000"/>
                </a:solidFill>
                <a:latin typeface="Calibri"/>
              </a:rPr>
              <a:t>Drugi poziom</a:t>
            </a:r>
            <a:endParaRPr/>
          </a:p>
          <a:p>
            <a:pPr lvl="2">
              <a:lnSpc>
                <a:spcPct val="100000"/>
              </a:lnSpc>
              <a:buFont typeface="Arial"/>
              <a:buChar char="•"/>
            </a:pPr>
            <a:r>
              <a:rPr lang="pl-PL" sz="2000" strike="noStrike">
                <a:solidFill>
                  <a:srgbClr val="000000"/>
                </a:solidFill>
                <a:latin typeface="Calibri"/>
              </a:rPr>
              <a:t>Trzeci poziom</a:t>
            </a:r>
            <a:endParaRPr/>
          </a:p>
          <a:p>
            <a:pPr lvl="3">
              <a:lnSpc>
                <a:spcPct val="100000"/>
              </a:lnSpc>
              <a:buFont typeface="Arial"/>
              <a:buChar char="•"/>
            </a:pPr>
            <a:r>
              <a:rPr lang="pl-PL" strike="noStrike">
                <a:solidFill>
                  <a:srgbClr val="000000"/>
                </a:solidFill>
                <a:latin typeface="Calibri"/>
              </a:rPr>
              <a:t>Czwarty poziom</a:t>
            </a:r>
            <a:endParaRPr/>
          </a:p>
          <a:p>
            <a:pPr lvl="4">
              <a:lnSpc>
                <a:spcPct val="100000"/>
              </a:lnSpc>
              <a:buFont typeface="Arial"/>
              <a:buChar char="•"/>
            </a:pPr>
            <a:r>
              <a:rPr lang="pl-PL" strike="noStrike">
                <a:solidFill>
                  <a:srgbClr val="000000"/>
                </a:solidFill>
                <a:latin typeface="Calibri"/>
              </a:rPr>
              <a:t>Piąty poziom</a:t>
            </a:r>
            <a:endParaRP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r>
              <a:rPr lang="de-DE" sz="1200" strike="noStrike">
                <a:solidFill>
                  <a:srgbClr val="8B8B8B"/>
                </a:solidFill>
                <a:latin typeface="Calibri"/>
              </a:rPr>
              <a:t>08.10.16</a:t>
            </a:r>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82558884-181C-4F96-8019-506D84A3E38A}" type="slidenum">
              <a:rPr lang="de-DE" sz="1200" strike="noStrike">
                <a:solidFill>
                  <a:srgbClr val="8B8B8B"/>
                </a:solidFill>
                <a:latin typeface="Calibri"/>
              </a:rPr>
              <a:pPr algn="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pl-PL" sz="6000" strike="noStrike">
                <a:solidFill>
                  <a:srgbClr val="000000"/>
                </a:solidFill>
                <a:latin typeface="Calibri Light"/>
              </a:rPr>
              <a:t>Kliknij, aby edytować format tekstu tytułuKliknij, aby edytować styl</a:t>
            </a:r>
            <a:endParaRPr/>
          </a:p>
        </p:txBody>
      </p:sp>
      <p:sp>
        <p:nvSpPr>
          <p:cNvPr id="40" name="PlaceHolder 2"/>
          <p:cNvSpPr>
            <a:spLocks noGrp="1"/>
          </p:cNvSpPr>
          <p:nvPr>
            <p:ph type="dt"/>
          </p:nvPr>
        </p:nvSpPr>
        <p:spPr>
          <a:xfrm>
            <a:off x="838080" y="6356520"/>
            <a:ext cx="2742840" cy="364680"/>
          </a:xfrm>
          <a:prstGeom prst="rect">
            <a:avLst/>
          </a:prstGeom>
        </p:spPr>
        <p:txBody>
          <a:bodyPr anchor="ctr"/>
          <a:lstStyle/>
          <a:p>
            <a:pPr>
              <a:lnSpc>
                <a:spcPct val="100000"/>
              </a:lnSpc>
            </a:pPr>
            <a:r>
              <a:rPr lang="de-DE" sz="1200" strike="noStrike">
                <a:solidFill>
                  <a:srgbClr val="8B8B8B"/>
                </a:solidFill>
                <a:latin typeface="Calibri"/>
              </a:rPr>
              <a:t>08.10.16</a:t>
            </a:r>
            <a:endParaRPr/>
          </a:p>
        </p:txBody>
      </p:sp>
      <p:sp>
        <p:nvSpPr>
          <p:cNvPr id="41" name="PlaceHolder 3"/>
          <p:cNvSpPr>
            <a:spLocks noGrp="1"/>
          </p:cNvSpPr>
          <p:nvPr>
            <p:ph type="ftr"/>
          </p:nvPr>
        </p:nvSpPr>
        <p:spPr>
          <a:xfrm>
            <a:off x="4038480" y="6356520"/>
            <a:ext cx="4114440" cy="364680"/>
          </a:xfrm>
          <a:prstGeom prst="rect">
            <a:avLst/>
          </a:prstGeom>
        </p:spPr>
        <p:txBody>
          <a:bodyPr anchor="ctr"/>
          <a:lstStyle/>
          <a:p>
            <a:endParaRPr/>
          </a:p>
        </p:txBody>
      </p:sp>
      <p:sp>
        <p:nvSpPr>
          <p:cNvPr id="42"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A08E50CF-2E89-4333-88E7-7EDD192CD84F}" type="slidenum">
              <a:rPr lang="de-DE" sz="1200" strike="noStrike">
                <a:solidFill>
                  <a:srgbClr val="8B8B8B"/>
                </a:solidFill>
                <a:latin typeface="Calibri"/>
              </a:rPr>
              <a:pPr algn="r">
                <a:lnSpc>
                  <a:spcPct val="100000"/>
                </a:lnSpc>
              </a:pPr>
              <a:t>‹#›</a:t>
            </a:fld>
            <a:endParaRPr/>
          </a:p>
        </p:txBody>
      </p:sp>
      <p:sp>
        <p:nvSpPr>
          <p:cNvPr id="43" name="PlaceHolder 5"/>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pl-PL" sz="2800">
                <a:latin typeface="Calibri"/>
              </a:rPr>
              <a:t>Kliknij, aby edytować format tekstu konspektu</a:t>
            </a:r>
            <a:endParaRPr/>
          </a:p>
          <a:p>
            <a:pPr lvl="1">
              <a:buSzPct val="75000"/>
              <a:buFont typeface="StarSymbol"/>
              <a:buChar char=""/>
            </a:pPr>
            <a:r>
              <a:rPr lang="pl-PL" sz="2000">
                <a:latin typeface="Calibri"/>
              </a:rPr>
              <a:t>Drugi poziom konspektu</a:t>
            </a:r>
            <a:endParaRPr/>
          </a:p>
          <a:p>
            <a:pPr lvl="2">
              <a:buSzPct val="45000"/>
              <a:buFont typeface="StarSymbol"/>
              <a:buChar char=""/>
            </a:pPr>
            <a:r>
              <a:rPr lang="pl-PL">
                <a:latin typeface="Calibri"/>
              </a:rPr>
              <a:t>Trzeci poziom konspektu</a:t>
            </a:r>
            <a:endParaRPr/>
          </a:p>
          <a:p>
            <a:pPr lvl="3">
              <a:buSzPct val="75000"/>
              <a:buFont typeface="StarSymbol"/>
              <a:buChar char=""/>
            </a:pPr>
            <a:r>
              <a:rPr lang="pl-PL">
                <a:latin typeface="Calibri"/>
              </a:rPr>
              <a:t>Czwarty poziom konspektu</a:t>
            </a:r>
            <a:endParaRPr/>
          </a:p>
          <a:p>
            <a:pPr lvl="4">
              <a:buSzPct val="45000"/>
              <a:buFont typeface="StarSymbol"/>
              <a:buChar char=""/>
            </a:pPr>
            <a:r>
              <a:rPr lang="pl-PL" sz="2000">
                <a:latin typeface="Calibri"/>
              </a:rPr>
              <a:t>Piąty poziom konspektu</a:t>
            </a:r>
            <a:endParaRPr/>
          </a:p>
          <a:p>
            <a:pPr lvl="5">
              <a:buSzPct val="45000"/>
              <a:buFont typeface="StarSymbol"/>
              <a:buChar char=""/>
            </a:pPr>
            <a:r>
              <a:rPr lang="pl-PL" sz="2000">
                <a:latin typeface="Calibri"/>
              </a:rPr>
              <a:t>Szósty poziom konspektu</a:t>
            </a:r>
            <a:endParaRPr/>
          </a:p>
          <a:p>
            <a:pPr lvl="6">
              <a:buSzPct val="45000"/>
              <a:buFont typeface="StarSymbol"/>
              <a:buChar char=""/>
            </a:pPr>
            <a:r>
              <a:rPr lang="pl-PL" sz="2000">
                <a:latin typeface="Calibri"/>
              </a:rPr>
              <a:t>Siódmy poziom konspektu</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Grzegorz%20Brz&#196;&#8482;czyszczykiewicz%20Chrz&#196;&#8230;szczy&#313;&#317;ewoszyce%20powiat%20&#313;&#129;&#196;&#8482;ko&#313;&#8218;ody.mp4"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960480" y="18720"/>
            <a:ext cx="10515240" cy="1325160"/>
          </a:xfrm>
          <a:prstGeom prst="rect">
            <a:avLst/>
          </a:prstGeom>
          <a:noFill/>
          <a:ln>
            <a:noFill/>
          </a:ln>
        </p:spPr>
        <p:txBody>
          <a:bodyPr anchor="ctr"/>
          <a:lstStyle/>
          <a:p>
            <a:pPr>
              <a:lnSpc>
                <a:spcPct val="90000"/>
              </a:lnSpc>
            </a:pPr>
            <a:r>
              <a:rPr lang="pl-PL" sz="4400" strike="noStrike">
                <a:solidFill>
                  <a:srgbClr val="000000"/>
                </a:solidFill>
                <a:latin typeface="Calibri Light"/>
              </a:rPr>
              <a:t>Polnischunterricht</a:t>
            </a:r>
            <a:endParaRPr/>
          </a:p>
        </p:txBody>
      </p:sp>
      <p:pic>
        <p:nvPicPr>
          <p:cNvPr id="79" name="Picture 2"/>
          <p:cNvPicPr/>
          <p:nvPr/>
        </p:nvPicPr>
        <p:blipFill>
          <a:blip r:embed="rId2"/>
          <a:stretch/>
        </p:blipFill>
        <p:spPr>
          <a:xfrm>
            <a:off x="1004400" y="1344240"/>
            <a:ext cx="6143040" cy="5073480"/>
          </a:xfrm>
          <a:prstGeom prst="rect">
            <a:avLst/>
          </a:prstGeom>
          <a:ln>
            <a:noFill/>
          </a:ln>
        </p:spPr>
      </p:pic>
      <p:pic>
        <p:nvPicPr>
          <p:cNvPr id="80" name="Picture 4"/>
          <p:cNvPicPr/>
          <p:nvPr/>
        </p:nvPicPr>
        <p:blipFill>
          <a:blip r:embed="rId3"/>
          <a:stretch/>
        </p:blipFill>
        <p:spPr>
          <a:xfrm>
            <a:off x="7535160" y="1970640"/>
            <a:ext cx="3542040" cy="3126960"/>
          </a:xfrm>
          <a:prstGeom prst="rect">
            <a:avLst/>
          </a:prstGeom>
          <a:ln>
            <a:noFill/>
          </a:ln>
        </p:spPr>
      </p:pic>
      <p:sp>
        <p:nvSpPr>
          <p:cNvPr id="81" name="CustomShape 2"/>
          <p:cNvSpPr/>
          <p:nvPr/>
        </p:nvSpPr>
        <p:spPr>
          <a:xfrm>
            <a:off x="8641800" y="5724000"/>
            <a:ext cx="31302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trike="noStrike">
                <a:solidFill>
                  <a:srgbClr val="000000"/>
                </a:solidFill>
                <a:latin typeface="Calibri"/>
              </a:rPr>
              <a:t>bearbeitet bei:</a:t>
            </a:r>
            <a:endParaRPr/>
          </a:p>
          <a:p>
            <a:pPr>
              <a:lnSpc>
                <a:spcPct val="100000"/>
              </a:lnSpc>
            </a:pPr>
            <a:r>
              <a:rPr lang="de-DE" strike="noStrike">
                <a:solidFill>
                  <a:srgbClr val="000000"/>
                </a:solidFill>
                <a:latin typeface="Calibri"/>
              </a:rPr>
              <a:t>Julia Jewuła und Tomasz Cudak </a:t>
            </a:r>
            <a:endParaRPr/>
          </a:p>
          <a:p>
            <a:pPr>
              <a:lnSpc>
                <a:spcPct val="100000"/>
              </a:lnSpc>
            </a:pPr>
            <a:r>
              <a:rPr lang="de-DE" strike="noStrike">
                <a:solidFill>
                  <a:srgbClr val="000000"/>
                </a:solidFill>
                <a:latin typeface="Calibri"/>
              </a:rPr>
              <a:t>                                           VIII LO</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838080" y="365040"/>
            <a:ext cx="10515240" cy="1325160"/>
          </a:xfrm>
          <a:prstGeom prst="rect">
            <a:avLst/>
          </a:prstGeom>
          <a:noFill/>
          <a:ln>
            <a:noFill/>
          </a:ln>
        </p:spPr>
        <p:txBody>
          <a:bodyPr anchor="ctr"/>
          <a:lstStyle/>
          <a:p>
            <a:pPr>
              <a:lnSpc>
                <a:spcPct val="90000"/>
              </a:lnSpc>
            </a:pPr>
            <a:r>
              <a:rPr lang="pl-PL" sz="4400" b="1" strike="noStrike">
                <a:solidFill>
                  <a:srgbClr val="000000"/>
                </a:solidFill>
                <a:latin typeface="Calibri Light"/>
              </a:rPr>
              <a:t>Begrüβung und Verabschiedung </a:t>
            </a:r>
            <a:endParaRPr/>
          </a:p>
        </p:txBody>
      </p:sp>
      <p:sp>
        <p:nvSpPr>
          <p:cNvPr id="128" name="TextShape 2"/>
          <p:cNvSpPr txBox="1"/>
          <p:nvPr/>
        </p:nvSpPr>
        <p:spPr>
          <a:xfrm>
            <a:off x="1368000" y="1418040"/>
            <a:ext cx="4369680" cy="4888080"/>
          </a:xfrm>
          <a:prstGeom prst="rect">
            <a:avLst/>
          </a:prstGeom>
          <a:noFill/>
          <a:ln>
            <a:noFill/>
          </a:ln>
        </p:spPr>
        <p:txBody>
          <a:bodyPr anchor="ctr"/>
          <a:lstStyle/>
          <a:p>
            <a:pPr>
              <a:lnSpc>
                <a:spcPct val="100000"/>
              </a:lnSpc>
            </a:pPr>
            <a:r>
              <a:rPr lang="pl-PL" sz="2800" strike="noStrike">
                <a:solidFill>
                  <a:srgbClr val="000000"/>
                </a:solidFill>
                <a:latin typeface="Calibri"/>
              </a:rPr>
              <a:t>        </a:t>
            </a:r>
            <a:r>
              <a:rPr lang="pl-PL" sz="2800" strike="noStrike">
                <a:solidFill>
                  <a:srgbClr val="FF0000"/>
                </a:solidFill>
                <a:latin typeface="Calibri"/>
              </a:rPr>
              <a:t>Auf Deutsch</a:t>
            </a:r>
            <a:endParaRPr/>
          </a:p>
          <a:p>
            <a:pPr>
              <a:lnSpc>
                <a:spcPct val="90000"/>
              </a:lnSpc>
              <a:buFont typeface="Arial"/>
              <a:buChar char="•"/>
            </a:pPr>
            <a:r>
              <a:rPr lang="pl-PL" sz="2800" strike="noStrike">
                <a:solidFill>
                  <a:srgbClr val="000000"/>
                </a:solidFill>
                <a:latin typeface="Calibri"/>
              </a:rPr>
              <a:t>Guten Tag/Guten Morgen</a:t>
            </a:r>
            <a:endParaRPr/>
          </a:p>
          <a:p>
            <a:pPr>
              <a:lnSpc>
                <a:spcPct val="90000"/>
              </a:lnSpc>
              <a:buFont typeface="Arial"/>
              <a:buChar char="•"/>
            </a:pPr>
            <a:r>
              <a:rPr lang="pl-PL" sz="2800" strike="noStrike">
                <a:solidFill>
                  <a:srgbClr val="000000"/>
                </a:solidFill>
                <a:latin typeface="Calibri"/>
              </a:rPr>
              <a:t>Guten Abend      bedeutet                    </a:t>
            </a:r>
            <a:endParaRPr/>
          </a:p>
          <a:p>
            <a:pPr>
              <a:lnSpc>
                <a:spcPct val="90000"/>
              </a:lnSpc>
              <a:buFont typeface="Arial"/>
              <a:buChar char="•"/>
            </a:pPr>
            <a:r>
              <a:rPr lang="pl-PL" sz="2800" strike="noStrike">
                <a:solidFill>
                  <a:srgbClr val="000000"/>
                </a:solidFill>
                <a:latin typeface="Calibri"/>
              </a:rPr>
              <a:t>Grüβ dich!/Grüβ euch! </a:t>
            </a:r>
            <a:endParaRPr/>
          </a:p>
          <a:p>
            <a:pPr>
              <a:lnSpc>
                <a:spcPct val="90000"/>
              </a:lnSpc>
              <a:buFont typeface="Arial"/>
              <a:buChar char="•"/>
            </a:pPr>
            <a:r>
              <a:rPr lang="pl-PL" sz="2800" strike="noStrike">
                <a:solidFill>
                  <a:srgbClr val="000000"/>
                </a:solidFill>
                <a:latin typeface="Calibri"/>
              </a:rPr>
              <a:t>Wie geht es dir? </a:t>
            </a:r>
            <a:endParaRPr/>
          </a:p>
          <a:p>
            <a:pPr>
              <a:lnSpc>
                <a:spcPct val="90000"/>
              </a:lnSpc>
              <a:buFont typeface="Arial"/>
              <a:buChar char="•"/>
            </a:pPr>
            <a:r>
              <a:rPr lang="pl-PL" sz="2800" strike="noStrike">
                <a:solidFill>
                  <a:srgbClr val="000000"/>
                </a:solidFill>
                <a:latin typeface="Calibri"/>
              </a:rPr>
              <a:t>Hallo! Und Tschüss! </a:t>
            </a:r>
            <a:endParaRPr/>
          </a:p>
          <a:p>
            <a:pPr>
              <a:lnSpc>
                <a:spcPct val="90000"/>
              </a:lnSpc>
              <a:buFont typeface="Arial"/>
              <a:buChar char="•"/>
            </a:pPr>
            <a:r>
              <a:rPr lang="pl-PL" sz="2800" strike="noStrike">
                <a:solidFill>
                  <a:srgbClr val="000000"/>
                </a:solidFill>
                <a:latin typeface="Calibri"/>
              </a:rPr>
              <a:t>Auf Wiedersehen!                                  </a:t>
            </a:r>
            <a:endParaRPr/>
          </a:p>
          <a:p>
            <a:pPr>
              <a:lnSpc>
                <a:spcPct val="90000"/>
              </a:lnSpc>
              <a:buFont typeface="Arial"/>
              <a:buChar char="•"/>
            </a:pPr>
            <a:r>
              <a:rPr lang="pl-PL" sz="2800" strike="noStrike">
                <a:solidFill>
                  <a:srgbClr val="000000"/>
                </a:solidFill>
                <a:latin typeface="Calibri"/>
              </a:rPr>
              <a:t>Gute Nacht/Auf Wiedersehen!             </a:t>
            </a:r>
            <a:endParaRPr/>
          </a:p>
          <a:p>
            <a:pPr>
              <a:lnSpc>
                <a:spcPct val="90000"/>
              </a:lnSpc>
              <a:buFont typeface="Arial"/>
              <a:buChar char="•"/>
            </a:pPr>
            <a:r>
              <a:rPr lang="pl-PL" sz="2800" strike="noStrike">
                <a:solidFill>
                  <a:srgbClr val="000000"/>
                </a:solidFill>
                <a:latin typeface="Calibri"/>
              </a:rPr>
              <a:t>Bis morgen! </a:t>
            </a:r>
            <a:endParaRPr/>
          </a:p>
          <a:p>
            <a:pPr>
              <a:lnSpc>
                <a:spcPct val="90000"/>
              </a:lnSpc>
              <a:buFont typeface="Arial"/>
              <a:buChar char="•"/>
            </a:pPr>
            <a:r>
              <a:rPr lang="pl-PL" sz="2800" strike="noStrike">
                <a:solidFill>
                  <a:srgbClr val="000000"/>
                </a:solidFill>
                <a:latin typeface="Calibri"/>
              </a:rPr>
              <a:t>Bitte! </a:t>
            </a:r>
            <a:endParaRPr/>
          </a:p>
          <a:p>
            <a:pPr>
              <a:lnSpc>
                <a:spcPct val="90000"/>
              </a:lnSpc>
              <a:buFont typeface="Arial"/>
              <a:buChar char="•"/>
            </a:pPr>
            <a:r>
              <a:rPr lang="pl-PL" sz="2800" strike="noStrike">
                <a:solidFill>
                  <a:srgbClr val="000000"/>
                </a:solidFill>
                <a:latin typeface="Calibri"/>
              </a:rPr>
              <a:t>Danke! </a:t>
            </a:r>
            <a:endParaRPr/>
          </a:p>
          <a:p>
            <a:pPr>
              <a:lnSpc>
                <a:spcPct val="90000"/>
              </a:lnSpc>
              <a:buFont typeface="Arial"/>
              <a:buChar char="•"/>
            </a:pPr>
            <a:r>
              <a:rPr lang="pl-PL" sz="2800" strike="noStrike">
                <a:solidFill>
                  <a:srgbClr val="000000"/>
                </a:solidFill>
                <a:latin typeface="Calibri"/>
              </a:rPr>
              <a:t>Guten Appetit!                                        </a:t>
            </a:r>
            <a:endParaRPr/>
          </a:p>
        </p:txBody>
      </p:sp>
      <p:sp>
        <p:nvSpPr>
          <p:cNvPr id="129" name="CustomShape 3"/>
          <p:cNvSpPr/>
          <p:nvPr/>
        </p:nvSpPr>
        <p:spPr>
          <a:xfrm>
            <a:off x="6480360" y="1418040"/>
            <a:ext cx="4637880" cy="511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600" strike="noStrike">
                <a:solidFill>
                  <a:srgbClr val="FF0000"/>
                </a:solidFill>
                <a:latin typeface="Calibri"/>
              </a:rPr>
              <a:t>          Auf Polnisch</a:t>
            </a:r>
            <a:endParaRPr/>
          </a:p>
          <a:p>
            <a:pPr>
              <a:lnSpc>
                <a:spcPct val="100000"/>
              </a:lnSpc>
              <a:buFont typeface="Arial"/>
              <a:buChar char="•"/>
            </a:pPr>
            <a:r>
              <a:rPr lang="de-DE" sz="2600" strike="noStrike">
                <a:solidFill>
                  <a:srgbClr val="000000"/>
                </a:solidFill>
                <a:latin typeface="Calibri"/>
              </a:rPr>
              <a:t>Dzień dobry! </a:t>
            </a:r>
            <a:endParaRPr/>
          </a:p>
          <a:p>
            <a:pPr>
              <a:lnSpc>
                <a:spcPct val="100000"/>
              </a:lnSpc>
              <a:buFont typeface="Arial"/>
              <a:buChar char="•"/>
            </a:pPr>
            <a:r>
              <a:rPr lang="de-DE" sz="2600" strike="noStrike">
                <a:solidFill>
                  <a:srgbClr val="000000"/>
                </a:solidFill>
                <a:latin typeface="Calibri"/>
              </a:rPr>
              <a:t>Dobry wieczór! </a:t>
            </a:r>
            <a:endParaRPr/>
          </a:p>
          <a:p>
            <a:pPr>
              <a:lnSpc>
                <a:spcPct val="100000"/>
              </a:lnSpc>
              <a:buFont typeface="Arial"/>
              <a:buChar char="•"/>
            </a:pPr>
            <a:r>
              <a:rPr lang="de-DE" sz="2600" strike="noStrike">
                <a:solidFill>
                  <a:srgbClr val="000000"/>
                </a:solidFill>
                <a:latin typeface="Calibri"/>
              </a:rPr>
              <a:t>Witam! Witajcie! </a:t>
            </a:r>
            <a:endParaRPr/>
          </a:p>
          <a:p>
            <a:pPr>
              <a:lnSpc>
                <a:spcPct val="100000"/>
              </a:lnSpc>
              <a:buFont typeface="Arial"/>
              <a:buChar char="•"/>
            </a:pPr>
            <a:r>
              <a:rPr lang="de-DE" sz="2600" strike="noStrike">
                <a:solidFill>
                  <a:srgbClr val="000000"/>
                </a:solidFill>
                <a:latin typeface="Calibri"/>
              </a:rPr>
              <a:t>Co słychać? </a:t>
            </a:r>
            <a:endParaRPr/>
          </a:p>
          <a:p>
            <a:pPr>
              <a:lnSpc>
                <a:spcPct val="100000"/>
              </a:lnSpc>
              <a:buFont typeface="Arial"/>
              <a:buChar char="•"/>
            </a:pPr>
            <a:r>
              <a:rPr lang="de-DE" sz="2600" strike="noStrike">
                <a:solidFill>
                  <a:srgbClr val="000000"/>
                </a:solidFill>
                <a:latin typeface="Calibri"/>
              </a:rPr>
              <a:t>Cześć! </a:t>
            </a:r>
            <a:endParaRPr/>
          </a:p>
          <a:p>
            <a:pPr>
              <a:lnSpc>
                <a:spcPct val="100000"/>
              </a:lnSpc>
              <a:buFont typeface="Arial"/>
              <a:buChar char="•"/>
            </a:pPr>
            <a:r>
              <a:rPr lang="de-DE" sz="2600" strike="noStrike">
                <a:solidFill>
                  <a:srgbClr val="000000"/>
                </a:solidFill>
                <a:latin typeface="Calibri"/>
              </a:rPr>
              <a:t>Do widzenia! Do zobaczenia! </a:t>
            </a:r>
            <a:endParaRPr/>
          </a:p>
          <a:p>
            <a:pPr>
              <a:lnSpc>
                <a:spcPct val="100000"/>
              </a:lnSpc>
              <a:buFont typeface="Arial"/>
              <a:buChar char="•"/>
            </a:pPr>
            <a:r>
              <a:rPr lang="de-DE" sz="2600" strike="noStrike">
                <a:solidFill>
                  <a:srgbClr val="000000"/>
                </a:solidFill>
                <a:latin typeface="Calibri"/>
              </a:rPr>
              <a:t>Dobranoc! </a:t>
            </a:r>
            <a:endParaRPr/>
          </a:p>
          <a:p>
            <a:pPr>
              <a:lnSpc>
                <a:spcPct val="100000"/>
              </a:lnSpc>
              <a:buFont typeface="Arial"/>
              <a:buChar char="•"/>
            </a:pPr>
            <a:r>
              <a:rPr lang="de-DE" sz="2600" strike="noStrike">
                <a:solidFill>
                  <a:srgbClr val="000000"/>
                </a:solidFill>
                <a:latin typeface="Calibri"/>
              </a:rPr>
              <a:t>Do jutra!</a:t>
            </a:r>
            <a:endParaRPr/>
          </a:p>
          <a:p>
            <a:pPr>
              <a:lnSpc>
                <a:spcPct val="100000"/>
              </a:lnSpc>
              <a:buFont typeface="Arial"/>
              <a:buChar char="•"/>
            </a:pPr>
            <a:r>
              <a:rPr lang="de-DE" sz="2600" strike="noStrike">
                <a:solidFill>
                  <a:srgbClr val="000000"/>
                </a:solidFill>
                <a:latin typeface="Calibri"/>
              </a:rPr>
              <a:t>Proszę! </a:t>
            </a:r>
            <a:endParaRPr/>
          </a:p>
          <a:p>
            <a:pPr>
              <a:lnSpc>
                <a:spcPct val="100000"/>
              </a:lnSpc>
              <a:buFont typeface="Arial"/>
              <a:buChar char="•"/>
            </a:pPr>
            <a:r>
              <a:rPr lang="de-DE" sz="2600" strike="noStrike">
                <a:solidFill>
                  <a:srgbClr val="000000"/>
                </a:solidFill>
                <a:latin typeface="Calibri"/>
              </a:rPr>
              <a:t>Dziękuję!</a:t>
            </a:r>
            <a:endParaRPr/>
          </a:p>
          <a:p>
            <a:pPr>
              <a:lnSpc>
                <a:spcPct val="100000"/>
              </a:lnSpc>
              <a:buFont typeface="Arial"/>
              <a:buChar char="•"/>
            </a:pPr>
            <a:r>
              <a:rPr lang="de-DE" sz="2600" strike="noStrike">
                <a:solidFill>
                  <a:srgbClr val="000000"/>
                </a:solidFill>
                <a:latin typeface="Calibri"/>
              </a:rPr>
              <a:t>Smacznego!</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838080" y="365040"/>
            <a:ext cx="10515240" cy="1325160"/>
          </a:xfrm>
          <a:prstGeom prst="rect">
            <a:avLst/>
          </a:prstGeom>
          <a:noFill/>
          <a:ln>
            <a:noFill/>
          </a:ln>
        </p:spPr>
        <p:txBody>
          <a:bodyPr lIns="0" tIns="0" rIns="0" bIns="0" anchor="ctr"/>
          <a:lstStyle/>
          <a:p>
            <a:r>
              <a:rPr lang="de-DE" sz="4400" b="1" strike="noStrike">
                <a:solidFill>
                  <a:srgbClr val="000000"/>
                </a:solidFill>
                <a:latin typeface="Calibri Light"/>
                <a:ea typeface="Times New Roman"/>
              </a:rPr>
              <a:t>Verkleinerungen</a:t>
            </a:r>
            <a:endParaRPr/>
          </a:p>
        </p:txBody>
      </p:sp>
      <p:sp>
        <p:nvSpPr>
          <p:cNvPr id="131" name="TextShape 2"/>
          <p:cNvSpPr txBox="1"/>
          <p:nvPr/>
        </p:nvSpPr>
        <p:spPr>
          <a:xfrm>
            <a:off x="838080" y="1825560"/>
            <a:ext cx="10515240" cy="4350960"/>
          </a:xfrm>
          <a:prstGeom prst="rect">
            <a:avLst/>
          </a:prstGeom>
          <a:noFill/>
          <a:ln>
            <a:noFill/>
          </a:ln>
        </p:spPr>
        <p:txBody>
          <a:bodyPr lIns="0" tIns="0" rIns="0" bIns="0"/>
          <a:lstStyle/>
          <a:p>
            <a:endParaRPr/>
          </a:p>
          <a:p>
            <a:r>
              <a:rPr lang="de-DE" sz="2800">
                <a:latin typeface="Times New Roman"/>
              </a:rPr>
              <a:t>kawka (ein kleiner Kaffe)              herbatka (ein kleiner Tee)</a:t>
            </a:r>
            <a:endParaRPr/>
          </a:p>
          <a:p>
            <a:endParaRPr/>
          </a:p>
          <a:p>
            <a:r>
              <a:rPr lang="de-DE" sz="2800">
                <a:latin typeface="Times New Roman"/>
              </a:rPr>
              <a:t>Wie sagen wir auf Deutsch: </a:t>
            </a:r>
            <a:endParaRPr/>
          </a:p>
          <a:p>
            <a:endParaRPr/>
          </a:p>
          <a:p>
            <a:r>
              <a:rPr lang="de-DE" sz="2800">
                <a:latin typeface="Times New Roman"/>
              </a:rPr>
              <a:t> Napijesz się kawki?     Trinkst du ein Kaffeechen?</a:t>
            </a:r>
            <a:endParaRPr/>
          </a:p>
          <a:p>
            <a:endParaRPr/>
          </a:p>
          <a:p>
            <a:r>
              <a:rPr lang="de-DE" sz="2800">
                <a:latin typeface="Times New Roman"/>
              </a:rPr>
              <a:t> Napijesz się herbatki?   Trinkst du ein Teechen? </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838080" y="365040"/>
            <a:ext cx="10515240" cy="1325160"/>
          </a:xfrm>
          <a:prstGeom prst="rect">
            <a:avLst/>
          </a:prstGeom>
          <a:noFill/>
          <a:ln>
            <a:noFill/>
          </a:ln>
        </p:spPr>
        <p:txBody>
          <a:bodyPr lIns="0" tIns="0" rIns="0" bIns="0" anchor="ctr"/>
          <a:lstStyle/>
          <a:p>
            <a:r>
              <a:rPr lang="de-DE" sz="4400" b="1" strike="noStrike">
                <a:solidFill>
                  <a:srgbClr val="000000"/>
                </a:solidFill>
                <a:latin typeface="Calibri Light"/>
                <a:ea typeface="Times New Roman"/>
              </a:rPr>
              <a:t>Polnische Vornamen</a:t>
            </a:r>
            <a:endParaRPr/>
          </a:p>
        </p:txBody>
      </p:sp>
      <p:sp>
        <p:nvSpPr>
          <p:cNvPr id="133" name="TextShape 2"/>
          <p:cNvSpPr txBox="1"/>
          <p:nvPr/>
        </p:nvSpPr>
        <p:spPr>
          <a:xfrm>
            <a:off x="838080" y="1825560"/>
            <a:ext cx="5131080" cy="4350960"/>
          </a:xfrm>
          <a:prstGeom prst="rect">
            <a:avLst/>
          </a:prstGeom>
          <a:noFill/>
          <a:ln>
            <a:noFill/>
          </a:ln>
        </p:spPr>
        <p:txBody>
          <a:bodyPr lIns="0" tIns="0" rIns="0" bIns="0"/>
          <a:lstStyle/>
          <a:p>
            <a:pPr algn="ctr"/>
            <a:endParaRPr/>
          </a:p>
          <a:p>
            <a:pPr algn="ctr"/>
            <a:r>
              <a:rPr lang="de-DE" sz="2800">
                <a:latin typeface="Times New Roman"/>
              </a:rPr>
              <a:t>Joanna</a:t>
            </a:r>
            <a:endParaRPr/>
          </a:p>
          <a:p>
            <a:r>
              <a:rPr lang="de-DE" sz="2800">
                <a:latin typeface="Times New Roman"/>
              </a:rPr>
              <a:t>Małgosia</a:t>
            </a:r>
            <a:endParaRPr/>
          </a:p>
          <a:p>
            <a:pPr algn="r"/>
            <a:r>
              <a:rPr lang="de-DE" sz="2800">
                <a:latin typeface="Times New Roman"/>
              </a:rPr>
              <a:t>Tomek </a:t>
            </a:r>
            <a:endParaRPr/>
          </a:p>
          <a:p>
            <a:r>
              <a:rPr lang="de-DE" sz="2800">
                <a:latin typeface="Times New Roman"/>
              </a:rPr>
              <a:t>Oleś</a:t>
            </a:r>
            <a:endParaRPr/>
          </a:p>
          <a:p>
            <a:pPr algn="ctr"/>
            <a:r>
              <a:rPr lang="de-DE" sz="2800">
                <a:latin typeface="Times New Roman"/>
              </a:rPr>
              <a:t>Joasia </a:t>
            </a:r>
            <a:endParaRPr/>
          </a:p>
          <a:p>
            <a:pPr algn="r"/>
            <a:r>
              <a:rPr lang="de-DE" sz="2800">
                <a:latin typeface="Times New Roman"/>
              </a:rPr>
              <a:t>Tomuś</a:t>
            </a:r>
            <a:endParaRPr/>
          </a:p>
          <a:p>
            <a:r>
              <a:rPr lang="de-DE" sz="2800">
                <a:latin typeface="Times New Roman"/>
              </a:rPr>
              <a:t>Małgorzata</a:t>
            </a:r>
            <a:endParaRPr/>
          </a:p>
          <a:p>
            <a:pPr algn="ctr"/>
            <a:r>
              <a:rPr lang="de-DE" sz="2800">
                <a:latin typeface="Times New Roman"/>
              </a:rPr>
              <a:t>Aleksander </a:t>
            </a:r>
            <a:endParaRPr/>
          </a:p>
          <a:p>
            <a:endParaRPr/>
          </a:p>
        </p:txBody>
      </p:sp>
      <p:sp>
        <p:nvSpPr>
          <p:cNvPr id="134" name="TextShape 3"/>
          <p:cNvSpPr txBox="1"/>
          <p:nvPr/>
        </p:nvSpPr>
        <p:spPr>
          <a:xfrm>
            <a:off x="6226200" y="1825560"/>
            <a:ext cx="5131080" cy="4350960"/>
          </a:xfrm>
          <a:prstGeom prst="rect">
            <a:avLst/>
          </a:prstGeom>
          <a:noFill/>
          <a:ln>
            <a:noFill/>
          </a:ln>
        </p:spPr>
        <p:txBody>
          <a:bodyPr lIns="0" tIns="0" rIns="0" bIns="0"/>
          <a:lstStyle/>
          <a:p>
            <a:endParaRPr/>
          </a:p>
          <a:p>
            <a:r>
              <a:rPr lang="de-DE" sz="2800">
                <a:latin typeface="Times New Roman"/>
              </a:rPr>
              <a:t>Aśka </a:t>
            </a:r>
            <a:endParaRPr/>
          </a:p>
          <a:p>
            <a:pPr algn="ctr"/>
            <a:r>
              <a:rPr lang="de-DE" sz="2800">
                <a:latin typeface="Times New Roman"/>
              </a:rPr>
              <a:t>Małgośka</a:t>
            </a:r>
            <a:endParaRPr/>
          </a:p>
          <a:p>
            <a:pPr algn="r"/>
            <a:r>
              <a:rPr lang="de-DE" sz="2800">
                <a:latin typeface="Times New Roman"/>
              </a:rPr>
              <a:t>Tomasz </a:t>
            </a:r>
            <a:endParaRPr/>
          </a:p>
          <a:p>
            <a:r>
              <a:rPr lang="de-DE" sz="2800">
                <a:latin typeface="Times New Roman"/>
              </a:rPr>
              <a:t>Gośka </a:t>
            </a:r>
            <a:endParaRPr/>
          </a:p>
          <a:p>
            <a:pPr algn="ctr"/>
            <a:r>
              <a:rPr lang="de-DE" sz="2800">
                <a:latin typeface="Times New Roman"/>
              </a:rPr>
              <a:t>Tomeczek</a:t>
            </a:r>
            <a:endParaRPr/>
          </a:p>
          <a:p>
            <a:pPr algn="r"/>
            <a:r>
              <a:rPr lang="de-DE" sz="2800">
                <a:latin typeface="Times New Roman"/>
              </a:rPr>
              <a:t>Gosia </a:t>
            </a:r>
            <a:endParaRPr/>
          </a:p>
          <a:p>
            <a:r>
              <a:rPr lang="de-DE" sz="2800">
                <a:latin typeface="Times New Roman"/>
              </a:rPr>
              <a:t>Olek </a:t>
            </a:r>
            <a:endParaRPr/>
          </a:p>
          <a:p>
            <a:pPr algn="ctr"/>
            <a:r>
              <a:rPr lang="de-DE" sz="2800">
                <a:latin typeface="Times New Roman"/>
              </a:rPr>
              <a:t>Asia</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rot="16200000">
            <a:off x="-1273575" y="2864250"/>
            <a:ext cx="3804450" cy="1009650"/>
          </a:xfrm>
          <a:prstGeom prst="rect">
            <a:avLst/>
          </a:prstGeom>
          <a:noFill/>
          <a:ln>
            <a:noFill/>
          </a:ln>
        </p:spPr>
        <p:txBody>
          <a:bodyPr anchor="ctr"/>
          <a:lstStyle/>
          <a:p>
            <a:pPr>
              <a:lnSpc>
                <a:spcPct val="90000"/>
              </a:lnSpc>
            </a:pPr>
            <a:r>
              <a:rPr lang="pl-PL" sz="4400" strike="noStrike" dirty="0" err="1">
                <a:solidFill>
                  <a:srgbClr val="000000"/>
                </a:solidFill>
                <a:latin typeface="Calibri Light"/>
              </a:rPr>
              <a:t>Aufgabe</a:t>
            </a:r>
            <a:r>
              <a:rPr lang="pl-PL" sz="4400" strike="noStrike" dirty="0">
                <a:solidFill>
                  <a:srgbClr val="000000"/>
                </a:solidFill>
                <a:latin typeface="Calibri Light"/>
              </a:rPr>
              <a:t> </a:t>
            </a:r>
            <a:endParaRPr dirty="0"/>
          </a:p>
        </p:txBody>
      </p:sp>
      <p:graphicFrame>
        <p:nvGraphicFramePr>
          <p:cNvPr id="136" name="Table 2"/>
          <p:cNvGraphicFramePr/>
          <p:nvPr>
            <p:extLst>
              <p:ext uri="{D42A27DB-BD31-4B8C-83A1-F6EECF244321}">
                <p14:modId xmlns:p14="http://schemas.microsoft.com/office/powerpoint/2010/main" xmlns="" val="1475885520"/>
              </p:ext>
            </p:extLst>
          </p:nvPr>
        </p:nvGraphicFramePr>
        <p:xfrm>
          <a:off x="1542930" y="114426"/>
          <a:ext cx="8801220" cy="6681216"/>
        </p:xfrm>
        <a:graphic>
          <a:graphicData uri="http://schemas.openxmlformats.org/drawingml/2006/table">
            <a:tbl>
              <a:tblPr/>
              <a:tblGrid>
                <a:gridCol w="4686420"/>
                <a:gridCol w="4114800"/>
              </a:tblGrid>
              <a:tr h="336960">
                <a:tc>
                  <a:txBody>
                    <a:bodyPr/>
                    <a:lstStyle/>
                    <a:p>
                      <a:pPr>
                        <a:lnSpc>
                          <a:spcPct val="107000"/>
                        </a:lnSpc>
                      </a:pPr>
                      <a:r>
                        <a:rPr lang="de-DE" sz="2000" b="1" strike="noStrike" dirty="0">
                          <a:solidFill>
                            <a:schemeClr val="tx1"/>
                          </a:solidFill>
                          <a:latin typeface="Calibri"/>
                        </a:rPr>
                        <a:t>drei Hunde</a:t>
                      </a:r>
                      <a:endParaRPr dirty="0">
                        <a:solidFill>
                          <a:schemeClr val="tx1"/>
                        </a:solidFill>
                      </a:endParaRPr>
                    </a:p>
                  </a:txBody>
                  <a:tcPr/>
                </a:tc>
                <a:tc>
                  <a:txBody>
                    <a:bodyPr/>
                    <a:lstStyle/>
                    <a:p>
                      <a:pPr>
                        <a:lnSpc>
                          <a:spcPct val="107000"/>
                        </a:lnSpc>
                      </a:pPr>
                      <a:r>
                        <a:rPr lang="de-DE" sz="2000" b="1" strike="noStrike" dirty="0" err="1">
                          <a:solidFill>
                            <a:schemeClr val="tx1"/>
                          </a:solidFill>
                          <a:latin typeface="Calibri"/>
                        </a:rPr>
                        <a:t>szesnaście</a:t>
                      </a:r>
                      <a:r>
                        <a:rPr lang="de-DE" sz="2000" b="1" strike="noStrike" dirty="0">
                          <a:solidFill>
                            <a:schemeClr val="tx1"/>
                          </a:solidFill>
                          <a:latin typeface="Calibri"/>
                        </a:rPr>
                        <a:t> </a:t>
                      </a:r>
                      <a:r>
                        <a:rPr lang="de-DE" sz="2000" b="1" strike="noStrike" dirty="0" err="1">
                          <a:solidFill>
                            <a:schemeClr val="tx1"/>
                          </a:solidFill>
                          <a:latin typeface="Calibri"/>
                        </a:rPr>
                        <a:t>domów</a:t>
                      </a:r>
                      <a:endParaRPr dirty="0">
                        <a:solidFill>
                          <a:schemeClr val="tx1"/>
                        </a:solidFill>
                      </a:endParaRPr>
                    </a:p>
                  </a:txBody>
                  <a:tcPr/>
                </a:tc>
              </a:tr>
              <a:tr h="336960">
                <a:tc>
                  <a:txBody>
                    <a:bodyPr/>
                    <a:lstStyle/>
                    <a:p>
                      <a:pPr>
                        <a:lnSpc>
                          <a:spcPct val="107000"/>
                        </a:lnSpc>
                      </a:pPr>
                      <a:r>
                        <a:rPr lang="de-DE" sz="2000" b="1" strike="noStrike" dirty="0" err="1">
                          <a:solidFill>
                            <a:schemeClr val="tx1"/>
                          </a:solidFill>
                          <a:latin typeface="Calibri"/>
                        </a:rPr>
                        <a:t>Kurdwanów</a:t>
                      </a:r>
                      <a:r>
                        <a:rPr lang="de-DE" sz="2000" b="1" strike="noStrike" dirty="0">
                          <a:solidFill>
                            <a:schemeClr val="tx1"/>
                          </a:solidFill>
                          <a:latin typeface="Calibri"/>
                        </a:rPr>
                        <a:t> Siedlung</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pilny uczeń</a:t>
                      </a:r>
                      <a:endParaRPr/>
                    </a:p>
                  </a:txBody>
                  <a:tcPr/>
                </a:tc>
              </a:tr>
              <a:tr h="336960">
                <a:tc>
                  <a:txBody>
                    <a:bodyPr/>
                    <a:lstStyle/>
                    <a:p>
                      <a:pPr>
                        <a:lnSpc>
                          <a:spcPct val="107000"/>
                        </a:lnSpc>
                      </a:pPr>
                      <a:r>
                        <a:rPr lang="de-DE" sz="2000" b="1" strike="noStrike" dirty="0">
                          <a:solidFill>
                            <a:schemeClr val="tx1"/>
                          </a:solidFill>
                          <a:latin typeface="Calibri"/>
                        </a:rPr>
                        <a:t>fünf grüne Bäume</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pięć zielonych drzew</a:t>
                      </a:r>
                      <a:endParaRPr/>
                    </a:p>
                  </a:txBody>
                  <a:tcPr/>
                </a:tc>
              </a:tr>
              <a:tr h="336960">
                <a:tc>
                  <a:txBody>
                    <a:bodyPr/>
                    <a:lstStyle/>
                    <a:p>
                      <a:pPr>
                        <a:lnSpc>
                          <a:spcPct val="107000"/>
                        </a:lnSpc>
                      </a:pPr>
                      <a:r>
                        <a:rPr lang="de-DE" sz="2000" b="1" strike="noStrike" dirty="0">
                          <a:solidFill>
                            <a:schemeClr val="tx1"/>
                          </a:solidFill>
                          <a:latin typeface="Calibri"/>
                        </a:rPr>
                        <a:t>Das Jahr zweitausendsechzehn</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dwa tysiące szesnasty rok</a:t>
                      </a:r>
                      <a:endParaRPr/>
                    </a:p>
                  </a:txBody>
                  <a:tcPr/>
                </a:tc>
              </a:tr>
              <a:tr h="336960">
                <a:tc>
                  <a:txBody>
                    <a:bodyPr/>
                    <a:lstStyle/>
                    <a:p>
                      <a:pPr>
                        <a:lnSpc>
                          <a:spcPct val="107000"/>
                        </a:lnSpc>
                      </a:pPr>
                      <a:r>
                        <a:rPr lang="de-DE" sz="2000" b="1" strike="noStrike" dirty="0">
                          <a:solidFill>
                            <a:schemeClr val="tx1"/>
                          </a:solidFill>
                          <a:latin typeface="Calibri"/>
                        </a:rPr>
                        <a:t>drei Viertel Apfel</a:t>
                      </a:r>
                      <a:endParaRPr dirty="0">
                        <a:solidFill>
                          <a:schemeClr val="tx1"/>
                        </a:solidFill>
                      </a:endParaRPr>
                    </a:p>
                  </a:txBody>
                  <a:tcPr/>
                </a:tc>
                <a:tc>
                  <a:txBody>
                    <a:bodyPr/>
                    <a:lstStyle/>
                    <a:p>
                      <a:pPr>
                        <a:lnSpc>
                          <a:spcPct val="107000"/>
                        </a:lnSpc>
                      </a:pPr>
                      <a:r>
                        <a:rPr lang="de-DE" sz="2000" strike="noStrike" dirty="0" err="1">
                          <a:solidFill>
                            <a:srgbClr val="000000"/>
                          </a:solidFill>
                          <a:latin typeface="Calibri"/>
                        </a:rPr>
                        <a:t>trzy</a:t>
                      </a:r>
                      <a:r>
                        <a:rPr lang="de-DE" sz="2000" strike="noStrike" dirty="0">
                          <a:solidFill>
                            <a:srgbClr val="000000"/>
                          </a:solidFill>
                          <a:latin typeface="Calibri"/>
                        </a:rPr>
                        <a:t> </a:t>
                      </a:r>
                      <a:r>
                        <a:rPr lang="de-DE" sz="2000" strike="noStrike" dirty="0" err="1">
                          <a:solidFill>
                            <a:srgbClr val="000000"/>
                          </a:solidFill>
                          <a:latin typeface="Calibri"/>
                        </a:rPr>
                        <a:t>psy</a:t>
                      </a:r>
                      <a:endParaRPr dirty="0"/>
                    </a:p>
                  </a:txBody>
                  <a:tcPr/>
                </a:tc>
              </a:tr>
              <a:tr h="336960">
                <a:tc>
                  <a:txBody>
                    <a:bodyPr/>
                    <a:lstStyle/>
                    <a:p>
                      <a:pPr>
                        <a:lnSpc>
                          <a:spcPct val="107000"/>
                        </a:lnSpc>
                      </a:pPr>
                      <a:r>
                        <a:rPr lang="de-DE" sz="2000" b="1" strike="noStrike" dirty="0">
                          <a:solidFill>
                            <a:schemeClr val="tx1"/>
                          </a:solidFill>
                          <a:latin typeface="Calibri"/>
                        </a:rPr>
                        <a:t>das fünfte Haus</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piąty dom</a:t>
                      </a:r>
                      <a:endParaRPr/>
                    </a:p>
                  </a:txBody>
                  <a:tcPr/>
                </a:tc>
              </a:tr>
              <a:tr h="336960">
                <a:tc>
                  <a:txBody>
                    <a:bodyPr/>
                    <a:lstStyle/>
                    <a:p>
                      <a:pPr>
                        <a:lnSpc>
                          <a:spcPct val="107000"/>
                        </a:lnSpc>
                      </a:pPr>
                      <a:r>
                        <a:rPr lang="de-DE" sz="2000" b="1" strike="noStrike" dirty="0">
                          <a:solidFill>
                            <a:schemeClr val="tx1"/>
                          </a:solidFill>
                          <a:latin typeface="Calibri"/>
                        </a:rPr>
                        <a:t>zwei Drittel Stunde</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dwie trzecie godziny</a:t>
                      </a:r>
                      <a:endParaRPr/>
                    </a:p>
                  </a:txBody>
                  <a:tcPr/>
                </a:tc>
              </a:tr>
              <a:tr h="336960">
                <a:tc>
                  <a:txBody>
                    <a:bodyPr/>
                    <a:lstStyle/>
                    <a:p>
                      <a:pPr>
                        <a:lnSpc>
                          <a:spcPct val="107000"/>
                        </a:lnSpc>
                      </a:pPr>
                      <a:r>
                        <a:rPr lang="de-DE" sz="2000" b="1" strike="noStrike" dirty="0">
                          <a:solidFill>
                            <a:schemeClr val="tx1"/>
                          </a:solidFill>
                          <a:latin typeface="Calibri"/>
                        </a:rPr>
                        <a:t>fünf Uhr</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piąta godzina</a:t>
                      </a:r>
                      <a:endParaRPr/>
                    </a:p>
                  </a:txBody>
                  <a:tcPr/>
                </a:tc>
              </a:tr>
              <a:tr h="336960">
                <a:tc>
                  <a:txBody>
                    <a:bodyPr/>
                    <a:lstStyle/>
                    <a:p>
                      <a:pPr>
                        <a:lnSpc>
                          <a:spcPct val="107000"/>
                        </a:lnSpc>
                      </a:pPr>
                      <a:r>
                        <a:rPr lang="de-DE" sz="2000" b="1" strike="noStrike">
                          <a:solidFill>
                            <a:schemeClr val="tx1"/>
                          </a:solidFill>
                          <a:latin typeface="Calibri"/>
                        </a:rPr>
                        <a:t>dreihundert</a:t>
                      </a:r>
                      <a:endParaRPr>
                        <a:solidFill>
                          <a:schemeClr val="tx1"/>
                        </a:solidFill>
                      </a:endParaRPr>
                    </a:p>
                  </a:txBody>
                  <a:tcPr/>
                </a:tc>
                <a:tc>
                  <a:txBody>
                    <a:bodyPr/>
                    <a:lstStyle/>
                    <a:p>
                      <a:pPr>
                        <a:lnSpc>
                          <a:spcPct val="107000"/>
                        </a:lnSpc>
                      </a:pPr>
                      <a:r>
                        <a:rPr lang="de-DE" sz="2000" strike="noStrike">
                          <a:solidFill>
                            <a:srgbClr val="000000"/>
                          </a:solidFill>
                          <a:latin typeface="Calibri"/>
                        </a:rPr>
                        <a:t>trzydzieści trzy jabłka</a:t>
                      </a:r>
                      <a:endParaRPr/>
                    </a:p>
                  </a:txBody>
                  <a:tcPr/>
                </a:tc>
              </a:tr>
              <a:tr h="336960">
                <a:tc>
                  <a:txBody>
                    <a:bodyPr/>
                    <a:lstStyle/>
                    <a:p>
                      <a:pPr>
                        <a:lnSpc>
                          <a:spcPct val="107000"/>
                        </a:lnSpc>
                      </a:pPr>
                      <a:r>
                        <a:rPr lang="de-DE" sz="2000" b="1" strike="noStrike">
                          <a:solidFill>
                            <a:schemeClr val="tx1"/>
                          </a:solidFill>
                          <a:latin typeface="Calibri"/>
                        </a:rPr>
                        <a:t>Dreiunddreiβig Äpfel</a:t>
                      </a:r>
                      <a:endParaRPr>
                        <a:solidFill>
                          <a:schemeClr val="tx1"/>
                        </a:solidFill>
                      </a:endParaRPr>
                    </a:p>
                  </a:txBody>
                  <a:tcPr/>
                </a:tc>
                <a:tc>
                  <a:txBody>
                    <a:bodyPr/>
                    <a:lstStyle/>
                    <a:p>
                      <a:pPr>
                        <a:lnSpc>
                          <a:spcPct val="107000"/>
                        </a:lnSpc>
                      </a:pPr>
                      <a:r>
                        <a:rPr lang="de-DE" sz="2000" strike="noStrike">
                          <a:solidFill>
                            <a:srgbClr val="000000"/>
                          </a:solidFill>
                          <a:latin typeface="Calibri"/>
                        </a:rPr>
                        <a:t>piękne przedpołudnie</a:t>
                      </a:r>
                      <a:endParaRPr/>
                    </a:p>
                  </a:txBody>
                  <a:tcPr/>
                </a:tc>
              </a:tr>
              <a:tr h="336960">
                <a:tc>
                  <a:txBody>
                    <a:bodyPr/>
                    <a:lstStyle/>
                    <a:p>
                      <a:pPr>
                        <a:lnSpc>
                          <a:spcPct val="107000"/>
                        </a:lnSpc>
                      </a:pPr>
                      <a:r>
                        <a:rPr lang="de-DE" sz="2000" b="1" strike="noStrike">
                          <a:solidFill>
                            <a:schemeClr val="tx1"/>
                          </a:solidFill>
                          <a:latin typeface="Calibri"/>
                        </a:rPr>
                        <a:t>der erste Mann</a:t>
                      </a:r>
                      <a:endParaRPr>
                        <a:solidFill>
                          <a:schemeClr val="tx1"/>
                        </a:solidFill>
                      </a:endParaRPr>
                    </a:p>
                  </a:txBody>
                  <a:tcPr/>
                </a:tc>
                <a:tc>
                  <a:txBody>
                    <a:bodyPr/>
                    <a:lstStyle/>
                    <a:p>
                      <a:pPr>
                        <a:lnSpc>
                          <a:spcPct val="107000"/>
                        </a:lnSpc>
                      </a:pPr>
                      <a:r>
                        <a:rPr lang="de-DE" sz="2000" strike="noStrike">
                          <a:solidFill>
                            <a:srgbClr val="000000"/>
                          </a:solidFill>
                          <a:latin typeface="Calibri"/>
                        </a:rPr>
                        <a:t>trzysta</a:t>
                      </a:r>
                      <a:endParaRPr/>
                    </a:p>
                  </a:txBody>
                  <a:tcPr/>
                </a:tc>
              </a:tr>
              <a:tr h="336960">
                <a:tc>
                  <a:txBody>
                    <a:bodyPr/>
                    <a:lstStyle/>
                    <a:p>
                      <a:pPr>
                        <a:lnSpc>
                          <a:spcPct val="107000"/>
                        </a:lnSpc>
                      </a:pPr>
                      <a:r>
                        <a:rPr lang="de-DE" sz="2000" b="1" strike="noStrike">
                          <a:solidFill>
                            <a:schemeClr val="tx1"/>
                          </a:solidFill>
                          <a:latin typeface="Calibri"/>
                        </a:rPr>
                        <a:t>fünfzehn grüne Stifte</a:t>
                      </a:r>
                      <a:endParaRPr>
                        <a:solidFill>
                          <a:schemeClr val="tx1"/>
                        </a:solidFill>
                      </a:endParaRPr>
                    </a:p>
                  </a:txBody>
                  <a:tcPr/>
                </a:tc>
                <a:tc>
                  <a:txBody>
                    <a:bodyPr/>
                    <a:lstStyle/>
                    <a:p>
                      <a:pPr>
                        <a:lnSpc>
                          <a:spcPct val="107000"/>
                        </a:lnSpc>
                      </a:pPr>
                      <a:r>
                        <a:rPr lang="de-DE" sz="2000" strike="noStrike">
                          <a:solidFill>
                            <a:srgbClr val="000000"/>
                          </a:solidFill>
                          <a:latin typeface="Calibri"/>
                        </a:rPr>
                        <a:t>osiedle Kurdwanów</a:t>
                      </a:r>
                      <a:endParaRPr/>
                    </a:p>
                  </a:txBody>
                  <a:tcPr/>
                </a:tc>
              </a:tr>
              <a:tr h="336960">
                <a:tc>
                  <a:txBody>
                    <a:bodyPr/>
                    <a:lstStyle/>
                    <a:p>
                      <a:pPr>
                        <a:lnSpc>
                          <a:spcPct val="107000"/>
                        </a:lnSpc>
                      </a:pPr>
                      <a:r>
                        <a:rPr lang="de-DE" sz="2000" b="1" strike="noStrike">
                          <a:solidFill>
                            <a:schemeClr val="tx1"/>
                          </a:solidFill>
                          <a:latin typeface="Calibri"/>
                        </a:rPr>
                        <a:t>fleiβiger Schüler</a:t>
                      </a:r>
                      <a:endParaRPr>
                        <a:solidFill>
                          <a:schemeClr val="tx1"/>
                        </a:solidFill>
                      </a:endParaRPr>
                    </a:p>
                  </a:txBody>
                  <a:tcPr/>
                </a:tc>
                <a:tc>
                  <a:txBody>
                    <a:bodyPr/>
                    <a:lstStyle/>
                    <a:p>
                      <a:pPr>
                        <a:lnSpc>
                          <a:spcPct val="107000"/>
                        </a:lnSpc>
                      </a:pPr>
                      <a:r>
                        <a:rPr lang="de-DE" sz="2000" strike="noStrike">
                          <a:solidFill>
                            <a:srgbClr val="000000"/>
                          </a:solidFill>
                          <a:latin typeface="Calibri"/>
                        </a:rPr>
                        <a:t>trzy czwarte jabłka</a:t>
                      </a:r>
                      <a:endParaRPr/>
                    </a:p>
                  </a:txBody>
                  <a:tcPr/>
                </a:tc>
              </a:tr>
              <a:tr h="336960">
                <a:tc>
                  <a:txBody>
                    <a:bodyPr/>
                    <a:lstStyle/>
                    <a:p>
                      <a:pPr>
                        <a:lnSpc>
                          <a:spcPct val="107000"/>
                        </a:lnSpc>
                      </a:pPr>
                      <a:r>
                        <a:rPr lang="de-DE" sz="2000" b="1" strike="noStrike" dirty="0">
                          <a:solidFill>
                            <a:schemeClr val="tx1"/>
                          </a:solidFill>
                          <a:latin typeface="Calibri"/>
                        </a:rPr>
                        <a:t>der dreizehnte Kunde</a:t>
                      </a:r>
                      <a:endParaRPr dirty="0">
                        <a:solidFill>
                          <a:schemeClr val="tx1"/>
                        </a:solidFill>
                      </a:endParaRPr>
                    </a:p>
                  </a:txBody>
                  <a:tcPr/>
                </a:tc>
                <a:tc>
                  <a:txBody>
                    <a:bodyPr/>
                    <a:lstStyle/>
                    <a:p>
                      <a:pPr>
                        <a:lnSpc>
                          <a:spcPct val="107000"/>
                        </a:lnSpc>
                      </a:pPr>
                      <a:r>
                        <a:rPr lang="de-DE" sz="2000" strike="noStrike">
                          <a:solidFill>
                            <a:srgbClr val="000000"/>
                          </a:solidFill>
                          <a:latin typeface="Calibri"/>
                        </a:rPr>
                        <a:t>pierwszy człowiek</a:t>
                      </a:r>
                      <a:endParaRPr/>
                    </a:p>
                  </a:txBody>
                  <a:tcPr/>
                </a:tc>
              </a:tr>
              <a:tr h="336960">
                <a:tc>
                  <a:txBody>
                    <a:bodyPr/>
                    <a:lstStyle/>
                    <a:p>
                      <a:pPr>
                        <a:lnSpc>
                          <a:spcPct val="107000"/>
                        </a:lnSpc>
                      </a:pPr>
                      <a:r>
                        <a:rPr lang="de-DE" sz="2000" b="1" strike="noStrike">
                          <a:solidFill>
                            <a:schemeClr val="tx1"/>
                          </a:solidFill>
                          <a:latin typeface="Calibri"/>
                        </a:rPr>
                        <a:t>sechzehn Häuser</a:t>
                      </a:r>
                      <a:endParaRPr>
                        <a:solidFill>
                          <a:schemeClr val="tx1"/>
                        </a:solidFill>
                      </a:endParaRPr>
                    </a:p>
                  </a:txBody>
                  <a:tcPr/>
                </a:tc>
                <a:tc>
                  <a:txBody>
                    <a:bodyPr/>
                    <a:lstStyle/>
                    <a:p>
                      <a:pPr>
                        <a:lnSpc>
                          <a:spcPct val="107000"/>
                        </a:lnSpc>
                      </a:pPr>
                      <a:r>
                        <a:rPr lang="de-DE" sz="2000" strike="noStrike">
                          <a:solidFill>
                            <a:srgbClr val="000000"/>
                          </a:solidFill>
                          <a:latin typeface="Calibri"/>
                        </a:rPr>
                        <a:t>pietnaście zielonych pisaków</a:t>
                      </a:r>
                      <a:endParaRPr/>
                    </a:p>
                  </a:txBody>
                  <a:tcPr/>
                </a:tc>
              </a:tr>
              <a:tr h="341640">
                <a:tc>
                  <a:txBody>
                    <a:bodyPr/>
                    <a:lstStyle/>
                    <a:p>
                      <a:pPr>
                        <a:lnSpc>
                          <a:spcPct val="107000"/>
                        </a:lnSpc>
                      </a:pPr>
                      <a:r>
                        <a:rPr lang="de-DE" sz="2000" b="1" strike="noStrike" dirty="0">
                          <a:solidFill>
                            <a:schemeClr val="tx1"/>
                          </a:solidFill>
                          <a:latin typeface="Calibri"/>
                        </a:rPr>
                        <a:t>der schöne Vormittag</a:t>
                      </a:r>
                      <a:endParaRPr dirty="0">
                        <a:solidFill>
                          <a:schemeClr val="tx1"/>
                        </a:solidFill>
                      </a:endParaRPr>
                    </a:p>
                  </a:txBody>
                  <a:tcPr/>
                </a:tc>
                <a:tc>
                  <a:txBody>
                    <a:bodyPr/>
                    <a:lstStyle/>
                    <a:p>
                      <a:pPr>
                        <a:lnSpc>
                          <a:spcPct val="107000"/>
                        </a:lnSpc>
                      </a:pPr>
                      <a:r>
                        <a:rPr lang="de-DE" sz="2000" strike="noStrike" dirty="0" err="1">
                          <a:solidFill>
                            <a:srgbClr val="000000"/>
                          </a:solidFill>
                          <a:latin typeface="Calibri"/>
                        </a:rPr>
                        <a:t>trzynasty</a:t>
                      </a:r>
                      <a:r>
                        <a:rPr lang="de-DE" sz="2000" strike="noStrike" dirty="0">
                          <a:solidFill>
                            <a:srgbClr val="000000"/>
                          </a:solidFill>
                          <a:latin typeface="Calibri"/>
                        </a:rPr>
                        <a:t> </a:t>
                      </a:r>
                      <a:r>
                        <a:rPr lang="de-DE" sz="2000" strike="noStrike" smtClean="0">
                          <a:solidFill>
                            <a:srgbClr val="000000"/>
                          </a:solidFill>
                          <a:latin typeface="Calibri"/>
                        </a:rPr>
                        <a:t>klient</a:t>
                      </a:r>
                      <a:endParaRPr dirty="0"/>
                    </a:p>
                  </a:txBody>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838080" y="365040"/>
            <a:ext cx="10515240" cy="1325160"/>
          </a:xfrm>
          <a:prstGeom prst="rect">
            <a:avLst/>
          </a:prstGeom>
          <a:noFill/>
          <a:ln>
            <a:noFill/>
          </a:ln>
        </p:spPr>
        <p:txBody>
          <a:bodyPr lIns="0" tIns="0" rIns="0" bIns="0" anchor="ctr"/>
          <a:lstStyle/>
          <a:p>
            <a:r>
              <a:rPr lang="pl-PL" sz="4400">
                <a:latin typeface="Calibri Light"/>
              </a:rPr>
              <a:t>Zahlen</a:t>
            </a:r>
            <a:endParaRPr/>
          </a:p>
        </p:txBody>
      </p:sp>
      <p:sp>
        <p:nvSpPr>
          <p:cNvPr id="138" name="TextShape 2"/>
          <p:cNvSpPr txBox="1"/>
          <p:nvPr/>
        </p:nvSpPr>
        <p:spPr>
          <a:xfrm>
            <a:off x="500760" y="1825560"/>
            <a:ext cx="11019240" cy="4350960"/>
          </a:xfrm>
          <a:prstGeom prst="rect">
            <a:avLst/>
          </a:prstGeom>
          <a:noFill/>
          <a:ln>
            <a:noFill/>
          </a:ln>
        </p:spPr>
        <p:txBody>
          <a:bodyPr lIns="0" tIns="0" rIns="0" bIns="0"/>
          <a:lstStyle/>
          <a:p>
            <a:r>
              <a:rPr lang="pl-PL" sz="2800">
                <a:latin typeface="Calibri"/>
              </a:rPr>
              <a:t>1.Eins-jeden, zwei-dwa, drei-trzy, vier-cztery, fünf-pięć, sechs-sześć, sieben-siedem, acht-osiem, neun-dziewięć, zehn-dziesieć</a:t>
            </a:r>
            <a:endParaRPr/>
          </a:p>
          <a:p>
            <a:r>
              <a:rPr lang="pl-PL" sz="2800">
                <a:latin typeface="Calibri"/>
              </a:rPr>
              <a:t>2.elf-jedenascie, zwölf-dwanaście, dreizehn-trzyanście....</a:t>
            </a:r>
            <a:endParaRPr/>
          </a:p>
          <a:p>
            <a:r>
              <a:rPr lang="pl-PL" sz="2800">
                <a:latin typeface="Calibri"/>
              </a:rPr>
              <a:t>3.zehn-dziesięć, zwanzig-dwadzieścia, dreiβig-trzydzieści, vierzig-czterdziesci, .....</a:t>
            </a:r>
            <a:endParaRPr/>
          </a:p>
          <a:p>
            <a:r>
              <a:rPr lang="pl-PL" sz="2800">
                <a:latin typeface="Calibri"/>
              </a:rPr>
              <a:t>4.hundert-sto, zweihundert-dwieście, dreihundert-trzysta, vierhundert-czterysta</a:t>
            </a:r>
            <a:endParaRPr/>
          </a:p>
          <a:p>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Hausaufgaben</a:t>
            </a:r>
            <a:endParaRPr lang="pl-PL" dirty="0"/>
          </a:p>
        </p:txBody>
      </p:sp>
      <p:sp>
        <p:nvSpPr>
          <p:cNvPr id="3" name="pole tekstowe 2"/>
          <p:cNvSpPr txBox="1"/>
          <p:nvPr/>
        </p:nvSpPr>
        <p:spPr>
          <a:xfrm>
            <a:off x="781050" y="2057400"/>
            <a:ext cx="9315450" cy="1815882"/>
          </a:xfrm>
          <a:prstGeom prst="rect">
            <a:avLst/>
          </a:prstGeom>
          <a:noFill/>
        </p:spPr>
        <p:txBody>
          <a:bodyPr wrap="square" rtlCol="0">
            <a:spAutoFit/>
          </a:bodyPr>
          <a:lstStyle/>
          <a:p>
            <a:pPr algn="ctr"/>
            <a:r>
              <a:rPr lang="de-DE" sz="2800" dirty="0"/>
              <a:t>Findet in grünem Buch eine Frage, stellt diese Frage der Gastmutter oder dem Gastvater, notiert deine Frage und die Antwort auf einem Zettel (natürlich auf Polnisch) und gebt das uns bis zum Mittwoch zurück</a:t>
            </a:r>
            <a:r>
              <a:rPr lang="de-DE" sz="2800" dirty="0" smtClean="0"/>
              <a:t>!</a:t>
            </a:r>
            <a:endParaRPr lang="pl-PL" sz="2800" dirty="0"/>
          </a:p>
        </p:txBody>
      </p:sp>
      <p:sp>
        <p:nvSpPr>
          <p:cNvPr id="4" name="pole tekstowe 3"/>
          <p:cNvSpPr txBox="1"/>
          <p:nvPr/>
        </p:nvSpPr>
        <p:spPr>
          <a:xfrm>
            <a:off x="5810250" y="5029200"/>
            <a:ext cx="4857750" cy="769441"/>
          </a:xfrm>
          <a:prstGeom prst="rect">
            <a:avLst/>
          </a:prstGeom>
          <a:noFill/>
        </p:spPr>
        <p:txBody>
          <a:bodyPr wrap="square" rtlCol="0">
            <a:spAutoFit/>
          </a:bodyPr>
          <a:lstStyle/>
          <a:p>
            <a:pPr algn="r"/>
            <a:r>
              <a:rPr lang="pl-PL" sz="4400" dirty="0" err="1" smtClean="0">
                <a:solidFill>
                  <a:srgbClr val="0070C0"/>
                </a:solidFill>
              </a:rPr>
              <a:t>Vielen</a:t>
            </a:r>
            <a:r>
              <a:rPr lang="pl-PL" sz="4400" dirty="0" smtClean="0">
                <a:solidFill>
                  <a:srgbClr val="0070C0"/>
                </a:solidFill>
              </a:rPr>
              <a:t> </a:t>
            </a:r>
            <a:r>
              <a:rPr lang="pl-PL" sz="4400" dirty="0" err="1" smtClean="0">
                <a:solidFill>
                  <a:srgbClr val="0070C0"/>
                </a:solidFill>
              </a:rPr>
              <a:t>Dank</a:t>
            </a:r>
            <a:r>
              <a:rPr lang="pl-PL" sz="4400" dirty="0" smtClean="0">
                <a:solidFill>
                  <a:srgbClr val="0070C0"/>
                </a:solidFill>
              </a:rPr>
              <a:t>!</a:t>
            </a:r>
            <a:endParaRPr lang="pl-PL" sz="4400" dirty="0">
              <a:solidFill>
                <a:srgbClr val="0070C0"/>
              </a:solidFill>
            </a:endParaRPr>
          </a:p>
        </p:txBody>
      </p:sp>
    </p:spTree>
    <p:extLst>
      <p:ext uri="{BB962C8B-B14F-4D97-AF65-F5344CB8AC3E}">
        <p14:creationId xmlns:p14="http://schemas.microsoft.com/office/powerpoint/2010/main" xmlns="" val="170356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412200"/>
            <a:ext cx="9143640" cy="952560"/>
          </a:xfrm>
          <a:prstGeom prst="rect">
            <a:avLst/>
          </a:prstGeom>
          <a:noFill/>
          <a:ln>
            <a:noFill/>
          </a:ln>
        </p:spPr>
        <p:txBody>
          <a:bodyPr anchor="b"/>
          <a:lstStyle/>
          <a:p>
            <a:pPr algn="ctr">
              <a:lnSpc>
                <a:spcPct val="100000"/>
              </a:lnSpc>
            </a:pPr>
            <a:r>
              <a:rPr lang="pl-PL" sz="6000" strike="noStrike">
                <a:solidFill>
                  <a:srgbClr val="000000"/>
                </a:solidFill>
                <a:latin typeface="Calibri Light"/>
              </a:rPr>
              <a:t>Vokale</a:t>
            </a:r>
            <a:endParaRPr/>
          </a:p>
        </p:txBody>
      </p:sp>
      <p:sp>
        <p:nvSpPr>
          <p:cNvPr id="83" name="TextShape 2"/>
          <p:cNvSpPr txBox="1"/>
          <p:nvPr/>
        </p:nvSpPr>
        <p:spPr>
          <a:xfrm>
            <a:off x="313200" y="1364760"/>
            <a:ext cx="5800320" cy="4306835"/>
          </a:xfrm>
          <a:prstGeom prst="rect">
            <a:avLst/>
          </a:prstGeom>
          <a:noFill/>
          <a:ln>
            <a:noFill/>
          </a:ln>
        </p:spPr>
        <p:txBody>
          <a:bodyPr/>
          <a:lstStyle/>
          <a:p>
            <a:pPr>
              <a:lnSpc>
                <a:spcPct val="100000"/>
              </a:lnSpc>
            </a:pPr>
            <a:endParaRPr dirty="0"/>
          </a:p>
          <a:p>
            <a:pPr>
              <a:lnSpc>
                <a:spcPct val="100000"/>
              </a:lnSpc>
              <a:buClr>
                <a:schemeClr val="tx1"/>
              </a:buClr>
              <a:buFont typeface="Arial"/>
              <a:buChar char="•"/>
            </a:pPr>
            <a:r>
              <a:rPr lang="de-DE" sz="3200" strike="noStrike" dirty="0" err="1">
                <a:solidFill>
                  <a:srgbClr val="000000"/>
                </a:solidFill>
                <a:latin typeface="Calibri"/>
              </a:rPr>
              <a:t>m</a:t>
            </a:r>
            <a:r>
              <a:rPr lang="de-DE" sz="3200" strike="noStrike" dirty="0" err="1">
                <a:solidFill>
                  <a:srgbClr val="FF0000"/>
                </a:solidFill>
                <a:latin typeface="Calibri"/>
              </a:rPr>
              <a:t>ą</a:t>
            </a:r>
            <a:r>
              <a:rPr lang="de-DE" sz="3200" strike="noStrike" dirty="0" err="1">
                <a:solidFill>
                  <a:srgbClr val="000000"/>
                </a:solidFill>
                <a:latin typeface="Calibri"/>
              </a:rPr>
              <a:t>ż</a:t>
            </a:r>
            <a:r>
              <a:rPr lang="de-DE" sz="3200" strike="noStrike" dirty="0">
                <a:solidFill>
                  <a:srgbClr val="000000"/>
                </a:solidFill>
                <a:latin typeface="Calibri"/>
              </a:rPr>
              <a:t> (Ehemann)</a:t>
            </a:r>
            <a:endParaRPr dirty="0"/>
          </a:p>
          <a:p>
            <a:pPr>
              <a:lnSpc>
                <a:spcPct val="100000"/>
              </a:lnSpc>
              <a:buClr>
                <a:schemeClr val="tx1"/>
              </a:buClr>
              <a:buFont typeface="Arial"/>
              <a:buChar char="•"/>
            </a:pPr>
            <a:r>
              <a:rPr lang="de-DE" sz="3200" strike="noStrike" dirty="0" err="1">
                <a:solidFill>
                  <a:srgbClr val="000000"/>
                </a:solidFill>
                <a:latin typeface="Calibri"/>
              </a:rPr>
              <a:t>d</a:t>
            </a:r>
            <a:r>
              <a:rPr lang="de-DE" sz="3200" strike="noStrike" dirty="0" err="1">
                <a:solidFill>
                  <a:srgbClr val="FF0000"/>
                </a:solidFill>
                <a:latin typeface="Calibri"/>
              </a:rPr>
              <a:t>ą</a:t>
            </a:r>
            <a:r>
              <a:rPr lang="de-DE" sz="3200" strike="noStrike" dirty="0" err="1">
                <a:solidFill>
                  <a:srgbClr val="000000"/>
                </a:solidFill>
                <a:latin typeface="Calibri"/>
              </a:rPr>
              <a:t>b</a:t>
            </a:r>
            <a:r>
              <a:rPr lang="de-DE" sz="3200" strike="noStrike" dirty="0">
                <a:solidFill>
                  <a:srgbClr val="000000"/>
                </a:solidFill>
                <a:latin typeface="Calibri"/>
              </a:rPr>
              <a:t> (Eiche)</a:t>
            </a:r>
            <a:endParaRPr dirty="0"/>
          </a:p>
          <a:p>
            <a:pPr>
              <a:lnSpc>
                <a:spcPct val="100000"/>
              </a:lnSpc>
              <a:buClr>
                <a:schemeClr val="tx1"/>
              </a:buClr>
              <a:buFont typeface="Arial"/>
              <a:buChar char="•"/>
            </a:pPr>
            <a:r>
              <a:rPr lang="de-DE" sz="3200" strike="noStrike" dirty="0" err="1">
                <a:solidFill>
                  <a:srgbClr val="000000"/>
                </a:solidFill>
                <a:latin typeface="Calibri"/>
              </a:rPr>
              <a:t>ch</a:t>
            </a:r>
            <a:r>
              <a:rPr lang="de-DE" sz="3200" strike="noStrike" dirty="0" err="1">
                <a:solidFill>
                  <a:srgbClr val="FF0000"/>
                </a:solidFill>
                <a:latin typeface="Calibri"/>
              </a:rPr>
              <a:t>ę</a:t>
            </a:r>
            <a:r>
              <a:rPr lang="de-DE" sz="3200" strike="noStrike" dirty="0" err="1">
                <a:solidFill>
                  <a:srgbClr val="000000"/>
                </a:solidFill>
                <a:latin typeface="Calibri"/>
              </a:rPr>
              <a:t>tnie</a:t>
            </a:r>
            <a:r>
              <a:rPr lang="de-DE" sz="3200" strike="noStrike" dirty="0">
                <a:solidFill>
                  <a:srgbClr val="000000"/>
                </a:solidFill>
                <a:latin typeface="Calibri"/>
              </a:rPr>
              <a:t> (gern)</a:t>
            </a:r>
            <a:endParaRPr dirty="0"/>
          </a:p>
          <a:p>
            <a:pPr>
              <a:lnSpc>
                <a:spcPct val="100000"/>
              </a:lnSpc>
              <a:buClr>
                <a:schemeClr val="tx1"/>
              </a:buClr>
              <a:buFont typeface="Arial"/>
              <a:buChar char="•"/>
            </a:pPr>
            <a:r>
              <a:rPr lang="de-DE" sz="3200" strike="noStrike" dirty="0" err="1">
                <a:solidFill>
                  <a:srgbClr val="000000"/>
                </a:solidFill>
                <a:latin typeface="Calibri"/>
              </a:rPr>
              <a:t>z</a:t>
            </a:r>
            <a:r>
              <a:rPr lang="de-DE" sz="3200" strike="noStrike" dirty="0" err="1">
                <a:solidFill>
                  <a:srgbClr val="FF0000"/>
                </a:solidFill>
                <a:latin typeface="Calibri"/>
              </a:rPr>
              <a:t>ę</a:t>
            </a:r>
            <a:r>
              <a:rPr lang="de-DE" sz="3200" strike="noStrike" dirty="0" err="1">
                <a:solidFill>
                  <a:srgbClr val="000000"/>
                </a:solidFill>
                <a:latin typeface="Calibri"/>
              </a:rPr>
              <a:t>by</a:t>
            </a:r>
            <a:r>
              <a:rPr lang="de-DE" sz="3200" strike="noStrike" dirty="0">
                <a:solidFill>
                  <a:srgbClr val="000000"/>
                </a:solidFill>
                <a:latin typeface="Calibri"/>
              </a:rPr>
              <a:t> (Zähne)</a:t>
            </a:r>
            <a:endParaRPr dirty="0"/>
          </a:p>
          <a:p>
            <a:pPr>
              <a:lnSpc>
                <a:spcPct val="100000"/>
              </a:lnSpc>
              <a:buClr>
                <a:schemeClr val="tx1"/>
              </a:buClr>
              <a:buFont typeface="Arial"/>
              <a:buChar char="•"/>
            </a:pPr>
            <a:r>
              <a:rPr lang="de-DE" sz="3200" strike="noStrike" dirty="0" err="1">
                <a:solidFill>
                  <a:srgbClr val="000000"/>
                </a:solidFill>
                <a:latin typeface="Calibri"/>
              </a:rPr>
              <a:t>w</a:t>
            </a:r>
            <a:r>
              <a:rPr lang="de-DE" sz="3200" strike="noStrike" dirty="0" err="1">
                <a:solidFill>
                  <a:srgbClr val="FF0000"/>
                </a:solidFill>
                <a:latin typeface="Calibri"/>
              </a:rPr>
              <a:t>u</a:t>
            </a:r>
            <a:r>
              <a:rPr lang="de-DE" sz="3200" strike="noStrike" dirty="0" err="1">
                <a:solidFill>
                  <a:srgbClr val="000000"/>
                </a:solidFill>
                <a:latin typeface="Calibri"/>
              </a:rPr>
              <a:t>jek</a:t>
            </a:r>
            <a:r>
              <a:rPr lang="de-DE" sz="3200" strike="noStrike" dirty="0">
                <a:solidFill>
                  <a:srgbClr val="000000"/>
                </a:solidFill>
                <a:latin typeface="Calibri"/>
              </a:rPr>
              <a:t> (Onkel) und </a:t>
            </a:r>
            <a:r>
              <a:rPr lang="de-DE" sz="3200" strike="noStrike" dirty="0" err="1">
                <a:solidFill>
                  <a:srgbClr val="000000"/>
                </a:solidFill>
                <a:latin typeface="Calibri"/>
              </a:rPr>
              <a:t>st</a:t>
            </a:r>
            <a:r>
              <a:rPr lang="de-DE" sz="3200" strike="noStrike" dirty="0" err="1">
                <a:solidFill>
                  <a:srgbClr val="FF0000"/>
                </a:solidFill>
                <a:latin typeface="Calibri"/>
              </a:rPr>
              <a:t>ó</a:t>
            </a:r>
            <a:r>
              <a:rPr lang="de-DE" sz="3200" strike="noStrike" dirty="0" err="1">
                <a:solidFill>
                  <a:srgbClr val="000000"/>
                </a:solidFill>
                <a:latin typeface="Calibri"/>
              </a:rPr>
              <a:t>ł</a:t>
            </a:r>
            <a:r>
              <a:rPr lang="de-DE" sz="3200" strike="noStrike" dirty="0">
                <a:solidFill>
                  <a:srgbClr val="000000"/>
                </a:solidFill>
                <a:latin typeface="Calibri"/>
              </a:rPr>
              <a:t> (Tisch) </a:t>
            </a:r>
            <a:endParaRPr dirty="0"/>
          </a:p>
          <a:p>
            <a:pPr>
              <a:lnSpc>
                <a:spcPct val="100000"/>
              </a:lnSpc>
              <a:buClr>
                <a:schemeClr val="tx1"/>
              </a:buClr>
              <a:buFont typeface="Arial"/>
              <a:buChar char="•"/>
            </a:pPr>
            <a:r>
              <a:rPr lang="de-DE" sz="3200" strike="noStrike" dirty="0" err="1">
                <a:solidFill>
                  <a:srgbClr val="000000"/>
                </a:solidFill>
                <a:latin typeface="Calibri"/>
              </a:rPr>
              <a:t>n</a:t>
            </a:r>
            <a:r>
              <a:rPr lang="de-DE" sz="3200" strike="noStrike" dirty="0" err="1">
                <a:solidFill>
                  <a:srgbClr val="FF0000"/>
                </a:solidFill>
                <a:latin typeface="Calibri"/>
              </a:rPr>
              <a:t>au</a:t>
            </a:r>
            <a:r>
              <a:rPr lang="de-DE" sz="3200" strike="noStrike" dirty="0" err="1">
                <a:solidFill>
                  <a:srgbClr val="000000"/>
                </a:solidFill>
                <a:latin typeface="Calibri"/>
              </a:rPr>
              <a:t>czyciel</a:t>
            </a:r>
            <a:r>
              <a:rPr lang="de-DE" sz="3200" strike="noStrike" dirty="0">
                <a:solidFill>
                  <a:srgbClr val="000000"/>
                </a:solidFill>
                <a:latin typeface="Calibri"/>
              </a:rPr>
              <a:t> (Lehrer) </a:t>
            </a:r>
            <a:endParaRPr dirty="0"/>
          </a:p>
          <a:p>
            <a:pPr>
              <a:lnSpc>
                <a:spcPct val="100000"/>
              </a:lnSpc>
              <a:buClr>
                <a:schemeClr val="tx1"/>
              </a:buClr>
              <a:buFont typeface="Arial"/>
              <a:buChar char="•"/>
            </a:pPr>
            <a:r>
              <a:rPr lang="de-DE" sz="3200" strike="noStrike" dirty="0">
                <a:solidFill>
                  <a:srgbClr val="FF0000"/>
                </a:solidFill>
                <a:latin typeface="Calibri"/>
              </a:rPr>
              <a:t>Eu</a:t>
            </a:r>
            <a:r>
              <a:rPr lang="de-DE" sz="3200" strike="noStrike" dirty="0">
                <a:solidFill>
                  <a:srgbClr val="000000"/>
                </a:solidFill>
                <a:latin typeface="Calibri"/>
              </a:rPr>
              <a:t>ropa  </a:t>
            </a:r>
            <a:endParaRPr dirty="0"/>
          </a:p>
        </p:txBody>
      </p:sp>
      <p:pic>
        <p:nvPicPr>
          <p:cNvPr id="84" name="Picture 16"/>
          <p:cNvPicPr/>
          <p:nvPr/>
        </p:nvPicPr>
        <p:blipFill>
          <a:blip r:embed="rId2"/>
          <a:stretch/>
        </p:blipFill>
        <p:spPr>
          <a:xfrm>
            <a:off x="7056360" y="1364760"/>
            <a:ext cx="4416120" cy="2351160"/>
          </a:xfrm>
          <a:prstGeom prst="rect">
            <a:avLst/>
          </a:prstGeom>
          <a:ln>
            <a:noFill/>
          </a:ln>
        </p:spPr>
      </p:pic>
      <p:sp>
        <p:nvSpPr>
          <p:cNvPr id="85" name="CustomShape 3"/>
          <p:cNvSpPr/>
          <p:nvPr/>
        </p:nvSpPr>
        <p:spPr>
          <a:xfrm>
            <a:off x="3213360" y="1687888"/>
            <a:ext cx="27298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B</a:t>
            </a:r>
            <a:r>
              <a:rPr lang="de-DE" sz="2400" strike="noStrike" dirty="0">
                <a:solidFill>
                  <a:srgbClr val="FF0000"/>
                </a:solidFill>
                <a:latin typeface="Calibri"/>
              </a:rPr>
              <a:t>on</a:t>
            </a:r>
            <a:r>
              <a:rPr lang="de-DE" sz="2400" strike="noStrike" dirty="0">
                <a:solidFill>
                  <a:srgbClr val="000000"/>
                </a:solidFill>
                <a:latin typeface="Calibri"/>
              </a:rPr>
              <a:t>bon</a:t>
            </a:r>
            <a:endParaRPr dirty="0"/>
          </a:p>
        </p:txBody>
      </p:sp>
      <p:sp>
        <p:nvSpPr>
          <p:cNvPr id="86" name="CustomShape 4"/>
          <p:cNvSpPr/>
          <p:nvPr/>
        </p:nvSpPr>
        <p:spPr>
          <a:xfrm>
            <a:off x="3213360" y="2188260"/>
            <a:ext cx="20635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B</a:t>
            </a:r>
            <a:r>
              <a:rPr lang="de-DE" sz="2400" strike="noStrike" dirty="0">
                <a:solidFill>
                  <a:srgbClr val="FF0000"/>
                </a:solidFill>
                <a:latin typeface="Calibri"/>
              </a:rPr>
              <a:t>om</a:t>
            </a:r>
            <a:r>
              <a:rPr lang="de-DE" sz="2400" strike="noStrike" dirty="0">
                <a:solidFill>
                  <a:srgbClr val="000000"/>
                </a:solidFill>
                <a:latin typeface="Calibri"/>
              </a:rPr>
              <a:t>be</a:t>
            </a:r>
            <a:endParaRPr dirty="0"/>
          </a:p>
        </p:txBody>
      </p:sp>
      <p:sp>
        <p:nvSpPr>
          <p:cNvPr id="87" name="CustomShape 5"/>
          <p:cNvSpPr/>
          <p:nvPr/>
        </p:nvSpPr>
        <p:spPr>
          <a:xfrm>
            <a:off x="3213360" y="2610965"/>
            <a:ext cx="19198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En</a:t>
            </a:r>
            <a:r>
              <a:rPr lang="de-DE" sz="2400" strike="noStrike" dirty="0">
                <a:solidFill>
                  <a:srgbClr val="000000"/>
                </a:solidFill>
                <a:latin typeface="Calibri"/>
              </a:rPr>
              <a:t>de</a:t>
            </a:r>
            <a:endParaRPr dirty="0"/>
          </a:p>
        </p:txBody>
      </p:sp>
      <p:sp>
        <p:nvSpPr>
          <p:cNvPr id="88" name="CustomShape 6"/>
          <p:cNvSpPr/>
          <p:nvPr/>
        </p:nvSpPr>
        <p:spPr>
          <a:xfrm>
            <a:off x="3213360" y="3141630"/>
            <a:ext cx="22204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H</a:t>
            </a:r>
            <a:r>
              <a:rPr lang="de-DE" sz="2400" strike="noStrike" dirty="0">
                <a:solidFill>
                  <a:srgbClr val="FF0000"/>
                </a:solidFill>
                <a:latin typeface="Calibri"/>
              </a:rPr>
              <a:t>e</a:t>
            </a:r>
            <a:r>
              <a:rPr lang="de-DE" sz="2400" strike="noStrike" dirty="0">
                <a:solidFill>
                  <a:srgbClr val="000000"/>
                </a:solidFill>
                <a:latin typeface="Calibri"/>
              </a:rPr>
              <a:t>md</a:t>
            </a:r>
            <a:endParaRPr dirty="0"/>
          </a:p>
        </p:txBody>
      </p:sp>
      <p:sp>
        <p:nvSpPr>
          <p:cNvPr id="89" name="CustomShape 7"/>
          <p:cNvSpPr/>
          <p:nvPr/>
        </p:nvSpPr>
        <p:spPr>
          <a:xfrm>
            <a:off x="6113520" y="4017600"/>
            <a:ext cx="59695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p:txBody>
      </p:sp>
      <p:sp>
        <p:nvSpPr>
          <p:cNvPr id="90" name="CustomShape 8"/>
          <p:cNvSpPr/>
          <p:nvPr/>
        </p:nvSpPr>
        <p:spPr>
          <a:xfrm>
            <a:off x="3818696" y="4163465"/>
            <a:ext cx="3996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a:t>
            </a:r>
            <a:r>
              <a:rPr lang="de-DE" sz="2400" strike="noStrike" dirty="0">
                <a:solidFill>
                  <a:srgbClr val="FF0000"/>
                </a:solidFill>
                <a:latin typeface="Calibri"/>
              </a:rPr>
              <a:t>a-U</a:t>
            </a:r>
            <a:r>
              <a:rPr lang="de-DE" sz="2400" strike="noStrike" dirty="0">
                <a:solidFill>
                  <a:srgbClr val="000000"/>
                </a:solidFill>
                <a:latin typeface="Calibri"/>
              </a:rPr>
              <a:t>mlaut</a:t>
            </a:r>
            <a:endParaRPr dirty="0"/>
          </a:p>
        </p:txBody>
      </p:sp>
      <p:sp>
        <p:nvSpPr>
          <p:cNvPr id="91" name="CustomShape 9"/>
          <p:cNvSpPr/>
          <p:nvPr/>
        </p:nvSpPr>
        <p:spPr>
          <a:xfrm>
            <a:off x="3213360" y="4619633"/>
            <a:ext cx="26251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Mus</a:t>
            </a:r>
            <a:r>
              <a:rPr lang="de-DE" sz="2400" strike="noStrike" dirty="0">
                <a:solidFill>
                  <a:srgbClr val="FF0000"/>
                </a:solidFill>
                <a:latin typeface="Calibri"/>
              </a:rPr>
              <a:t>eu</a:t>
            </a:r>
            <a:r>
              <a:rPr lang="de-DE" sz="2400" strike="noStrike" dirty="0">
                <a:solidFill>
                  <a:srgbClr val="000000"/>
                </a:solidFill>
                <a:latin typeface="Calibri"/>
              </a:rPr>
              <a:t>m</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83">
                                            <p:txEl>
                                              <p:pRg st="1" end="1"/>
                                            </p:txEl>
                                          </p:spTgt>
                                        </p:tgtEl>
                                        <p:attrNameLst>
                                          <p:attrName>style.visibility</p:attrName>
                                        </p:attrNameLst>
                                      </p:cBhvr>
                                      <p:to>
                                        <p:strVal val="visible"/>
                                      </p:to>
                                    </p:set>
                                    <p:anim calcmode="lin" valueType="num">
                                      <p:cBhvr additive="base">
                                        <p:cTn id="7" dur="500"/>
                                        <p:tgtEl>
                                          <p:spTgt spid="83">
                                            <p:txEl>
                                              <p:pRg st="1" end="1"/>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8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85"/>
                                        </p:tgtEl>
                                        <p:attrNameLst>
                                          <p:attrName>style.visibility</p:attrName>
                                        </p:attrNameLst>
                                      </p:cBhvr>
                                      <p:to>
                                        <p:strVal val="visible"/>
                                      </p:to>
                                    </p:set>
                                    <p:anim calcmode="lin" valueType="num">
                                      <p:cBhvr additive="base">
                                        <p:cTn id="13" dur="500"/>
                                        <p:tgtEl>
                                          <p:spTgt spid="85"/>
                                        </p:tgtEl>
                                        <p:attrNameLst>
                                          <p:attrName>ppt_x</p:attrName>
                                        </p:attrNameLst>
                                      </p:cBhvr>
                                      <p:tavLst>
                                        <p:tav tm="0">
                                          <p:val>
                                            <p:strVal val="#ppt_x+#ppt_w*1.125000"/>
                                          </p:val>
                                        </p:tav>
                                        <p:tav tm="100000">
                                          <p:val>
                                            <p:strVal val="#ppt_x"/>
                                          </p:val>
                                        </p:tav>
                                      </p:tavLst>
                                    </p:anim>
                                    <p:animEffect transition="in" filter="wipe(left)">
                                      <p:cBhvr>
                                        <p:cTn id="14" dur="500"/>
                                        <p:tgtEl>
                                          <p:spTgt spid="85"/>
                                        </p:tgtEl>
                                      </p:cBhvr>
                                    </p:animEffect>
                                  </p:childTnLst>
                                </p:cTn>
                              </p:par>
                            </p:childTnLst>
                          </p:cTn>
                        </p:par>
                        <p:par>
                          <p:cTn id="15" fill="hold">
                            <p:stCondLst>
                              <p:cond delay="500"/>
                            </p:stCondLst>
                            <p:childTnLst>
                              <p:par>
                                <p:cTn id="16" presetID="12" presetClass="entr" presetSubtype="8" fill="hold" grpId="0" nodeType="afterEffect">
                                  <p:stCondLst>
                                    <p:cond delay="0"/>
                                  </p:stCondLst>
                                  <p:childTnLst>
                                    <p:set>
                                      <p:cBhvr>
                                        <p:cTn id="17" dur="1" fill="hold">
                                          <p:stCondLst>
                                            <p:cond delay="0"/>
                                          </p:stCondLst>
                                        </p:cTn>
                                        <p:tgtEl>
                                          <p:spTgt spid="83">
                                            <p:txEl>
                                              <p:pRg st="2" end="2"/>
                                            </p:txEl>
                                          </p:spTgt>
                                        </p:tgtEl>
                                        <p:attrNameLst>
                                          <p:attrName>style.visibility</p:attrName>
                                        </p:attrNameLst>
                                      </p:cBhvr>
                                      <p:to>
                                        <p:strVal val="visible"/>
                                      </p:to>
                                    </p:set>
                                    <p:anim calcmode="lin" valueType="num">
                                      <p:cBhvr additive="base">
                                        <p:cTn id="18" dur="500"/>
                                        <p:tgtEl>
                                          <p:spTgt spid="83">
                                            <p:txEl>
                                              <p:pRg st="2" end="2"/>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8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86"/>
                                        </p:tgtEl>
                                        <p:attrNameLst>
                                          <p:attrName>style.visibility</p:attrName>
                                        </p:attrNameLst>
                                      </p:cBhvr>
                                      <p:to>
                                        <p:strVal val="visible"/>
                                      </p:to>
                                    </p:set>
                                    <p:anim calcmode="lin" valueType="num">
                                      <p:cBhvr additive="base">
                                        <p:cTn id="24" dur="500"/>
                                        <p:tgtEl>
                                          <p:spTgt spid="86"/>
                                        </p:tgtEl>
                                        <p:attrNameLst>
                                          <p:attrName>ppt_x</p:attrName>
                                        </p:attrNameLst>
                                      </p:cBhvr>
                                      <p:tavLst>
                                        <p:tav tm="0">
                                          <p:val>
                                            <p:strVal val="#ppt_x+#ppt_w*1.125000"/>
                                          </p:val>
                                        </p:tav>
                                        <p:tav tm="100000">
                                          <p:val>
                                            <p:strVal val="#ppt_x"/>
                                          </p:val>
                                        </p:tav>
                                      </p:tavLst>
                                    </p:anim>
                                    <p:animEffect transition="in" filter="wipe(left)">
                                      <p:cBhvr>
                                        <p:cTn id="25" dur="500"/>
                                        <p:tgtEl>
                                          <p:spTgt spid="86"/>
                                        </p:tgtEl>
                                      </p:cBhvr>
                                    </p:animEffect>
                                  </p:childTnLst>
                                </p:cTn>
                              </p:par>
                            </p:childTnLst>
                          </p:cTn>
                        </p:par>
                        <p:par>
                          <p:cTn id="26" fill="hold">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83">
                                            <p:txEl>
                                              <p:pRg st="3" end="3"/>
                                            </p:txEl>
                                          </p:spTgt>
                                        </p:tgtEl>
                                        <p:attrNameLst>
                                          <p:attrName>style.visibility</p:attrName>
                                        </p:attrNameLst>
                                      </p:cBhvr>
                                      <p:to>
                                        <p:strVal val="visible"/>
                                      </p:to>
                                    </p:set>
                                    <p:anim calcmode="lin" valueType="num">
                                      <p:cBhvr additive="base">
                                        <p:cTn id="29" dur="500"/>
                                        <p:tgtEl>
                                          <p:spTgt spid="83">
                                            <p:txEl>
                                              <p:pRg st="3" end="3"/>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8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2" fill="hold" grpId="0" nodeType="clickEffect">
                                  <p:stCondLst>
                                    <p:cond delay="0"/>
                                  </p:stCondLst>
                                  <p:childTnLst>
                                    <p:set>
                                      <p:cBhvr>
                                        <p:cTn id="34" dur="1" fill="hold">
                                          <p:stCondLst>
                                            <p:cond delay="0"/>
                                          </p:stCondLst>
                                        </p:cTn>
                                        <p:tgtEl>
                                          <p:spTgt spid="87"/>
                                        </p:tgtEl>
                                        <p:attrNameLst>
                                          <p:attrName>style.visibility</p:attrName>
                                        </p:attrNameLst>
                                      </p:cBhvr>
                                      <p:to>
                                        <p:strVal val="visible"/>
                                      </p:to>
                                    </p:set>
                                    <p:anim calcmode="lin" valueType="num">
                                      <p:cBhvr additive="base">
                                        <p:cTn id="35" dur="500"/>
                                        <p:tgtEl>
                                          <p:spTgt spid="87"/>
                                        </p:tgtEl>
                                        <p:attrNameLst>
                                          <p:attrName>ppt_x</p:attrName>
                                        </p:attrNameLst>
                                      </p:cBhvr>
                                      <p:tavLst>
                                        <p:tav tm="0">
                                          <p:val>
                                            <p:strVal val="#ppt_x+#ppt_w*1.125000"/>
                                          </p:val>
                                        </p:tav>
                                        <p:tav tm="100000">
                                          <p:val>
                                            <p:strVal val="#ppt_x"/>
                                          </p:val>
                                        </p:tav>
                                      </p:tavLst>
                                    </p:anim>
                                    <p:animEffect transition="in" filter="wipe(left)">
                                      <p:cBhvr>
                                        <p:cTn id="36" dur="500"/>
                                        <p:tgtEl>
                                          <p:spTgt spid="87"/>
                                        </p:tgtEl>
                                      </p:cBhvr>
                                    </p:animEffect>
                                  </p:childTnLst>
                                </p:cTn>
                              </p:par>
                            </p:childTnLst>
                          </p:cTn>
                        </p:par>
                        <p:par>
                          <p:cTn id="37" fill="hold">
                            <p:stCondLst>
                              <p:cond delay="500"/>
                            </p:stCondLst>
                            <p:childTnLst>
                              <p:par>
                                <p:cTn id="38" presetID="12" presetClass="entr" presetSubtype="8" fill="hold" grpId="0" nodeType="afterEffect">
                                  <p:stCondLst>
                                    <p:cond delay="0"/>
                                  </p:stCondLst>
                                  <p:childTnLst>
                                    <p:set>
                                      <p:cBhvr>
                                        <p:cTn id="39" dur="1" fill="hold">
                                          <p:stCondLst>
                                            <p:cond delay="0"/>
                                          </p:stCondLst>
                                        </p:cTn>
                                        <p:tgtEl>
                                          <p:spTgt spid="83">
                                            <p:txEl>
                                              <p:pRg st="4" end="4"/>
                                            </p:txEl>
                                          </p:spTgt>
                                        </p:tgtEl>
                                        <p:attrNameLst>
                                          <p:attrName>style.visibility</p:attrName>
                                        </p:attrNameLst>
                                      </p:cBhvr>
                                      <p:to>
                                        <p:strVal val="visible"/>
                                      </p:to>
                                    </p:set>
                                    <p:anim calcmode="lin" valueType="num">
                                      <p:cBhvr additive="base">
                                        <p:cTn id="40" dur="500"/>
                                        <p:tgtEl>
                                          <p:spTgt spid="83">
                                            <p:txEl>
                                              <p:pRg st="4" end="4"/>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8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500"/>
                                        <p:tgtEl>
                                          <p:spTgt spid="88"/>
                                        </p:tgtEl>
                                        <p:attrNameLst>
                                          <p:attrName>ppt_x</p:attrName>
                                        </p:attrNameLst>
                                      </p:cBhvr>
                                      <p:tavLst>
                                        <p:tav tm="0">
                                          <p:val>
                                            <p:strVal val="#ppt_x+#ppt_w*1.125000"/>
                                          </p:val>
                                        </p:tav>
                                        <p:tav tm="100000">
                                          <p:val>
                                            <p:strVal val="#ppt_x"/>
                                          </p:val>
                                        </p:tav>
                                      </p:tavLst>
                                    </p:anim>
                                    <p:animEffect transition="in" filter="wipe(left)">
                                      <p:cBhvr>
                                        <p:cTn id="47" dur="500"/>
                                        <p:tgtEl>
                                          <p:spTgt spid="88"/>
                                        </p:tgtEl>
                                      </p:cBhvr>
                                    </p:animEffect>
                                  </p:childTnLst>
                                </p:cTn>
                              </p:par>
                            </p:childTnLst>
                          </p:cTn>
                        </p:par>
                        <p:par>
                          <p:cTn id="48" fill="hold">
                            <p:stCondLst>
                              <p:cond delay="500"/>
                            </p:stCondLst>
                            <p:childTnLst>
                              <p:par>
                                <p:cTn id="49" presetID="12" presetClass="entr" presetSubtype="8" fill="hold" grpId="0" nodeType="afterEffect">
                                  <p:stCondLst>
                                    <p:cond delay="0"/>
                                  </p:stCondLst>
                                  <p:childTnLst>
                                    <p:set>
                                      <p:cBhvr>
                                        <p:cTn id="50" dur="1" fill="hold">
                                          <p:stCondLst>
                                            <p:cond delay="0"/>
                                          </p:stCondLst>
                                        </p:cTn>
                                        <p:tgtEl>
                                          <p:spTgt spid="83">
                                            <p:txEl>
                                              <p:pRg st="5" end="5"/>
                                            </p:txEl>
                                          </p:spTgt>
                                        </p:tgtEl>
                                        <p:attrNameLst>
                                          <p:attrName>style.visibility</p:attrName>
                                        </p:attrNameLst>
                                      </p:cBhvr>
                                      <p:to>
                                        <p:strVal val="visible"/>
                                      </p:to>
                                    </p:set>
                                    <p:anim calcmode="lin" valueType="num">
                                      <p:cBhvr additive="base">
                                        <p:cTn id="51" dur="500"/>
                                        <p:tgtEl>
                                          <p:spTgt spid="83">
                                            <p:txEl>
                                              <p:pRg st="5" end="5"/>
                                            </p:txEl>
                                          </p:spTgt>
                                        </p:tgtEl>
                                        <p:attrNameLst>
                                          <p:attrName>ppt_x</p:attrName>
                                        </p:attrNameLst>
                                      </p:cBhvr>
                                      <p:tavLst>
                                        <p:tav tm="0">
                                          <p:val>
                                            <p:strVal val="#ppt_x-#ppt_w*1.125000"/>
                                          </p:val>
                                        </p:tav>
                                        <p:tav tm="100000">
                                          <p:val>
                                            <p:strVal val="#ppt_x"/>
                                          </p:val>
                                        </p:tav>
                                      </p:tavLst>
                                    </p:anim>
                                    <p:animEffect transition="in" filter="wipe(right)">
                                      <p:cBhvr>
                                        <p:cTn id="52" dur="500"/>
                                        <p:tgtEl>
                                          <p:spTgt spid="8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83">
                                            <p:txEl>
                                              <p:pRg st="6" end="6"/>
                                            </p:txEl>
                                          </p:spTgt>
                                        </p:tgtEl>
                                        <p:attrNameLst>
                                          <p:attrName>style.visibility</p:attrName>
                                        </p:attrNameLst>
                                      </p:cBhvr>
                                      <p:to>
                                        <p:strVal val="visible"/>
                                      </p:to>
                                    </p:set>
                                    <p:anim calcmode="lin" valueType="num">
                                      <p:cBhvr additive="base">
                                        <p:cTn id="57" dur="500"/>
                                        <p:tgtEl>
                                          <p:spTgt spid="83">
                                            <p:txEl>
                                              <p:pRg st="6" end="6"/>
                                            </p:txEl>
                                          </p:spTgt>
                                        </p:tgtEl>
                                        <p:attrNameLst>
                                          <p:attrName>ppt_x</p:attrName>
                                        </p:attrNameLst>
                                      </p:cBhvr>
                                      <p:tavLst>
                                        <p:tav tm="0">
                                          <p:val>
                                            <p:strVal val="#ppt_x-#ppt_w*1.125000"/>
                                          </p:val>
                                        </p:tav>
                                        <p:tav tm="100000">
                                          <p:val>
                                            <p:strVal val="#ppt_x"/>
                                          </p:val>
                                        </p:tav>
                                      </p:tavLst>
                                    </p:anim>
                                    <p:animEffect transition="in" filter="wipe(right)">
                                      <p:cBhvr>
                                        <p:cTn id="58" dur="500"/>
                                        <p:tgtEl>
                                          <p:spTgt spid="8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2" fill="hold" grpId="0" nodeType="clickEffect">
                                  <p:stCondLst>
                                    <p:cond delay="0"/>
                                  </p:stCondLst>
                                  <p:childTnLst>
                                    <p:set>
                                      <p:cBhvr>
                                        <p:cTn id="62" dur="1" fill="hold">
                                          <p:stCondLst>
                                            <p:cond delay="0"/>
                                          </p:stCondLst>
                                        </p:cTn>
                                        <p:tgtEl>
                                          <p:spTgt spid="90"/>
                                        </p:tgtEl>
                                        <p:attrNameLst>
                                          <p:attrName>style.visibility</p:attrName>
                                        </p:attrNameLst>
                                      </p:cBhvr>
                                      <p:to>
                                        <p:strVal val="visible"/>
                                      </p:to>
                                    </p:set>
                                    <p:anim calcmode="lin" valueType="num">
                                      <p:cBhvr additive="base">
                                        <p:cTn id="63" dur="500"/>
                                        <p:tgtEl>
                                          <p:spTgt spid="90"/>
                                        </p:tgtEl>
                                        <p:attrNameLst>
                                          <p:attrName>ppt_x</p:attrName>
                                        </p:attrNameLst>
                                      </p:cBhvr>
                                      <p:tavLst>
                                        <p:tav tm="0">
                                          <p:val>
                                            <p:strVal val="#ppt_x+#ppt_w*1.125000"/>
                                          </p:val>
                                        </p:tav>
                                        <p:tav tm="100000">
                                          <p:val>
                                            <p:strVal val="#ppt_x"/>
                                          </p:val>
                                        </p:tav>
                                      </p:tavLst>
                                    </p:anim>
                                    <p:animEffect transition="in" filter="wipe(left)">
                                      <p:cBhvr>
                                        <p:cTn id="64" dur="500"/>
                                        <p:tgtEl>
                                          <p:spTgt spid="90"/>
                                        </p:tgtEl>
                                      </p:cBhvr>
                                    </p:animEffect>
                                  </p:childTnLst>
                                </p:cTn>
                              </p:par>
                            </p:childTnLst>
                          </p:cTn>
                        </p:par>
                        <p:par>
                          <p:cTn id="65" fill="hold">
                            <p:stCondLst>
                              <p:cond delay="500"/>
                            </p:stCondLst>
                            <p:childTnLst>
                              <p:par>
                                <p:cTn id="66" presetID="12" presetClass="entr" presetSubtype="8" fill="hold" grpId="0" nodeType="afterEffect">
                                  <p:stCondLst>
                                    <p:cond delay="0"/>
                                  </p:stCondLst>
                                  <p:childTnLst>
                                    <p:set>
                                      <p:cBhvr>
                                        <p:cTn id="67" dur="1" fill="hold">
                                          <p:stCondLst>
                                            <p:cond delay="0"/>
                                          </p:stCondLst>
                                        </p:cTn>
                                        <p:tgtEl>
                                          <p:spTgt spid="83">
                                            <p:txEl>
                                              <p:pRg st="7" end="7"/>
                                            </p:txEl>
                                          </p:spTgt>
                                        </p:tgtEl>
                                        <p:attrNameLst>
                                          <p:attrName>style.visibility</p:attrName>
                                        </p:attrNameLst>
                                      </p:cBhvr>
                                      <p:to>
                                        <p:strVal val="visible"/>
                                      </p:to>
                                    </p:set>
                                    <p:anim calcmode="lin" valueType="num">
                                      <p:cBhvr additive="base">
                                        <p:cTn id="68" dur="500"/>
                                        <p:tgtEl>
                                          <p:spTgt spid="83">
                                            <p:txEl>
                                              <p:pRg st="7" end="7"/>
                                            </p:txEl>
                                          </p:spTgt>
                                        </p:tgtEl>
                                        <p:attrNameLst>
                                          <p:attrName>ppt_x</p:attrName>
                                        </p:attrNameLst>
                                      </p:cBhvr>
                                      <p:tavLst>
                                        <p:tav tm="0">
                                          <p:val>
                                            <p:strVal val="#ppt_x-#ppt_w*1.125000"/>
                                          </p:val>
                                        </p:tav>
                                        <p:tav tm="100000">
                                          <p:val>
                                            <p:strVal val="#ppt_x"/>
                                          </p:val>
                                        </p:tav>
                                      </p:tavLst>
                                    </p:anim>
                                    <p:animEffect transition="in" filter="wipe(right)">
                                      <p:cBhvr>
                                        <p:cTn id="69" dur="500"/>
                                        <p:tgtEl>
                                          <p:spTgt spid="83">
                                            <p:txEl>
                                              <p:pRg st="7" end="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2" fill="hold" grpId="0" nodeType="clickEffect">
                                  <p:stCondLst>
                                    <p:cond delay="0"/>
                                  </p:stCondLst>
                                  <p:childTnLst>
                                    <p:set>
                                      <p:cBhvr>
                                        <p:cTn id="73" dur="1" fill="hold">
                                          <p:stCondLst>
                                            <p:cond delay="0"/>
                                          </p:stCondLst>
                                        </p:cTn>
                                        <p:tgtEl>
                                          <p:spTgt spid="91"/>
                                        </p:tgtEl>
                                        <p:attrNameLst>
                                          <p:attrName>style.visibility</p:attrName>
                                        </p:attrNameLst>
                                      </p:cBhvr>
                                      <p:to>
                                        <p:strVal val="visible"/>
                                      </p:to>
                                    </p:set>
                                    <p:anim calcmode="lin" valueType="num">
                                      <p:cBhvr additive="base">
                                        <p:cTn id="74" dur="500"/>
                                        <p:tgtEl>
                                          <p:spTgt spid="91"/>
                                        </p:tgtEl>
                                        <p:attrNameLst>
                                          <p:attrName>ppt_x</p:attrName>
                                        </p:attrNameLst>
                                      </p:cBhvr>
                                      <p:tavLst>
                                        <p:tav tm="0">
                                          <p:val>
                                            <p:strVal val="#ppt_x+#ppt_w*1.125000"/>
                                          </p:val>
                                        </p:tav>
                                        <p:tav tm="100000">
                                          <p:val>
                                            <p:strVal val="#ppt_x"/>
                                          </p:val>
                                        </p:tav>
                                      </p:tavLst>
                                    </p:anim>
                                    <p:animEffect transition="in" filter="wipe(left)">
                                      <p:cBhvr>
                                        <p:cTn id="75"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uiExpand="1" build="p" advAuto="0"/>
      <p:bldP spid="85" grpId="0"/>
      <p:bldP spid="86" grpId="0"/>
      <p:bldP spid="87" grpId="0"/>
      <p:bldP spid="88" grpId="0"/>
      <p:bldP spid="90" grpId="0"/>
      <p:bldP spid="9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anchor="ctr"/>
          <a:lstStyle/>
          <a:p>
            <a:pPr>
              <a:lnSpc>
                <a:spcPct val="90000"/>
              </a:lnSpc>
            </a:pPr>
            <a:r>
              <a:rPr lang="pl-PL" sz="4400" strike="noStrike">
                <a:solidFill>
                  <a:srgbClr val="000000"/>
                </a:solidFill>
                <a:latin typeface="Calibri Light"/>
              </a:rPr>
              <a:t>Konsonanten</a:t>
            </a:r>
            <a:endParaRPr/>
          </a:p>
        </p:txBody>
      </p:sp>
      <p:sp>
        <p:nvSpPr>
          <p:cNvPr id="93" name="TextShape 2"/>
          <p:cNvSpPr txBox="1"/>
          <p:nvPr/>
        </p:nvSpPr>
        <p:spPr>
          <a:xfrm>
            <a:off x="509040" y="1840320"/>
            <a:ext cx="6084360" cy="4563378"/>
          </a:xfrm>
          <a:prstGeom prst="rect">
            <a:avLst/>
          </a:prstGeom>
          <a:noFill/>
          <a:ln>
            <a:noFill/>
          </a:ln>
        </p:spPr>
        <p:txBody>
          <a:bodyPr/>
          <a:lstStyle/>
          <a:p>
            <a:pPr>
              <a:lnSpc>
                <a:spcPct val="100000"/>
              </a:lnSpc>
              <a:buClr>
                <a:schemeClr val="tx1"/>
              </a:buClr>
              <a:buFont typeface="Wingdings" charset="2"/>
              <a:buChar char=""/>
            </a:pPr>
            <a:r>
              <a:rPr lang="pl-PL" sz="2800" strike="noStrike" dirty="0">
                <a:solidFill>
                  <a:srgbClr val="000000"/>
                </a:solidFill>
                <a:latin typeface="Calibri"/>
              </a:rPr>
              <a:t> </a:t>
            </a:r>
            <a:r>
              <a:rPr lang="pl-PL" sz="2800" strike="noStrike" dirty="0">
                <a:solidFill>
                  <a:srgbClr val="FF0000"/>
                </a:solidFill>
                <a:latin typeface="Calibri"/>
              </a:rPr>
              <a:t>c</a:t>
            </a:r>
            <a:r>
              <a:rPr lang="pl-PL" sz="2800" strike="noStrike" dirty="0">
                <a:solidFill>
                  <a:srgbClr val="000000"/>
                </a:solidFill>
                <a:latin typeface="Calibri"/>
              </a:rPr>
              <a:t>o (was)</a:t>
            </a:r>
            <a:endParaRPr dirty="0"/>
          </a:p>
          <a:p>
            <a:pPr>
              <a:lnSpc>
                <a:spcPct val="100000"/>
              </a:lnSpc>
              <a:buClr>
                <a:schemeClr val="tx1"/>
              </a:buClr>
              <a:buFont typeface="Wingdings" charset="2"/>
              <a:buChar char=""/>
            </a:pPr>
            <a:r>
              <a:rPr lang="pl-PL" sz="2800" strike="noStrike" dirty="0">
                <a:solidFill>
                  <a:srgbClr val="000000"/>
                </a:solidFill>
                <a:latin typeface="Calibri"/>
              </a:rPr>
              <a:t> </a:t>
            </a:r>
            <a:r>
              <a:rPr lang="pl-PL" sz="2800" strike="noStrike" dirty="0">
                <a:solidFill>
                  <a:srgbClr val="FF0000"/>
                </a:solidFill>
                <a:latin typeface="Calibri"/>
              </a:rPr>
              <a:t>s</a:t>
            </a:r>
            <a:r>
              <a:rPr lang="pl-PL" sz="2800" strike="noStrike" dirty="0">
                <a:solidFill>
                  <a:srgbClr val="000000"/>
                </a:solidFill>
                <a:latin typeface="Calibri"/>
              </a:rPr>
              <a:t>amolot (</a:t>
            </a:r>
            <a:r>
              <a:rPr lang="pl-PL" sz="2800" strike="noStrike" dirty="0" err="1">
                <a:solidFill>
                  <a:srgbClr val="000000"/>
                </a:solidFill>
                <a:latin typeface="Calibri"/>
              </a:rPr>
              <a:t>Flugzeug</a:t>
            </a:r>
            <a:r>
              <a:rPr lang="pl-PL" sz="2800" strike="noStrike" dirty="0">
                <a:solidFill>
                  <a:srgbClr val="000000"/>
                </a:solidFill>
                <a:latin typeface="Calibri"/>
              </a:rPr>
              <a:t>) </a:t>
            </a:r>
            <a:endParaRPr dirty="0"/>
          </a:p>
          <a:p>
            <a:pPr>
              <a:lnSpc>
                <a:spcPct val="100000"/>
              </a:lnSpc>
              <a:buClr>
                <a:schemeClr val="tx1"/>
              </a:buClr>
              <a:buFont typeface="Wingdings" charset="2"/>
              <a:buChar char=""/>
            </a:pPr>
            <a:r>
              <a:rPr lang="pl-PL" sz="2800" strike="noStrike" dirty="0" smtClean="0">
                <a:solidFill>
                  <a:srgbClr val="FF0000"/>
                </a:solidFill>
                <a:latin typeface="Calibri"/>
              </a:rPr>
              <a:t> z</a:t>
            </a:r>
            <a:r>
              <a:rPr lang="pl-PL" sz="2800" strike="noStrike" dirty="0" smtClean="0">
                <a:solidFill>
                  <a:srgbClr val="000000"/>
                </a:solidFill>
                <a:latin typeface="Calibri"/>
              </a:rPr>
              <a:t>upa </a:t>
            </a:r>
            <a:r>
              <a:rPr lang="pl-PL" sz="2800" strike="noStrike" dirty="0">
                <a:solidFill>
                  <a:srgbClr val="000000"/>
                </a:solidFill>
                <a:latin typeface="Calibri"/>
              </a:rPr>
              <a:t>(Suppe)</a:t>
            </a:r>
            <a:endParaRPr dirty="0"/>
          </a:p>
          <a:p>
            <a:pPr>
              <a:lnSpc>
                <a:spcPct val="100000"/>
              </a:lnSpc>
            </a:pPr>
            <a:endParaRPr dirty="0"/>
          </a:p>
          <a:p>
            <a:pPr>
              <a:lnSpc>
                <a:spcPct val="100000"/>
              </a:lnSpc>
              <a:buClr>
                <a:schemeClr val="tx1"/>
              </a:buClr>
              <a:buFont typeface="Wingdings" charset="2"/>
              <a:buChar char=""/>
            </a:pPr>
            <a:r>
              <a:rPr lang="pl-PL" sz="2800" strike="noStrike" dirty="0">
                <a:solidFill>
                  <a:srgbClr val="000000"/>
                </a:solidFill>
                <a:latin typeface="Calibri"/>
              </a:rPr>
              <a:t> </a:t>
            </a:r>
            <a:r>
              <a:rPr lang="pl-PL" sz="2800" strike="noStrike" dirty="0">
                <a:solidFill>
                  <a:srgbClr val="FF0000"/>
                </a:solidFill>
                <a:latin typeface="Calibri"/>
              </a:rPr>
              <a:t>ć</a:t>
            </a:r>
            <a:r>
              <a:rPr lang="pl-PL" sz="2800" strike="noStrike" dirty="0">
                <a:solidFill>
                  <a:srgbClr val="000000"/>
                </a:solidFill>
                <a:latin typeface="Calibri"/>
              </a:rPr>
              <a:t>wier</a:t>
            </a:r>
            <a:r>
              <a:rPr lang="pl-PL" sz="2800" strike="noStrike" dirty="0">
                <a:solidFill>
                  <a:srgbClr val="FF0000"/>
                </a:solidFill>
                <a:latin typeface="Calibri"/>
              </a:rPr>
              <a:t>ć</a:t>
            </a:r>
            <a:r>
              <a:rPr lang="pl-PL" sz="2800" strike="noStrike" dirty="0">
                <a:solidFill>
                  <a:srgbClr val="000000"/>
                </a:solidFill>
                <a:latin typeface="Calibri"/>
              </a:rPr>
              <a:t> (</a:t>
            </a:r>
            <a:r>
              <a:rPr lang="pl-PL" sz="2800" strike="noStrike" dirty="0" err="1">
                <a:solidFill>
                  <a:srgbClr val="000000"/>
                </a:solidFill>
                <a:latin typeface="Calibri"/>
              </a:rPr>
              <a:t>Viertel</a:t>
            </a:r>
            <a:r>
              <a:rPr lang="pl-PL" sz="2800" strike="noStrike" dirty="0">
                <a:solidFill>
                  <a:srgbClr val="000000"/>
                </a:solidFill>
                <a:latin typeface="Calibri"/>
              </a:rPr>
              <a:t>) </a:t>
            </a:r>
            <a:r>
              <a:rPr lang="pl-PL" sz="2800" strike="noStrike" dirty="0">
                <a:solidFill>
                  <a:srgbClr val="FF0000"/>
                </a:solidFill>
                <a:latin typeface="Calibri"/>
              </a:rPr>
              <a:t>ci</a:t>
            </a:r>
            <a:r>
              <a:rPr lang="pl-PL" sz="2800" strike="noStrike" dirty="0">
                <a:solidFill>
                  <a:srgbClr val="000000"/>
                </a:solidFill>
                <a:latin typeface="Calibri"/>
              </a:rPr>
              <a:t>o</a:t>
            </a:r>
            <a:r>
              <a:rPr lang="pl-PL" sz="2800" strike="noStrike" dirty="0">
                <a:solidFill>
                  <a:srgbClr val="FF0000"/>
                </a:solidFill>
                <a:latin typeface="Calibri"/>
              </a:rPr>
              <a:t>ci</a:t>
            </a:r>
            <a:r>
              <a:rPr lang="pl-PL" sz="2800" strike="noStrike" dirty="0">
                <a:solidFill>
                  <a:srgbClr val="000000"/>
                </a:solidFill>
                <a:latin typeface="Calibri"/>
              </a:rPr>
              <a:t>a (</a:t>
            </a:r>
            <a:r>
              <a:rPr lang="pl-PL" sz="2800" strike="noStrike" dirty="0" err="1">
                <a:solidFill>
                  <a:srgbClr val="000000"/>
                </a:solidFill>
                <a:latin typeface="Calibri"/>
              </a:rPr>
              <a:t>Tante</a:t>
            </a:r>
            <a:r>
              <a:rPr lang="pl-PL" sz="2800" strike="noStrike" dirty="0">
                <a:solidFill>
                  <a:srgbClr val="000000"/>
                </a:solidFill>
                <a:latin typeface="Calibri"/>
              </a:rPr>
              <a:t>)</a:t>
            </a:r>
            <a:endParaRPr dirty="0"/>
          </a:p>
          <a:p>
            <a:pPr>
              <a:lnSpc>
                <a:spcPct val="100000"/>
              </a:lnSpc>
              <a:buClr>
                <a:schemeClr val="tx1"/>
              </a:buClr>
              <a:buFont typeface="Wingdings" charset="2"/>
              <a:buChar char=""/>
            </a:pPr>
            <a:r>
              <a:rPr lang="pl-PL" sz="2800" strike="noStrike" dirty="0">
                <a:solidFill>
                  <a:srgbClr val="000000"/>
                </a:solidFill>
                <a:latin typeface="Calibri"/>
              </a:rPr>
              <a:t> co</a:t>
            </a:r>
            <a:r>
              <a:rPr lang="pl-PL" sz="2800" strike="noStrike" dirty="0">
                <a:solidFill>
                  <a:srgbClr val="FF0000"/>
                </a:solidFill>
                <a:latin typeface="Calibri"/>
              </a:rPr>
              <a:t>ś</a:t>
            </a:r>
            <a:r>
              <a:rPr lang="pl-PL" sz="2800" strike="noStrike" dirty="0">
                <a:solidFill>
                  <a:srgbClr val="000000"/>
                </a:solidFill>
                <a:latin typeface="Calibri"/>
              </a:rPr>
              <a:t> (</a:t>
            </a:r>
            <a:r>
              <a:rPr lang="pl-PL" sz="2800" strike="noStrike" dirty="0" err="1">
                <a:solidFill>
                  <a:srgbClr val="000000"/>
                </a:solidFill>
                <a:latin typeface="Calibri"/>
              </a:rPr>
              <a:t>irgendetwas</a:t>
            </a:r>
            <a:r>
              <a:rPr lang="pl-PL" sz="2800" strike="noStrike" dirty="0">
                <a:solidFill>
                  <a:srgbClr val="000000"/>
                </a:solidFill>
                <a:latin typeface="Calibri"/>
              </a:rPr>
              <a:t>) </a:t>
            </a:r>
            <a:r>
              <a:rPr lang="pl-PL" sz="2800" strike="noStrike" dirty="0">
                <a:solidFill>
                  <a:srgbClr val="FF0000"/>
                </a:solidFill>
                <a:latin typeface="Calibri"/>
              </a:rPr>
              <a:t>si</a:t>
            </a:r>
            <a:r>
              <a:rPr lang="pl-PL" sz="2800" strike="noStrike" dirty="0">
                <a:solidFill>
                  <a:srgbClr val="000000"/>
                </a:solidFill>
                <a:latin typeface="Calibri"/>
              </a:rPr>
              <a:t>ostra (</a:t>
            </a:r>
            <a:r>
              <a:rPr lang="pl-PL" sz="2800" strike="noStrike" dirty="0" err="1">
                <a:solidFill>
                  <a:srgbClr val="000000"/>
                </a:solidFill>
                <a:latin typeface="Calibri"/>
              </a:rPr>
              <a:t>Schwester</a:t>
            </a:r>
            <a:r>
              <a:rPr lang="pl-PL" sz="2800" strike="noStrike" dirty="0">
                <a:solidFill>
                  <a:srgbClr val="000000"/>
                </a:solidFill>
                <a:latin typeface="Calibri"/>
              </a:rPr>
              <a:t>) </a:t>
            </a:r>
            <a:endParaRPr dirty="0"/>
          </a:p>
          <a:p>
            <a:pPr>
              <a:lnSpc>
                <a:spcPct val="100000"/>
              </a:lnSpc>
              <a:buClr>
                <a:schemeClr val="tx1"/>
              </a:buClr>
              <a:buFont typeface="Wingdings" charset="2"/>
              <a:buChar char=""/>
            </a:pPr>
            <a:r>
              <a:rPr lang="pl-PL" sz="2800" strike="noStrike" dirty="0" smtClean="0">
                <a:solidFill>
                  <a:srgbClr val="FF0000"/>
                </a:solidFill>
                <a:latin typeface="Calibri"/>
              </a:rPr>
              <a:t> ź</a:t>
            </a:r>
            <a:r>
              <a:rPr lang="pl-PL" sz="2800" strike="noStrike" dirty="0" smtClean="0">
                <a:solidFill>
                  <a:srgbClr val="000000"/>
                </a:solidFill>
                <a:latin typeface="Calibri"/>
              </a:rPr>
              <a:t>rebak </a:t>
            </a:r>
            <a:r>
              <a:rPr lang="pl-PL" sz="2800" strike="noStrike" dirty="0">
                <a:solidFill>
                  <a:srgbClr val="000000"/>
                </a:solidFill>
                <a:latin typeface="Calibri"/>
              </a:rPr>
              <a:t>(</a:t>
            </a:r>
            <a:r>
              <a:rPr lang="pl-PL" sz="2800" strike="noStrike" dirty="0" err="1">
                <a:solidFill>
                  <a:srgbClr val="000000"/>
                </a:solidFill>
                <a:latin typeface="Calibri"/>
              </a:rPr>
              <a:t>Fohlen</a:t>
            </a:r>
            <a:r>
              <a:rPr lang="pl-PL" sz="2800" strike="noStrike" dirty="0">
                <a:solidFill>
                  <a:srgbClr val="000000"/>
                </a:solidFill>
                <a:latin typeface="Calibri"/>
              </a:rPr>
              <a:t>) </a:t>
            </a:r>
            <a:r>
              <a:rPr lang="pl-PL" sz="2800" strike="noStrike" dirty="0">
                <a:solidFill>
                  <a:srgbClr val="FF0000"/>
                </a:solidFill>
                <a:latin typeface="Calibri"/>
              </a:rPr>
              <a:t>zi</a:t>
            </a:r>
            <a:r>
              <a:rPr lang="pl-PL" sz="2800" strike="noStrike" dirty="0">
                <a:solidFill>
                  <a:srgbClr val="000000"/>
                </a:solidFill>
                <a:latin typeface="Calibri"/>
              </a:rPr>
              <a:t>ma (Winter) </a:t>
            </a:r>
            <a:endParaRPr dirty="0"/>
          </a:p>
          <a:p>
            <a:pPr>
              <a:lnSpc>
                <a:spcPct val="100000"/>
              </a:lnSpc>
              <a:buClr>
                <a:schemeClr val="tx1"/>
              </a:buClr>
              <a:buFont typeface="Wingdings" charset="2"/>
              <a:buChar char=""/>
            </a:pPr>
            <a:r>
              <a:rPr lang="pl-PL" sz="2800" strike="noStrike" dirty="0" smtClean="0">
                <a:solidFill>
                  <a:srgbClr val="FF0000"/>
                </a:solidFill>
                <a:latin typeface="Calibri"/>
              </a:rPr>
              <a:t> dzi</a:t>
            </a:r>
            <a:r>
              <a:rPr lang="pl-PL" sz="2800" strike="noStrike" dirty="0" smtClean="0">
                <a:solidFill>
                  <a:srgbClr val="000000"/>
                </a:solidFill>
                <a:latin typeface="Calibri"/>
              </a:rPr>
              <a:t>eń </a:t>
            </a:r>
            <a:r>
              <a:rPr lang="pl-PL" sz="2800" strike="noStrike" dirty="0">
                <a:solidFill>
                  <a:srgbClr val="000000"/>
                </a:solidFill>
                <a:latin typeface="Calibri"/>
              </a:rPr>
              <a:t>(Tag)</a:t>
            </a:r>
            <a:endParaRPr dirty="0"/>
          </a:p>
          <a:p>
            <a:pPr>
              <a:lnSpc>
                <a:spcPct val="100000"/>
              </a:lnSpc>
              <a:buClr>
                <a:schemeClr val="tx1"/>
              </a:buClr>
              <a:buFont typeface="Wingdings" charset="2"/>
              <a:buChar char=""/>
            </a:pPr>
            <a:r>
              <a:rPr lang="pl-PL" sz="2800" strike="noStrike" dirty="0" smtClean="0">
                <a:solidFill>
                  <a:srgbClr val="000000"/>
                </a:solidFill>
                <a:latin typeface="Calibri"/>
              </a:rPr>
              <a:t> ko</a:t>
            </a:r>
            <a:r>
              <a:rPr lang="pl-PL" sz="2800" strike="noStrike" dirty="0" smtClean="0">
                <a:solidFill>
                  <a:srgbClr val="FF0000"/>
                </a:solidFill>
                <a:latin typeface="Calibri"/>
              </a:rPr>
              <a:t>ń</a:t>
            </a:r>
            <a:r>
              <a:rPr lang="pl-PL" sz="2800" strike="noStrike" dirty="0" smtClean="0">
                <a:solidFill>
                  <a:srgbClr val="000000"/>
                </a:solidFill>
                <a:latin typeface="Calibri"/>
              </a:rPr>
              <a:t> </a:t>
            </a:r>
            <a:r>
              <a:rPr lang="pl-PL" sz="2800" strike="noStrike" dirty="0">
                <a:solidFill>
                  <a:srgbClr val="000000"/>
                </a:solidFill>
                <a:latin typeface="Calibri"/>
              </a:rPr>
              <a:t>(</a:t>
            </a:r>
            <a:r>
              <a:rPr lang="pl-PL" sz="2800" strike="noStrike" dirty="0" err="1">
                <a:solidFill>
                  <a:srgbClr val="000000"/>
                </a:solidFill>
                <a:latin typeface="Calibri"/>
              </a:rPr>
              <a:t>Pferd</a:t>
            </a:r>
            <a:r>
              <a:rPr lang="pl-PL" sz="2800" strike="noStrike" dirty="0">
                <a:solidFill>
                  <a:srgbClr val="000000"/>
                </a:solidFill>
                <a:latin typeface="Calibri"/>
              </a:rPr>
              <a:t>) </a:t>
            </a:r>
            <a:endParaRPr dirty="0"/>
          </a:p>
          <a:p>
            <a:pPr>
              <a:lnSpc>
                <a:spcPct val="100000"/>
              </a:lnSpc>
              <a:buClr>
                <a:schemeClr val="tx1"/>
              </a:buClr>
              <a:buFont typeface="Wingdings" charset="2"/>
              <a:buChar char=""/>
            </a:pPr>
            <a:r>
              <a:rPr lang="pl-PL" sz="2800" strike="noStrike" dirty="0" smtClean="0">
                <a:solidFill>
                  <a:srgbClr val="000000"/>
                </a:solidFill>
                <a:latin typeface="Calibri"/>
              </a:rPr>
              <a:t> Da</a:t>
            </a:r>
            <a:r>
              <a:rPr lang="pl-PL" sz="2800" strike="noStrike" dirty="0" smtClean="0">
                <a:solidFill>
                  <a:srgbClr val="FF0000"/>
                </a:solidFill>
                <a:latin typeface="Calibri"/>
              </a:rPr>
              <a:t>ch </a:t>
            </a:r>
            <a:r>
              <a:rPr lang="pl-PL" sz="2800" strike="noStrike" dirty="0">
                <a:solidFill>
                  <a:srgbClr val="000000"/>
                </a:solidFill>
                <a:latin typeface="Calibri"/>
              </a:rPr>
              <a:t>(Dach) </a:t>
            </a:r>
            <a:r>
              <a:rPr lang="pl-PL" sz="2800" strike="noStrike" dirty="0" err="1">
                <a:solidFill>
                  <a:srgbClr val="000000"/>
                </a:solidFill>
                <a:latin typeface="Calibri"/>
              </a:rPr>
              <a:t>und</a:t>
            </a:r>
            <a:r>
              <a:rPr lang="pl-PL" sz="2800" strike="noStrike" dirty="0">
                <a:solidFill>
                  <a:srgbClr val="000000"/>
                </a:solidFill>
                <a:latin typeface="Calibri"/>
              </a:rPr>
              <a:t> </a:t>
            </a:r>
            <a:r>
              <a:rPr lang="pl-PL" sz="2800" strike="noStrike" dirty="0">
                <a:solidFill>
                  <a:srgbClr val="FF0000"/>
                </a:solidFill>
                <a:latin typeface="Calibri"/>
              </a:rPr>
              <a:t>h</a:t>
            </a:r>
            <a:r>
              <a:rPr lang="pl-PL" sz="2800" strike="noStrike" dirty="0">
                <a:solidFill>
                  <a:srgbClr val="000000"/>
                </a:solidFill>
                <a:latin typeface="Calibri"/>
              </a:rPr>
              <a:t>erbata (</a:t>
            </a:r>
            <a:r>
              <a:rPr lang="pl-PL" sz="2800" strike="noStrike" dirty="0" err="1">
                <a:solidFill>
                  <a:srgbClr val="000000"/>
                </a:solidFill>
                <a:latin typeface="Calibri"/>
              </a:rPr>
              <a:t>Tee</a:t>
            </a:r>
            <a:r>
              <a:rPr lang="pl-PL" sz="2800" strike="noStrike" dirty="0" smtClean="0">
                <a:solidFill>
                  <a:srgbClr val="000000"/>
                </a:solidFill>
                <a:latin typeface="Calibri"/>
              </a:rPr>
              <a:t>)</a:t>
            </a:r>
          </a:p>
          <a:p>
            <a:pPr>
              <a:buClr>
                <a:schemeClr val="tx1"/>
              </a:buClr>
              <a:buFont typeface="Wingdings" charset="2"/>
              <a:buChar char=""/>
            </a:pPr>
            <a:r>
              <a:rPr lang="pl-PL" sz="2800" dirty="0">
                <a:solidFill>
                  <a:srgbClr val="000000"/>
                </a:solidFill>
                <a:latin typeface="Calibri"/>
              </a:rPr>
              <a:t> </a:t>
            </a:r>
            <a:r>
              <a:rPr lang="pl-PL" sz="2800" dirty="0">
                <a:solidFill>
                  <a:srgbClr val="FF0000"/>
                </a:solidFill>
                <a:latin typeface="Calibri"/>
              </a:rPr>
              <a:t>rz</a:t>
            </a:r>
            <a:r>
              <a:rPr lang="pl-PL" sz="2800" dirty="0">
                <a:solidFill>
                  <a:srgbClr val="000000"/>
                </a:solidFill>
                <a:latin typeface="Calibri"/>
              </a:rPr>
              <a:t>eka (</a:t>
            </a:r>
            <a:r>
              <a:rPr lang="pl-PL" sz="2800" dirty="0" err="1">
                <a:solidFill>
                  <a:srgbClr val="000000"/>
                </a:solidFill>
                <a:latin typeface="Calibri"/>
              </a:rPr>
              <a:t>Flu</a:t>
            </a:r>
            <a:r>
              <a:rPr lang="el-GR" sz="2800" dirty="0">
                <a:solidFill>
                  <a:srgbClr val="000000"/>
                </a:solidFill>
                <a:latin typeface="Calibri"/>
              </a:rPr>
              <a:t>β) </a:t>
            </a:r>
            <a:r>
              <a:rPr lang="pl-PL" sz="2800" dirty="0" err="1">
                <a:solidFill>
                  <a:srgbClr val="000000"/>
                </a:solidFill>
                <a:latin typeface="Calibri"/>
              </a:rPr>
              <a:t>und</a:t>
            </a:r>
            <a:r>
              <a:rPr lang="pl-PL" sz="2800" dirty="0">
                <a:solidFill>
                  <a:srgbClr val="000000"/>
                </a:solidFill>
                <a:latin typeface="Calibri"/>
              </a:rPr>
              <a:t> </a:t>
            </a:r>
            <a:r>
              <a:rPr lang="pl-PL" sz="2800" dirty="0">
                <a:solidFill>
                  <a:srgbClr val="FF0000"/>
                </a:solidFill>
                <a:latin typeface="Calibri"/>
              </a:rPr>
              <a:t>ż</a:t>
            </a:r>
            <a:r>
              <a:rPr lang="pl-PL" sz="2800" dirty="0">
                <a:solidFill>
                  <a:srgbClr val="000000"/>
                </a:solidFill>
                <a:latin typeface="Calibri"/>
              </a:rPr>
              <a:t>aba (</a:t>
            </a:r>
            <a:r>
              <a:rPr lang="pl-PL" sz="2800" dirty="0" err="1">
                <a:solidFill>
                  <a:srgbClr val="000000"/>
                </a:solidFill>
                <a:latin typeface="Calibri"/>
              </a:rPr>
              <a:t>Frosch</a:t>
            </a:r>
            <a:r>
              <a:rPr lang="pl-PL" sz="2800" dirty="0" smtClean="0">
                <a:solidFill>
                  <a:srgbClr val="000000"/>
                </a:solidFill>
                <a:latin typeface="Calibri"/>
              </a:rPr>
              <a:t>)</a:t>
            </a:r>
            <a:endParaRPr lang="pl-PL" sz="2800" dirty="0"/>
          </a:p>
        </p:txBody>
      </p:sp>
      <p:sp>
        <p:nvSpPr>
          <p:cNvPr id="94" name="CustomShape 3"/>
          <p:cNvSpPr/>
          <p:nvPr/>
        </p:nvSpPr>
        <p:spPr>
          <a:xfrm>
            <a:off x="3749040" y="1899279"/>
            <a:ext cx="259920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Z</a:t>
            </a:r>
            <a:r>
              <a:rPr lang="de-DE" sz="2400" strike="noStrike" dirty="0">
                <a:solidFill>
                  <a:srgbClr val="000000"/>
                </a:solidFill>
                <a:latin typeface="Calibri"/>
              </a:rPr>
              <a:t>elt</a:t>
            </a:r>
            <a:endParaRPr dirty="0"/>
          </a:p>
        </p:txBody>
      </p:sp>
      <p:sp>
        <p:nvSpPr>
          <p:cNvPr id="95" name="CustomShape 4"/>
          <p:cNvSpPr/>
          <p:nvPr/>
        </p:nvSpPr>
        <p:spPr>
          <a:xfrm>
            <a:off x="3749040" y="2332094"/>
            <a:ext cx="32392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err="1">
                <a:solidFill>
                  <a:srgbClr val="000000"/>
                </a:solidFill>
                <a:latin typeface="Calibri"/>
              </a:rPr>
              <a:t>wei</a:t>
            </a:r>
            <a:r>
              <a:rPr lang="de-DE" sz="2400" strike="noStrike" dirty="0">
                <a:solidFill>
                  <a:srgbClr val="FF0000"/>
                </a:solidFill>
                <a:latin typeface="Calibri"/>
              </a:rPr>
              <a:t>β</a:t>
            </a:r>
            <a:endParaRPr dirty="0"/>
          </a:p>
        </p:txBody>
      </p:sp>
      <p:sp>
        <p:nvSpPr>
          <p:cNvPr id="96" name="CustomShape 5"/>
          <p:cNvSpPr/>
          <p:nvPr/>
        </p:nvSpPr>
        <p:spPr>
          <a:xfrm>
            <a:off x="3749040" y="2734412"/>
            <a:ext cx="18284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s</a:t>
            </a:r>
            <a:r>
              <a:rPr lang="de-DE" sz="2400" strike="noStrike" dirty="0">
                <a:solidFill>
                  <a:srgbClr val="000000"/>
                </a:solidFill>
                <a:latin typeface="Calibri"/>
              </a:rPr>
              <a:t>ofort</a:t>
            </a:r>
            <a:endParaRPr dirty="0"/>
          </a:p>
        </p:txBody>
      </p:sp>
      <p:sp>
        <p:nvSpPr>
          <p:cNvPr id="97" name="CustomShape 6"/>
          <p:cNvSpPr/>
          <p:nvPr/>
        </p:nvSpPr>
        <p:spPr>
          <a:xfrm>
            <a:off x="6536520" y="3497691"/>
            <a:ext cx="258696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En</a:t>
            </a:r>
            <a:r>
              <a:rPr lang="de-DE" sz="2400" strike="noStrike" dirty="0">
                <a:solidFill>
                  <a:srgbClr val="FF0000"/>
                </a:solidFill>
                <a:latin typeface="Calibri"/>
              </a:rPr>
              <a:t>tch</a:t>
            </a:r>
            <a:r>
              <a:rPr lang="de-DE" sz="2400" strike="noStrike" dirty="0">
                <a:solidFill>
                  <a:srgbClr val="000000"/>
                </a:solidFill>
                <a:latin typeface="Calibri"/>
              </a:rPr>
              <a:t>en</a:t>
            </a:r>
            <a:endParaRPr dirty="0"/>
          </a:p>
        </p:txBody>
      </p:sp>
      <p:sp>
        <p:nvSpPr>
          <p:cNvPr id="98" name="CustomShape 7"/>
          <p:cNvSpPr/>
          <p:nvPr/>
        </p:nvSpPr>
        <p:spPr>
          <a:xfrm>
            <a:off x="6540323" y="3868394"/>
            <a:ext cx="17542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i</a:t>
            </a:r>
            <a:r>
              <a:rPr lang="de-DE" sz="2400" strike="noStrike" dirty="0">
                <a:solidFill>
                  <a:srgbClr val="FF0000"/>
                </a:solidFill>
                <a:latin typeface="Calibri"/>
              </a:rPr>
              <a:t>ch</a:t>
            </a:r>
            <a:endParaRPr dirty="0"/>
          </a:p>
        </p:txBody>
      </p:sp>
      <p:sp>
        <p:nvSpPr>
          <p:cNvPr id="99" name="CustomShape 8"/>
          <p:cNvSpPr/>
          <p:nvPr/>
        </p:nvSpPr>
        <p:spPr>
          <a:xfrm>
            <a:off x="6540323" y="4271946"/>
            <a:ext cx="13060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a:t>
            </a:r>
            <a:r>
              <a:rPr lang="de-DE" sz="2400" strike="noStrike" dirty="0" err="1">
                <a:solidFill>
                  <a:srgbClr val="000000"/>
                </a:solidFill>
                <a:latin typeface="Calibri"/>
              </a:rPr>
              <a:t>shjima</a:t>
            </a:r>
            <a:r>
              <a:rPr lang="de-DE" sz="2400" strike="noStrike" dirty="0">
                <a:solidFill>
                  <a:srgbClr val="000000"/>
                </a:solidFill>
                <a:latin typeface="Calibri"/>
              </a:rPr>
              <a:t>)</a:t>
            </a:r>
            <a:endParaRPr dirty="0"/>
          </a:p>
        </p:txBody>
      </p:sp>
      <p:sp>
        <p:nvSpPr>
          <p:cNvPr id="100" name="CustomShape 9"/>
          <p:cNvSpPr/>
          <p:nvPr/>
        </p:nvSpPr>
        <p:spPr>
          <a:xfrm>
            <a:off x="6534628" y="4687122"/>
            <a:ext cx="157140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a:t>
            </a:r>
            <a:r>
              <a:rPr lang="de-DE" sz="2400" strike="noStrike" dirty="0">
                <a:solidFill>
                  <a:srgbClr val="FF0000"/>
                </a:solidFill>
                <a:latin typeface="Calibri"/>
              </a:rPr>
              <a:t>Jea</a:t>
            </a:r>
            <a:r>
              <a:rPr lang="de-DE" sz="2400" strike="noStrike" dirty="0">
                <a:solidFill>
                  <a:srgbClr val="000000"/>
                </a:solidFill>
                <a:latin typeface="Calibri"/>
              </a:rPr>
              <a:t>ns</a:t>
            </a:r>
            <a:endParaRPr dirty="0"/>
          </a:p>
        </p:txBody>
      </p:sp>
      <p:sp>
        <p:nvSpPr>
          <p:cNvPr id="101" name="CustomShape 10"/>
          <p:cNvSpPr/>
          <p:nvPr/>
        </p:nvSpPr>
        <p:spPr>
          <a:xfrm>
            <a:off x="6536520" y="5083754"/>
            <a:ext cx="191736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Lasa</a:t>
            </a:r>
            <a:r>
              <a:rPr lang="de-DE" sz="2400" strike="noStrike" dirty="0">
                <a:solidFill>
                  <a:srgbClr val="FF0000"/>
                </a:solidFill>
                <a:latin typeface="Calibri"/>
              </a:rPr>
              <a:t>gn</a:t>
            </a:r>
            <a:r>
              <a:rPr lang="de-DE" sz="2400" strike="noStrike" dirty="0">
                <a:solidFill>
                  <a:srgbClr val="000000"/>
                </a:solidFill>
                <a:latin typeface="Calibri"/>
              </a:rPr>
              <a:t>e </a:t>
            </a:r>
            <a:endParaRPr dirty="0"/>
          </a:p>
        </p:txBody>
      </p:sp>
      <p:sp>
        <p:nvSpPr>
          <p:cNvPr id="102" name="CustomShape 11"/>
          <p:cNvSpPr/>
          <p:nvPr/>
        </p:nvSpPr>
        <p:spPr>
          <a:xfrm>
            <a:off x="6536520" y="5539874"/>
            <a:ext cx="556200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Dach   ([</a:t>
            </a:r>
            <a:r>
              <a:rPr lang="de-DE" sz="2400" strike="noStrike" dirty="0" err="1">
                <a:solidFill>
                  <a:srgbClr val="000000"/>
                </a:solidFill>
                <a:latin typeface="Calibri"/>
              </a:rPr>
              <a:t>ch</a:t>
            </a:r>
            <a:r>
              <a:rPr lang="de-DE" sz="2400" strike="noStrike" dirty="0">
                <a:solidFill>
                  <a:srgbClr val="000000"/>
                </a:solidFill>
                <a:latin typeface="Calibri"/>
              </a:rPr>
              <a:t>, h] gleich ausgesprochen)</a:t>
            </a:r>
            <a:endParaRPr dirty="0"/>
          </a:p>
        </p:txBody>
      </p:sp>
      <p:sp>
        <p:nvSpPr>
          <p:cNvPr id="103" name="CustomShape 12"/>
          <p:cNvSpPr/>
          <p:nvPr/>
        </p:nvSpPr>
        <p:spPr>
          <a:xfrm>
            <a:off x="6536520" y="5947578"/>
            <a:ext cx="23054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J</a:t>
            </a:r>
            <a:r>
              <a:rPr lang="de-DE" sz="2400" strike="noStrike" dirty="0">
                <a:solidFill>
                  <a:srgbClr val="000000"/>
                </a:solidFill>
                <a:latin typeface="Calibri"/>
              </a:rPr>
              <a:t>ournal</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base">
                                        <p:cTn id="7" dur="500"/>
                                        <p:tgtEl>
                                          <p:spTgt spid="93">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9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94"/>
                                        </p:tgtEl>
                                        <p:attrNameLst>
                                          <p:attrName>style.visibility</p:attrName>
                                        </p:attrNameLst>
                                      </p:cBhvr>
                                      <p:to>
                                        <p:strVal val="visible"/>
                                      </p:to>
                                    </p:set>
                                    <p:anim calcmode="lin" valueType="num">
                                      <p:cBhvr additive="base">
                                        <p:cTn id="13" dur="500"/>
                                        <p:tgtEl>
                                          <p:spTgt spid="94"/>
                                        </p:tgtEl>
                                        <p:attrNameLst>
                                          <p:attrName>ppt_x</p:attrName>
                                        </p:attrNameLst>
                                      </p:cBhvr>
                                      <p:tavLst>
                                        <p:tav tm="0">
                                          <p:val>
                                            <p:strVal val="#ppt_x+#ppt_w*1.125000"/>
                                          </p:val>
                                        </p:tav>
                                        <p:tav tm="100000">
                                          <p:val>
                                            <p:strVal val="#ppt_x"/>
                                          </p:val>
                                        </p:tav>
                                      </p:tavLst>
                                    </p:anim>
                                    <p:animEffect transition="in" filter="wipe(left)">
                                      <p:cBhvr>
                                        <p:cTn id="14" dur="500"/>
                                        <p:tgtEl>
                                          <p:spTgt spid="94"/>
                                        </p:tgtEl>
                                      </p:cBhvr>
                                    </p:animEffect>
                                  </p:childTnLst>
                                </p:cTn>
                              </p:par>
                            </p:childTnLst>
                          </p:cTn>
                        </p:par>
                        <p:par>
                          <p:cTn id="15" fill="hold">
                            <p:stCondLst>
                              <p:cond delay="500"/>
                            </p:stCondLst>
                            <p:childTnLst>
                              <p:par>
                                <p:cTn id="16" presetID="12" presetClass="entr" presetSubtype="8" fill="hold" grpId="0" nodeType="afterEffect">
                                  <p:stCondLst>
                                    <p:cond delay="0"/>
                                  </p:stCondLst>
                                  <p:childTnLst>
                                    <p:set>
                                      <p:cBhvr>
                                        <p:cTn id="17" dur="1" fill="hold">
                                          <p:stCondLst>
                                            <p:cond delay="0"/>
                                          </p:stCondLst>
                                        </p:cTn>
                                        <p:tgtEl>
                                          <p:spTgt spid="93">
                                            <p:txEl>
                                              <p:pRg st="1" end="1"/>
                                            </p:txEl>
                                          </p:spTgt>
                                        </p:tgtEl>
                                        <p:attrNameLst>
                                          <p:attrName>style.visibility</p:attrName>
                                        </p:attrNameLst>
                                      </p:cBhvr>
                                      <p:to>
                                        <p:strVal val="visible"/>
                                      </p:to>
                                    </p:set>
                                    <p:anim calcmode="lin" valueType="num">
                                      <p:cBhvr additive="base">
                                        <p:cTn id="18" dur="500"/>
                                        <p:tgtEl>
                                          <p:spTgt spid="93">
                                            <p:txEl>
                                              <p:pRg st="1" end="1"/>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9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95"/>
                                        </p:tgtEl>
                                        <p:attrNameLst>
                                          <p:attrName>style.visibility</p:attrName>
                                        </p:attrNameLst>
                                      </p:cBhvr>
                                      <p:to>
                                        <p:strVal val="visible"/>
                                      </p:to>
                                    </p:set>
                                    <p:anim calcmode="lin" valueType="num">
                                      <p:cBhvr additive="base">
                                        <p:cTn id="24" dur="500"/>
                                        <p:tgtEl>
                                          <p:spTgt spid="95"/>
                                        </p:tgtEl>
                                        <p:attrNameLst>
                                          <p:attrName>ppt_x</p:attrName>
                                        </p:attrNameLst>
                                      </p:cBhvr>
                                      <p:tavLst>
                                        <p:tav tm="0">
                                          <p:val>
                                            <p:strVal val="#ppt_x+#ppt_w*1.125000"/>
                                          </p:val>
                                        </p:tav>
                                        <p:tav tm="100000">
                                          <p:val>
                                            <p:strVal val="#ppt_x"/>
                                          </p:val>
                                        </p:tav>
                                      </p:tavLst>
                                    </p:anim>
                                    <p:animEffect transition="in" filter="wipe(left)">
                                      <p:cBhvr>
                                        <p:cTn id="25" dur="500"/>
                                        <p:tgtEl>
                                          <p:spTgt spid="95"/>
                                        </p:tgtEl>
                                      </p:cBhvr>
                                    </p:animEffect>
                                  </p:childTnLst>
                                </p:cTn>
                              </p:par>
                            </p:childTnLst>
                          </p:cTn>
                        </p:par>
                        <p:par>
                          <p:cTn id="26" fill="hold">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93">
                                            <p:txEl>
                                              <p:pRg st="2" end="2"/>
                                            </p:txEl>
                                          </p:spTgt>
                                        </p:tgtEl>
                                        <p:attrNameLst>
                                          <p:attrName>style.visibility</p:attrName>
                                        </p:attrNameLst>
                                      </p:cBhvr>
                                      <p:to>
                                        <p:strVal val="visible"/>
                                      </p:to>
                                    </p:set>
                                    <p:anim calcmode="lin" valueType="num">
                                      <p:cBhvr additive="base">
                                        <p:cTn id="29" dur="500"/>
                                        <p:tgtEl>
                                          <p:spTgt spid="93">
                                            <p:txEl>
                                              <p:pRg st="2" end="2"/>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9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2" fill="hold" grpId="0" nodeType="clickEffect">
                                  <p:stCondLst>
                                    <p:cond delay="0"/>
                                  </p:stCondLst>
                                  <p:childTnLst>
                                    <p:set>
                                      <p:cBhvr>
                                        <p:cTn id="34" dur="1" fill="hold">
                                          <p:stCondLst>
                                            <p:cond delay="0"/>
                                          </p:stCondLst>
                                        </p:cTn>
                                        <p:tgtEl>
                                          <p:spTgt spid="96"/>
                                        </p:tgtEl>
                                        <p:attrNameLst>
                                          <p:attrName>style.visibility</p:attrName>
                                        </p:attrNameLst>
                                      </p:cBhvr>
                                      <p:to>
                                        <p:strVal val="visible"/>
                                      </p:to>
                                    </p:set>
                                    <p:anim calcmode="lin" valueType="num">
                                      <p:cBhvr additive="base">
                                        <p:cTn id="35" dur="500"/>
                                        <p:tgtEl>
                                          <p:spTgt spid="96"/>
                                        </p:tgtEl>
                                        <p:attrNameLst>
                                          <p:attrName>ppt_x</p:attrName>
                                        </p:attrNameLst>
                                      </p:cBhvr>
                                      <p:tavLst>
                                        <p:tav tm="0">
                                          <p:val>
                                            <p:strVal val="#ppt_x+#ppt_w*1.125000"/>
                                          </p:val>
                                        </p:tav>
                                        <p:tav tm="100000">
                                          <p:val>
                                            <p:strVal val="#ppt_x"/>
                                          </p:val>
                                        </p:tav>
                                      </p:tavLst>
                                    </p:anim>
                                    <p:animEffect transition="in" filter="wipe(left)">
                                      <p:cBhvr>
                                        <p:cTn id="36" dur="500"/>
                                        <p:tgtEl>
                                          <p:spTgt spid="96"/>
                                        </p:tgtEl>
                                      </p:cBhvr>
                                    </p:animEffect>
                                  </p:childTnLst>
                                </p:cTn>
                              </p:par>
                            </p:childTnLst>
                          </p:cTn>
                        </p:par>
                        <p:par>
                          <p:cTn id="37" fill="hold">
                            <p:stCondLst>
                              <p:cond delay="500"/>
                            </p:stCondLst>
                            <p:childTnLst>
                              <p:par>
                                <p:cTn id="38" presetID="12" presetClass="entr" presetSubtype="8" fill="hold" grpId="0" nodeType="afterEffect">
                                  <p:stCondLst>
                                    <p:cond delay="0"/>
                                  </p:stCondLst>
                                  <p:childTnLst>
                                    <p:set>
                                      <p:cBhvr>
                                        <p:cTn id="39" dur="1" fill="hold">
                                          <p:stCondLst>
                                            <p:cond delay="0"/>
                                          </p:stCondLst>
                                        </p:cTn>
                                        <p:tgtEl>
                                          <p:spTgt spid="93">
                                            <p:txEl>
                                              <p:pRg st="4" end="4"/>
                                            </p:txEl>
                                          </p:spTgt>
                                        </p:tgtEl>
                                        <p:attrNameLst>
                                          <p:attrName>style.visibility</p:attrName>
                                        </p:attrNameLst>
                                      </p:cBhvr>
                                      <p:to>
                                        <p:strVal val="visible"/>
                                      </p:to>
                                    </p:set>
                                    <p:anim calcmode="lin" valueType="num">
                                      <p:cBhvr additive="base">
                                        <p:cTn id="40" dur="500"/>
                                        <p:tgtEl>
                                          <p:spTgt spid="93">
                                            <p:txEl>
                                              <p:pRg st="4" end="4"/>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9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97"/>
                                        </p:tgtEl>
                                        <p:attrNameLst>
                                          <p:attrName>style.visibility</p:attrName>
                                        </p:attrNameLst>
                                      </p:cBhvr>
                                      <p:to>
                                        <p:strVal val="visible"/>
                                      </p:to>
                                    </p:set>
                                    <p:anim calcmode="lin" valueType="num">
                                      <p:cBhvr additive="base">
                                        <p:cTn id="46" dur="500"/>
                                        <p:tgtEl>
                                          <p:spTgt spid="97"/>
                                        </p:tgtEl>
                                        <p:attrNameLst>
                                          <p:attrName>ppt_x</p:attrName>
                                        </p:attrNameLst>
                                      </p:cBhvr>
                                      <p:tavLst>
                                        <p:tav tm="0">
                                          <p:val>
                                            <p:strVal val="#ppt_x+#ppt_w*1.125000"/>
                                          </p:val>
                                        </p:tav>
                                        <p:tav tm="100000">
                                          <p:val>
                                            <p:strVal val="#ppt_x"/>
                                          </p:val>
                                        </p:tav>
                                      </p:tavLst>
                                    </p:anim>
                                    <p:animEffect transition="in" filter="wipe(left)">
                                      <p:cBhvr>
                                        <p:cTn id="47" dur="500"/>
                                        <p:tgtEl>
                                          <p:spTgt spid="97"/>
                                        </p:tgtEl>
                                      </p:cBhvr>
                                    </p:animEffect>
                                  </p:childTnLst>
                                </p:cTn>
                              </p:par>
                            </p:childTnLst>
                          </p:cTn>
                        </p:par>
                        <p:par>
                          <p:cTn id="48" fill="hold">
                            <p:stCondLst>
                              <p:cond delay="500"/>
                            </p:stCondLst>
                            <p:childTnLst>
                              <p:par>
                                <p:cTn id="49" presetID="12" presetClass="entr" presetSubtype="8" fill="hold" grpId="0" nodeType="afterEffect">
                                  <p:stCondLst>
                                    <p:cond delay="0"/>
                                  </p:stCondLst>
                                  <p:childTnLst>
                                    <p:set>
                                      <p:cBhvr>
                                        <p:cTn id="50" dur="1" fill="hold">
                                          <p:stCondLst>
                                            <p:cond delay="0"/>
                                          </p:stCondLst>
                                        </p:cTn>
                                        <p:tgtEl>
                                          <p:spTgt spid="93">
                                            <p:txEl>
                                              <p:pRg st="5" end="5"/>
                                            </p:txEl>
                                          </p:spTgt>
                                        </p:tgtEl>
                                        <p:attrNameLst>
                                          <p:attrName>style.visibility</p:attrName>
                                        </p:attrNameLst>
                                      </p:cBhvr>
                                      <p:to>
                                        <p:strVal val="visible"/>
                                      </p:to>
                                    </p:set>
                                    <p:anim calcmode="lin" valueType="num">
                                      <p:cBhvr additive="base">
                                        <p:cTn id="51" dur="500"/>
                                        <p:tgtEl>
                                          <p:spTgt spid="93">
                                            <p:txEl>
                                              <p:pRg st="5" end="5"/>
                                            </p:txEl>
                                          </p:spTgt>
                                        </p:tgtEl>
                                        <p:attrNameLst>
                                          <p:attrName>ppt_x</p:attrName>
                                        </p:attrNameLst>
                                      </p:cBhvr>
                                      <p:tavLst>
                                        <p:tav tm="0">
                                          <p:val>
                                            <p:strVal val="#ppt_x-#ppt_w*1.125000"/>
                                          </p:val>
                                        </p:tav>
                                        <p:tav tm="100000">
                                          <p:val>
                                            <p:strVal val="#ppt_x"/>
                                          </p:val>
                                        </p:tav>
                                      </p:tavLst>
                                    </p:anim>
                                    <p:animEffect transition="in" filter="wipe(right)">
                                      <p:cBhvr>
                                        <p:cTn id="52" dur="500"/>
                                        <p:tgtEl>
                                          <p:spTgt spid="9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98"/>
                                        </p:tgtEl>
                                        <p:attrNameLst>
                                          <p:attrName>style.visibility</p:attrName>
                                        </p:attrNameLst>
                                      </p:cBhvr>
                                      <p:to>
                                        <p:strVal val="visible"/>
                                      </p:to>
                                    </p:set>
                                    <p:anim calcmode="lin" valueType="num">
                                      <p:cBhvr additive="base">
                                        <p:cTn id="57" dur="500"/>
                                        <p:tgtEl>
                                          <p:spTgt spid="98"/>
                                        </p:tgtEl>
                                        <p:attrNameLst>
                                          <p:attrName>ppt_x</p:attrName>
                                        </p:attrNameLst>
                                      </p:cBhvr>
                                      <p:tavLst>
                                        <p:tav tm="0">
                                          <p:val>
                                            <p:strVal val="#ppt_x+#ppt_w*1.125000"/>
                                          </p:val>
                                        </p:tav>
                                        <p:tav tm="100000">
                                          <p:val>
                                            <p:strVal val="#ppt_x"/>
                                          </p:val>
                                        </p:tav>
                                      </p:tavLst>
                                    </p:anim>
                                    <p:animEffect transition="in" filter="wipe(left)">
                                      <p:cBhvr>
                                        <p:cTn id="58" dur="500"/>
                                        <p:tgtEl>
                                          <p:spTgt spid="98"/>
                                        </p:tgtEl>
                                      </p:cBhvr>
                                    </p:animEffect>
                                  </p:childTnLst>
                                </p:cTn>
                              </p:par>
                            </p:childTnLst>
                          </p:cTn>
                        </p:par>
                        <p:par>
                          <p:cTn id="59" fill="hold">
                            <p:stCondLst>
                              <p:cond delay="500"/>
                            </p:stCondLst>
                            <p:childTnLst>
                              <p:par>
                                <p:cTn id="60" presetID="12" presetClass="entr" presetSubtype="8" fill="hold" grpId="0" nodeType="afterEffect">
                                  <p:stCondLst>
                                    <p:cond delay="0"/>
                                  </p:stCondLst>
                                  <p:childTnLst>
                                    <p:set>
                                      <p:cBhvr>
                                        <p:cTn id="61" dur="1" fill="hold">
                                          <p:stCondLst>
                                            <p:cond delay="0"/>
                                          </p:stCondLst>
                                        </p:cTn>
                                        <p:tgtEl>
                                          <p:spTgt spid="93">
                                            <p:txEl>
                                              <p:pRg st="6" end="6"/>
                                            </p:txEl>
                                          </p:spTgt>
                                        </p:tgtEl>
                                        <p:attrNameLst>
                                          <p:attrName>style.visibility</p:attrName>
                                        </p:attrNameLst>
                                      </p:cBhvr>
                                      <p:to>
                                        <p:strVal val="visible"/>
                                      </p:to>
                                    </p:set>
                                    <p:anim calcmode="lin" valueType="num">
                                      <p:cBhvr additive="base">
                                        <p:cTn id="62" dur="500"/>
                                        <p:tgtEl>
                                          <p:spTgt spid="93">
                                            <p:txEl>
                                              <p:pRg st="6" end="6"/>
                                            </p:txEl>
                                          </p:spTgt>
                                        </p:tgtEl>
                                        <p:attrNameLst>
                                          <p:attrName>ppt_x</p:attrName>
                                        </p:attrNameLst>
                                      </p:cBhvr>
                                      <p:tavLst>
                                        <p:tav tm="0">
                                          <p:val>
                                            <p:strVal val="#ppt_x-#ppt_w*1.125000"/>
                                          </p:val>
                                        </p:tav>
                                        <p:tav tm="100000">
                                          <p:val>
                                            <p:strVal val="#ppt_x"/>
                                          </p:val>
                                        </p:tav>
                                      </p:tavLst>
                                    </p:anim>
                                    <p:animEffect transition="in" filter="wipe(right)">
                                      <p:cBhvr>
                                        <p:cTn id="63" dur="500"/>
                                        <p:tgtEl>
                                          <p:spTgt spid="9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2" fill="hold" grpId="0" nodeType="clickEffect">
                                  <p:stCondLst>
                                    <p:cond delay="0"/>
                                  </p:stCondLst>
                                  <p:childTnLst>
                                    <p:set>
                                      <p:cBhvr>
                                        <p:cTn id="67" dur="1" fill="hold">
                                          <p:stCondLst>
                                            <p:cond delay="0"/>
                                          </p:stCondLst>
                                        </p:cTn>
                                        <p:tgtEl>
                                          <p:spTgt spid="99"/>
                                        </p:tgtEl>
                                        <p:attrNameLst>
                                          <p:attrName>style.visibility</p:attrName>
                                        </p:attrNameLst>
                                      </p:cBhvr>
                                      <p:to>
                                        <p:strVal val="visible"/>
                                      </p:to>
                                    </p:set>
                                    <p:anim calcmode="lin" valueType="num">
                                      <p:cBhvr additive="base">
                                        <p:cTn id="68" dur="500"/>
                                        <p:tgtEl>
                                          <p:spTgt spid="99"/>
                                        </p:tgtEl>
                                        <p:attrNameLst>
                                          <p:attrName>ppt_x</p:attrName>
                                        </p:attrNameLst>
                                      </p:cBhvr>
                                      <p:tavLst>
                                        <p:tav tm="0">
                                          <p:val>
                                            <p:strVal val="#ppt_x+#ppt_w*1.125000"/>
                                          </p:val>
                                        </p:tav>
                                        <p:tav tm="100000">
                                          <p:val>
                                            <p:strVal val="#ppt_x"/>
                                          </p:val>
                                        </p:tav>
                                      </p:tavLst>
                                    </p:anim>
                                    <p:animEffect transition="in" filter="wipe(left)">
                                      <p:cBhvr>
                                        <p:cTn id="69" dur="500"/>
                                        <p:tgtEl>
                                          <p:spTgt spid="99"/>
                                        </p:tgtEl>
                                      </p:cBhvr>
                                    </p:animEffect>
                                  </p:childTnLst>
                                </p:cTn>
                              </p:par>
                            </p:childTnLst>
                          </p:cTn>
                        </p:par>
                        <p:par>
                          <p:cTn id="70" fill="hold">
                            <p:stCondLst>
                              <p:cond delay="500"/>
                            </p:stCondLst>
                            <p:childTnLst>
                              <p:par>
                                <p:cTn id="71" presetID="12" presetClass="entr" presetSubtype="8" fill="hold" grpId="0" nodeType="afterEffect">
                                  <p:stCondLst>
                                    <p:cond delay="0"/>
                                  </p:stCondLst>
                                  <p:childTnLst>
                                    <p:set>
                                      <p:cBhvr>
                                        <p:cTn id="72" dur="1" fill="hold">
                                          <p:stCondLst>
                                            <p:cond delay="0"/>
                                          </p:stCondLst>
                                        </p:cTn>
                                        <p:tgtEl>
                                          <p:spTgt spid="93">
                                            <p:txEl>
                                              <p:pRg st="7" end="7"/>
                                            </p:txEl>
                                          </p:spTgt>
                                        </p:tgtEl>
                                        <p:attrNameLst>
                                          <p:attrName>style.visibility</p:attrName>
                                        </p:attrNameLst>
                                      </p:cBhvr>
                                      <p:to>
                                        <p:strVal val="visible"/>
                                      </p:to>
                                    </p:set>
                                    <p:anim calcmode="lin" valueType="num">
                                      <p:cBhvr additive="base">
                                        <p:cTn id="73" dur="500"/>
                                        <p:tgtEl>
                                          <p:spTgt spid="93">
                                            <p:txEl>
                                              <p:pRg st="7" end="7"/>
                                            </p:txEl>
                                          </p:spTgt>
                                        </p:tgtEl>
                                        <p:attrNameLst>
                                          <p:attrName>ppt_x</p:attrName>
                                        </p:attrNameLst>
                                      </p:cBhvr>
                                      <p:tavLst>
                                        <p:tav tm="0">
                                          <p:val>
                                            <p:strVal val="#ppt_x-#ppt_w*1.125000"/>
                                          </p:val>
                                        </p:tav>
                                        <p:tav tm="100000">
                                          <p:val>
                                            <p:strVal val="#ppt_x"/>
                                          </p:val>
                                        </p:tav>
                                      </p:tavLst>
                                    </p:anim>
                                    <p:animEffect transition="in" filter="wipe(right)">
                                      <p:cBhvr>
                                        <p:cTn id="74" dur="500"/>
                                        <p:tgtEl>
                                          <p:spTgt spid="9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2" fill="hold" grpId="0" nodeType="click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500"/>
                                        <p:tgtEl>
                                          <p:spTgt spid="100"/>
                                        </p:tgtEl>
                                        <p:attrNameLst>
                                          <p:attrName>ppt_x</p:attrName>
                                        </p:attrNameLst>
                                      </p:cBhvr>
                                      <p:tavLst>
                                        <p:tav tm="0">
                                          <p:val>
                                            <p:strVal val="#ppt_x+#ppt_w*1.125000"/>
                                          </p:val>
                                        </p:tav>
                                        <p:tav tm="100000">
                                          <p:val>
                                            <p:strVal val="#ppt_x"/>
                                          </p:val>
                                        </p:tav>
                                      </p:tavLst>
                                    </p:anim>
                                    <p:animEffect transition="in" filter="wipe(left)">
                                      <p:cBhvr>
                                        <p:cTn id="80" dur="500"/>
                                        <p:tgtEl>
                                          <p:spTgt spid="100"/>
                                        </p:tgtEl>
                                      </p:cBhvr>
                                    </p:animEffect>
                                  </p:childTnLst>
                                </p:cTn>
                              </p:par>
                            </p:childTnLst>
                          </p:cTn>
                        </p:par>
                        <p:par>
                          <p:cTn id="81" fill="hold">
                            <p:stCondLst>
                              <p:cond delay="500"/>
                            </p:stCondLst>
                            <p:childTnLst>
                              <p:par>
                                <p:cTn id="82" presetID="12" presetClass="entr" presetSubtype="8" fill="hold" grpId="0" nodeType="afterEffect">
                                  <p:stCondLst>
                                    <p:cond delay="0"/>
                                  </p:stCondLst>
                                  <p:childTnLst>
                                    <p:set>
                                      <p:cBhvr>
                                        <p:cTn id="83" dur="1" fill="hold">
                                          <p:stCondLst>
                                            <p:cond delay="0"/>
                                          </p:stCondLst>
                                        </p:cTn>
                                        <p:tgtEl>
                                          <p:spTgt spid="93">
                                            <p:txEl>
                                              <p:pRg st="8" end="8"/>
                                            </p:txEl>
                                          </p:spTgt>
                                        </p:tgtEl>
                                        <p:attrNameLst>
                                          <p:attrName>style.visibility</p:attrName>
                                        </p:attrNameLst>
                                      </p:cBhvr>
                                      <p:to>
                                        <p:strVal val="visible"/>
                                      </p:to>
                                    </p:set>
                                    <p:anim calcmode="lin" valueType="num">
                                      <p:cBhvr additive="base">
                                        <p:cTn id="84" dur="500"/>
                                        <p:tgtEl>
                                          <p:spTgt spid="93">
                                            <p:txEl>
                                              <p:pRg st="8" end="8"/>
                                            </p:txEl>
                                          </p:spTgt>
                                        </p:tgtEl>
                                        <p:attrNameLst>
                                          <p:attrName>ppt_x</p:attrName>
                                        </p:attrNameLst>
                                      </p:cBhvr>
                                      <p:tavLst>
                                        <p:tav tm="0">
                                          <p:val>
                                            <p:strVal val="#ppt_x-#ppt_w*1.125000"/>
                                          </p:val>
                                        </p:tav>
                                        <p:tav tm="100000">
                                          <p:val>
                                            <p:strVal val="#ppt_x"/>
                                          </p:val>
                                        </p:tav>
                                      </p:tavLst>
                                    </p:anim>
                                    <p:animEffect transition="in" filter="wipe(right)">
                                      <p:cBhvr>
                                        <p:cTn id="85" dur="500"/>
                                        <p:tgtEl>
                                          <p:spTgt spid="93">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2" fill="hold" grpId="0" nodeType="clickEffect">
                                  <p:stCondLst>
                                    <p:cond delay="0"/>
                                  </p:stCondLst>
                                  <p:childTnLst>
                                    <p:set>
                                      <p:cBhvr>
                                        <p:cTn id="89" dur="1" fill="hold">
                                          <p:stCondLst>
                                            <p:cond delay="0"/>
                                          </p:stCondLst>
                                        </p:cTn>
                                        <p:tgtEl>
                                          <p:spTgt spid="101"/>
                                        </p:tgtEl>
                                        <p:attrNameLst>
                                          <p:attrName>style.visibility</p:attrName>
                                        </p:attrNameLst>
                                      </p:cBhvr>
                                      <p:to>
                                        <p:strVal val="visible"/>
                                      </p:to>
                                    </p:set>
                                    <p:anim calcmode="lin" valueType="num">
                                      <p:cBhvr additive="base">
                                        <p:cTn id="90" dur="500"/>
                                        <p:tgtEl>
                                          <p:spTgt spid="101"/>
                                        </p:tgtEl>
                                        <p:attrNameLst>
                                          <p:attrName>ppt_x</p:attrName>
                                        </p:attrNameLst>
                                      </p:cBhvr>
                                      <p:tavLst>
                                        <p:tav tm="0">
                                          <p:val>
                                            <p:strVal val="#ppt_x+#ppt_w*1.125000"/>
                                          </p:val>
                                        </p:tav>
                                        <p:tav tm="100000">
                                          <p:val>
                                            <p:strVal val="#ppt_x"/>
                                          </p:val>
                                        </p:tav>
                                      </p:tavLst>
                                    </p:anim>
                                    <p:animEffect transition="in" filter="wipe(left)">
                                      <p:cBhvr>
                                        <p:cTn id="91" dur="500"/>
                                        <p:tgtEl>
                                          <p:spTgt spid="101"/>
                                        </p:tgtEl>
                                      </p:cBhvr>
                                    </p:animEffect>
                                  </p:childTnLst>
                                </p:cTn>
                              </p:par>
                            </p:childTnLst>
                          </p:cTn>
                        </p:par>
                        <p:par>
                          <p:cTn id="92" fill="hold">
                            <p:stCondLst>
                              <p:cond delay="500"/>
                            </p:stCondLst>
                            <p:childTnLst>
                              <p:par>
                                <p:cTn id="93" presetID="12" presetClass="entr" presetSubtype="8" fill="hold" grpId="0" nodeType="afterEffect">
                                  <p:stCondLst>
                                    <p:cond delay="0"/>
                                  </p:stCondLst>
                                  <p:childTnLst>
                                    <p:set>
                                      <p:cBhvr>
                                        <p:cTn id="94" dur="1" fill="hold">
                                          <p:stCondLst>
                                            <p:cond delay="0"/>
                                          </p:stCondLst>
                                        </p:cTn>
                                        <p:tgtEl>
                                          <p:spTgt spid="93">
                                            <p:txEl>
                                              <p:pRg st="9" end="9"/>
                                            </p:txEl>
                                          </p:spTgt>
                                        </p:tgtEl>
                                        <p:attrNameLst>
                                          <p:attrName>style.visibility</p:attrName>
                                        </p:attrNameLst>
                                      </p:cBhvr>
                                      <p:to>
                                        <p:strVal val="visible"/>
                                      </p:to>
                                    </p:set>
                                    <p:anim calcmode="lin" valueType="num">
                                      <p:cBhvr additive="base">
                                        <p:cTn id="95" dur="500"/>
                                        <p:tgtEl>
                                          <p:spTgt spid="93">
                                            <p:txEl>
                                              <p:pRg st="9" end="9"/>
                                            </p:txEl>
                                          </p:spTgt>
                                        </p:tgtEl>
                                        <p:attrNameLst>
                                          <p:attrName>ppt_x</p:attrName>
                                        </p:attrNameLst>
                                      </p:cBhvr>
                                      <p:tavLst>
                                        <p:tav tm="0">
                                          <p:val>
                                            <p:strVal val="#ppt_x-#ppt_w*1.125000"/>
                                          </p:val>
                                        </p:tav>
                                        <p:tav tm="100000">
                                          <p:val>
                                            <p:strVal val="#ppt_x"/>
                                          </p:val>
                                        </p:tav>
                                      </p:tavLst>
                                    </p:anim>
                                    <p:animEffect transition="in" filter="wipe(right)">
                                      <p:cBhvr>
                                        <p:cTn id="96" dur="500"/>
                                        <p:tgtEl>
                                          <p:spTgt spid="93">
                                            <p:txEl>
                                              <p:pRg st="9" end="9"/>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2" fill="hold" grpId="0" nodeType="clickEffect">
                                  <p:stCondLst>
                                    <p:cond delay="0"/>
                                  </p:stCondLst>
                                  <p:childTnLst>
                                    <p:set>
                                      <p:cBhvr>
                                        <p:cTn id="100" dur="1" fill="hold">
                                          <p:stCondLst>
                                            <p:cond delay="0"/>
                                          </p:stCondLst>
                                        </p:cTn>
                                        <p:tgtEl>
                                          <p:spTgt spid="102"/>
                                        </p:tgtEl>
                                        <p:attrNameLst>
                                          <p:attrName>style.visibility</p:attrName>
                                        </p:attrNameLst>
                                      </p:cBhvr>
                                      <p:to>
                                        <p:strVal val="visible"/>
                                      </p:to>
                                    </p:set>
                                    <p:anim calcmode="lin" valueType="num">
                                      <p:cBhvr additive="base">
                                        <p:cTn id="101" dur="500"/>
                                        <p:tgtEl>
                                          <p:spTgt spid="102"/>
                                        </p:tgtEl>
                                        <p:attrNameLst>
                                          <p:attrName>ppt_x</p:attrName>
                                        </p:attrNameLst>
                                      </p:cBhvr>
                                      <p:tavLst>
                                        <p:tav tm="0">
                                          <p:val>
                                            <p:strVal val="#ppt_x+#ppt_w*1.125000"/>
                                          </p:val>
                                        </p:tav>
                                        <p:tav tm="100000">
                                          <p:val>
                                            <p:strVal val="#ppt_x"/>
                                          </p:val>
                                        </p:tav>
                                      </p:tavLst>
                                    </p:anim>
                                    <p:animEffect transition="in" filter="wipe(left)">
                                      <p:cBhvr>
                                        <p:cTn id="102" dur="500"/>
                                        <p:tgtEl>
                                          <p:spTgt spid="102"/>
                                        </p:tgtEl>
                                      </p:cBhvr>
                                    </p:animEffect>
                                  </p:childTnLst>
                                </p:cTn>
                              </p:par>
                            </p:childTnLst>
                          </p:cTn>
                        </p:par>
                        <p:par>
                          <p:cTn id="103" fill="hold">
                            <p:stCondLst>
                              <p:cond delay="500"/>
                            </p:stCondLst>
                            <p:childTnLst>
                              <p:par>
                                <p:cTn id="104" presetID="12" presetClass="entr" presetSubtype="8" fill="hold" grpId="0" nodeType="afterEffect">
                                  <p:stCondLst>
                                    <p:cond delay="0"/>
                                  </p:stCondLst>
                                  <p:childTnLst>
                                    <p:set>
                                      <p:cBhvr>
                                        <p:cTn id="105" dur="1" fill="hold">
                                          <p:stCondLst>
                                            <p:cond delay="0"/>
                                          </p:stCondLst>
                                        </p:cTn>
                                        <p:tgtEl>
                                          <p:spTgt spid="93">
                                            <p:txEl>
                                              <p:pRg st="10" end="10"/>
                                            </p:txEl>
                                          </p:spTgt>
                                        </p:tgtEl>
                                        <p:attrNameLst>
                                          <p:attrName>style.visibility</p:attrName>
                                        </p:attrNameLst>
                                      </p:cBhvr>
                                      <p:to>
                                        <p:strVal val="visible"/>
                                      </p:to>
                                    </p:set>
                                    <p:anim calcmode="lin" valueType="num">
                                      <p:cBhvr additive="base">
                                        <p:cTn id="106" dur="500"/>
                                        <p:tgtEl>
                                          <p:spTgt spid="93">
                                            <p:txEl>
                                              <p:pRg st="10" end="10"/>
                                            </p:txEl>
                                          </p:spTgt>
                                        </p:tgtEl>
                                        <p:attrNameLst>
                                          <p:attrName>ppt_x</p:attrName>
                                        </p:attrNameLst>
                                      </p:cBhvr>
                                      <p:tavLst>
                                        <p:tav tm="0">
                                          <p:val>
                                            <p:strVal val="#ppt_x-#ppt_w*1.125000"/>
                                          </p:val>
                                        </p:tav>
                                        <p:tav tm="100000">
                                          <p:val>
                                            <p:strVal val="#ppt_x"/>
                                          </p:val>
                                        </p:tav>
                                      </p:tavLst>
                                    </p:anim>
                                    <p:animEffect transition="in" filter="wipe(right)">
                                      <p:cBhvr>
                                        <p:cTn id="107" dur="500"/>
                                        <p:tgtEl>
                                          <p:spTgt spid="93">
                                            <p:txEl>
                                              <p:pRg st="10" end="1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2" presetClass="entr" presetSubtype="2" fill="hold" grpId="0" nodeType="clickEffect">
                                  <p:stCondLst>
                                    <p:cond delay="0"/>
                                  </p:stCondLst>
                                  <p:childTnLst>
                                    <p:set>
                                      <p:cBhvr>
                                        <p:cTn id="111" dur="1" fill="hold">
                                          <p:stCondLst>
                                            <p:cond delay="0"/>
                                          </p:stCondLst>
                                        </p:cTn>
                                        <p:tgtEl>
                                          <p:spTgt spid="103"/>
                                        </p:tgtEl>
                                        <p:attrNameLst>
                                          <p:attrName>style.visibility</p:attrName>
                                        </p:attrNameLst>
                                      </p:cBhvr>
                                      <p:to>
                                        <p:strVal val="visible"/>
                                      </p:to>
                                    </p:set>
                                    <p:anim calcmode="lin" valueType="num">
                                      <p:cBhvr additive="base">
                                        <p:cTn id="112" dur="500"/>
                                        <p:tgtEl>
                                          <p:spTgt spid="103"/>
                                        </p:tgtEl>
                                        <p:attrNameLst>
                                          <p:attrName>ppt_x</p:attrName>
                                        </p:attrNameLst>
                                      </p:cBhvr>
                                      <p:tavLst>
                                        <p:tav tm="0">
                                          <p:val>
                                            <p:strVal val="#ppt_x+#ppt_w*1.125000"/>
                                          </p:val>
                                        </p:tav>
                                        <p:tav tm="100000">
                                          <p:val>
                                            <p:strVal val="#ppt_x"/>
                                          </p:val>
                                        </p:tav>
                                      </p:tavLst>
                                    </p:anim>
                                    <p:animEffect transition="in" filter="wipe(left)">
                                      <p:cBhvr>
                                        <p:cTn id="113"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uiExpand="1" build="p" advAuto="0"/>
      <p:bldP spid="94" grpId="0"/>
      <p:bldP spid="95" grpId="0"/>
      <p:bldP spid="96" grpId="0"/>
      <p:bldP spid="97" grpId="0"/>
      <p:bldP spid="98" grpId="0"/>
      <p:bldP spid="99" grpId="0"/>
      <p:bldP spid="100" grpId="0"/>
      <p:bldP spid="101" grpId="0"/>
      <p:bldP spid="102" grpId="0"/>
      <p:bldP spid="1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838080" y="365040"/>
            <a:ext cx="10515240" cy="1325160"/>
          </a:xfrm>
          <a:prstGeom prst="rect">
            <a:avLst/>
          </a:prstGeom>
          <a:noFill/>
          <a:ln>
            <a:noFill/>
          </a:ln>
        </p:spPr>
        <p:txBody>
          <a:bodyPr anchor="ctr"/>
          <a:lstStyle/>
          <a:p>
            <a:pPr>
              <a:lnSpc>
                <a:spcPct val="90000"/>
              </a:lnSpc>
            </a:pPr>
            <a:r>
              <a:rPr lang="pl-PL" sz="4400" strike="noStrike">
                <a:solidFill>
                  <a:srgbClr val="000000"/>
                </a:solidFill>
                <a:latin typeface="Calibri Light"/>
              </a:rPr>
              <a:t>Buchstabenkombinationen</a:t>
            </a:r>
            <a:endParaRPr/>
          </a:p>
        </p:txBody>
      </p:sp>
      <p:sp>
        <p:nvSpPr>
          <p:cNvPr id="105" name="TextShape 2"/>
          <p:cNvSpPr txBox="1"/>
          <p:nvPr/>
        </p:nvSpPr>
        <p:spPr>
          <a:xfrm>
            <a:off x="838080" y="1825560"/>
            <a:ext cx="6541200" cy="4350960"/>
          </a:xfrm>
          <a:prstGeom prst="rect">
            <a:avLst/>
          </a:prstGeom>
          <a:noFill/>
          <a:ln>
            <a:noFill/>
          </a:ln>
        </p:spPr>
        <p:txBody>
          <a:bodyPr/>
          <a:lstStyle/>
          <a:p>
            <a:pPr>
              <a:lnSpc>
                <a:spcPct val="100000"/>
              </a:lnSpc>
              <a:spcBef>
                <a:spcPts val="600"/>
              </a:spcBef>
              <a:buClr>
                <a:schemeClr val="tx1"/>
              </a:buClr>
              <a:buFont typeface="Arial"/>
              <a:buChar char="•"/>
            </a:pPr>
            <a:r>
              <a:rPr lang="pl-PL" sz="2800" strike="noStrike" dirty="0">
                <a:solidFill>
                  <a:srgbClr val="FF0000"/>
                </a:solidFill>
                <a:latin typeface="Calibri"/>
              </a:rPr>
              <a:t>cz</a:t>
            </a:r>
            <a:r>
              <a:rPr lang="pl-PL" sz="2800" strike="noStrike" dirty="0">
                <a:solidFill>
                  <a:srgbClr val="000000"/>
                </a:solidFill>
                <a:latin typeface="Calibri"/>
              </a:rPr>
              <a:t>apka (</a:t>
            </a:r>
            <a:r>
              <a:rPr lang="pl-PL" sz="2800" strike="noStrike" dirty="0" err="1">
                <a:solidFill>
                  <a:srgbClr val="000000"/>
                </a:solidFill>
                <a:latin typeface="Calibri"/>
              </a:rPr>
              <a:t>Mütze</a:t>
            </a:r>
            <a:r>
              <a:rPr lang="pl-PL" sz="2800" strike="noStrike" dirty="0">
                <a:solidFill>
                  <a:srgbClr val="000000"/>
                </a:solidFill>
                <a:latin typeface="Calibri"/>
              </a:rPr>
              <a:t>) </a:t>
            </a:r>
            <a:endParaRPr dirty="0"/>
          </a:p>
          <a:p>
            <a:pPr>
              <a:lnSpc>
                <a:spcPct val="100000"/>
              </a:lnSpc>
              <a:spcBef>
                <a:spcPts val="600"/>
              </a:spcBef>
              <a:buClr>
                <a:schemeClr val="tx1"/>
              </a:buClr>
              <a:buFont typeface="Arial"/>
              <a:buChar char="•"/>
            </a:pPr>
            <a:r>
              <a:rPr lang="pl-PL" sz="2800" strike="noStrike" dirty="0">
                <a:solidFill>
                  <a:srgbClr val="FF0000"/>
                </a:solidFill>
                <a:latin typeface="Calibri"/>
              </a:rPr>
              <a:t>sz</a:t>
            </a:r>
            <a:r>
              <a:rPr lang="pl-PL" sz="2800" strike="noStrike" dirty="0">
                <a:solidFill>
                  <a:srgbClr val="000000"/>
                </a:solidFill>
                <a:latin typeface="Calibri"/>
              </a:rPr>
              <a:t>alik (</a:t>
            </a:r>
            <a:r>
              <a:rPr lang="pl-PL" sz="2800" strike="noStrike" dirty="0" err="1">
                <a:solidFill>
                  <a:srgbClr val="000000"/>
                </a:solidFill>
                <a:latin typeface="Calibri"/>
              </a:rPr>
              <a:t>Schal</a:t>
            </a:r>
            <a:r>
              <a:rPr lang="pl-PL" sz="2800" strike="noStrike" dirty="0">
                <a:solidFill>
                  <a:srgbClr val="000000"/>
                </a:solidFill>
                <a:latin typeface="Calibri"/>
              </a:rPr>
              <a:t>)</a:t>
            </a:r>
            <a:endParaRPr dirty="0"/>
          </a:p>
          <a:p>
            <a:pPr>
              <a:lnSpc>
                <a:spcPct val="100000"/>
              </a:lnSpc>
              <a:spcBef>
                <a:spcPts val="600"/>
              </a:spcBef>
              <a:buClr>
                <a:schemeClr val="tx1"/>
              </a:buClr>
              <a:buFont typeface="Arial"/>
              <a:buChar char="•"/>
            </a:pPr>
            <a:r>
              <a:rPr lang="pl-PL" sz="2800" strike="noStrike" dirty="0">
                <a:solidFill>
                  <a:srgbClr val="FF0000"/>
                </a:solidFill>
                <a:latin typeface="Calibri"/>
              </a:rPr>
              <a:t>szcz</a:t>
            </a:r>
            <a:r>
              <a:rPr lang="pl-PL" sz="2800" strike="noStrike" dirty="0">
                <a:solidFill>
                  <a:srgbClr val="000000"/>
                </a:solidFill>
                <a:latin typeface="Calibri"/>
              </a:rPr>
              <a:t>ęśliwy (</a:t>
            </a:r>
            <a:r>
              <a:rPr lang="pl-PL" sz="2800" strike="noStrike" dirty="0" err="1">
                <a:solidFill>
                  <a:srgbClr val="000000"/>
                </a:solidFill>
                <a:latin typeface="Calibri"/>
              </a:rPr>
              <a:t>glücklich</a:t>
            </a:r>
            <a:r>
              <a:rPr lang="pl-PL" sz="2800" strike="noStrike" dirty="0">
                <a:solidFill>
                  <a:srgbClr val="000000"/>
                </a:solidFill>
                <a:latin typeface="Calibri"/>
              </a:rPr>
              <a:t>)</a:t>
            </a:r>
            <a:endParaRPr dirty="0"/>
          </a:p>
          <a:p>
            <a:pPr>
              <a:lnSpc>
                <a:spcPct val="100000"/>
              </a:lnSpc>
              <a:spcBef>
                <a:spcPts val="600"/>
              </a:spcBef>
              <a:buClr>
                <a:schemeClr val="tx1"/>
              </a:buClr>
              <a:buFont typeface="Arial"/>
              <a:buChar char="•"/>
            </a:pPr>
            <a:r>
              <a:rPr lang="pl-PL" sz="2800" strike="noStrike" dirty="0">
                <a:solidFill>
                  <a:srgbClr val="FF0000"/>
                </a:solidFill>
                <a:latin typeface="Calibri"/>
              </a:rPr>
              <a:t>dz</a:t>
            </a:r>
            <a:r>
              <a:rPr lang="pl-PL" sz="2800" strike="noStrike" dirty="0">
                <a:solidFill>
                  <a:srgbClr val="000000"/>
                </a:solidFill>
                <a:latin typeface="Calibri"/>
              </a:rPr>
              <a:t>won (</a:t>
            </a:r>
            <a:r>
              <a:rPr lang="pl-PL" sz="2800" strike="noStrike" dirty="0" err="1">
                <a:solidFill>
                  <a:srgbClr val="000000"/>
                </a:solidFill>
                <a:latin typeface="Calibri"/>
              </a:rPr>
              <a:t>Glocke</a:t>
            </a:r>
            <a:r>
              <a:rPr lang="pl-PL" sz="2800" strike="noStrike" dirty="0">
                <a:solidFill>
                  <a:srgbClr val="000000"/>
                </a:solidFill>
                <a:latin typeface="Calibri"/>
              </a:rPr>
              <a:t>)</a:t>
            </a:r>
            <a:endParaRPr dirty="0"/>
          </a:p>
          <a:p>
            <a:pPr>
              <a:lnSpc>
                <a:spcPct val="100000"/>
              </a:lnSpc>
              <a:spcBef>
                <a:spcPts val="600"/>
              </a:spcBef>
              <a:buClr>
                <a:schemeClr val="tx1"/>
              </a:buClr>
              <a:buFont typeface="Arial"/>
              <a:buChar char="•"/>
            </a:pPr>
            <a:r>
              <a:rPr lang="pl-PL" sz="2800" strike="noStrike" dirty="0">
                <a:solidFill>
                  <a:srgbClr val="FF0000"/>
                </a:solidFill>
                <a:latin typeface="Calibri"/>
              </a:rPr>
              <a:t>dż</a:t>
            </a:r>
            <a:r>
              <a:rPr lang="pl-PL" sz="2800" strike="noStrike" dirty="0">
                <a:solidFill>
                  <a:srgbClr val="000000"/>
                </a:solidFill>
                <a:latin typeface="Calibri"/>
              </a:rPr>
              <a:t>em (</a:t>
            </a:r>
            <a:r>
              <a:rPr lang="pl-PL" sz="2800" strike="noStrike" dirty="0" err="1">
                <a:solidFill>
                  <a:srgbClr val="000000"/>
                </a:solidFill>
                <a:latin typeface="Calibri"/>
              </a:rPr>
              <a:t>Marmelade</a:t>
            </a:r>
            <a:r>
              <a:rPr lang="pl-PL" sz="2800" strike="noStrike" dirty="0">
                <a:solidFill>
                  <a:srgbClr val="000000"/>
                </a:solidFill>
                <a:latin typeface="Calibri"/>
              </a:rPr>
              <a:t>)</a:t>
            </a:r>
            <a:endParaRPr dirty="0"/>
          </a:p>
          <a:p>
            <a:pPr>
              <a:lnSpc>
                <a:spcPct val="100000"/>
              </a:lnSpc>
              <a:spcBef>
                <a:spcPts val="600"/>
              </a:spcBef>
              <a:buClr>
                <a:schemeClr val="tx1"/>
              </a:buClr>
              <a:buFont typeface="Arial"/>
              <a:buChar char="•"/>
            </a:pPr>
            <a:r>
              <a:rPr lang="pl-PL" sz="2800" strike="noStrike" dirty="0">
                <a:solidFill>
                  <a:srgbClr val="FF0000"/>
                </a:solidFill>
                <a:latin typeface="Calibri"/>
              </a:rPr>
              <a:t>dź</a:t>
            </a:r>
            <a:r>
              <a:rPr lang="pl-PL" sz="2800" strike="noStrike" dirty="0">
                <a:solidFill>
                  <a:srgbClr val="000000"/>
                </a:solidFill>
                <a:latin typeface="Calibri"/>
              </a:rPr>
              <a:t>więk (Klang) </a:t>
            </a:r>
            <a:endParaRPr dirty="0"/>
          </a:p>
          <a:p>
            <a:pPr>
              <a:lnSpc>
                <a:spcPct val="100000"/>
              </a:lnSpc>
              <a:spcBef>
                <a:spcPts val="600"/>
              </a:spcBef>
              <a:buClr>
                <a:schemeClr val="tx1"/>
              </a:buClr>
              <a:buFont typeface="Arial"/>
              <a:buChar char="•"/>
            </a:pPr>
            <a:r>
              <a:rPr lang="pl-PL" sz="2800" strike="noStrike" dirty="0">
                <a:solidFill>
                  <a:srgbClr val="000000"/>
                </a:solidFill>
                <a:latin typeface="Calibri"/>
              </a:rPr>
              <a:t>ko</a:t>
            </a:r>
            <a:r>
              <a:rPr lang="pl-PL" sz="2800" strike="noStrike" dirty="0">
                <a:solidFill>
                  <a:srgbClr val="FF0000"/>
                </a:solidFill>
                <a:latin typeface="Calibri"/>
              </a:rPr>
              <a:t>ść</a:t>
            </a:r>
            <a:r>
              <a:rPr lang="pl-PL" sz="2800" strike="noStrike" dirty="0">
                <a:solidFill>
                  <a:srgbClr val="000000"/>
                </a:solidFill>
                <a:latin typeface="Calibri"/>
              </a:rPr>
              <a:t> (</a:t>
            </a:r>
            <a:r>
              <a:rPr lang="pl-PL" sz="2800" strike="noStrike" dirty="0" err="1">
                <a:solidFill>
                  <a:srgbClr val="000000"/>
                </a:solidFill>
                <a:latin typeface="Calibri"/>
              </a:rPr>
              <a:t>Knochen</a:t>
            </a:r>
            <a:r>
              <a:rPr lang="pl-PL" sz="2800" strike="noStrike" dirty="0">
                <a:solidFill>
                  <a:srgbClr val="000000"/>
                </a:solidFill>
                <a:latin typeface="Calibri"/>
              </a:rPr>
              <a:t>)</a:t>
            </a:r>
            <a:endParaRPr dirty="0"/>
          </a:p>
        </p:txBody>
      </p:sp>
      <p:pic>
        <p:nvPicPr>
          <p:cNvPr id="106" name="Symbol zastępczy zawartości 10"/>
          <p:cNvPicPr/>
          <p:nvPr/>
        </p:nvPicPr>
        <p:blipFill>
          <a:blip r:embed="rId2"/>
          <a:stretch/>
        </p:blipFill>
        <p:spPr>
          <a:xfrm>
            <a:off x="7194960" y="1378800"/>
            <a:ext cx="3328920" cy="2493360"/>
          </a:xfrm>
          <a:prstGeom prst="rect">
            <a:avLst/>
          </a:prstGeom>
          <a:ln>
            <a:noFill/>
          </a:ln>
        </p:spPr>
      </p:pic>
      <p:sp>
        <p:nvSpPr>
          <p:cNvPr id="107" name="CustomShape 3"/>
          <p:cNvSpPr/>
          <p:nvPr/>
        </p:nvSpPr>
        <p:spPr>
          <a:xfrm>
            <a:off x="4507560" y="1843200"/>
            <a:ext cx="202176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err="1">
                <a:solidFill>
                  <a:srgbClr val="FF0000"/>
                </a:solidFill>
                <a:latin typeface="Calibri"/>
              </a:rPr>
              <a:t>Tsch</a:t>
            </a:r>
            <a:r>
              <a:rPr lang="de-DE" sz="2400" strike="noStrike" dirty="0" err="1">
                <a:solidFill>
                  <a:srgbClr val="000000"/>
                </a:solidFill>
                <a:latin typeface="Calibri"/>
              </a:rPr>
              <a:t>ü</a:t>
            </a:r>
            <a:r>
              <a:rPr lang="de-DE" sz="2400" strike="noStrike" dirty="0">
                <a:solidFill>
                  <a:srgbClr val="000000"/>
                </a:solidFill>
                <a:latin typeface="Calibri"/>
              </a:rPr>
              <a:t>β</a:t>
            </a:r>
            <a:endParaRPr dirty="0"/>
          </a:p>
        </p:txBody>
      </p:sp>
      <p:sp>
        <p:nvSpPr>
          <p:cNvPr id="108" name="CustomShape 4"/>
          <p:cNvSpPr/>
          <p:nvPr/>
        </p:nvSpPr>
        <p:spPr>
          <a:xfrm>
            <a:off x="4503240" y="2352336"/>
            <a:ext cx="21160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Sch</a:t>
            </a:r>
            <a:r>
              <a:rPr lang="de-DE" sz="2400" strike="noStrike" dirty="0">
                <a:solidFill>
                  <a:srgbClr val="000000"/>
                </a:solidFill>
                <a:latin typeface="Calibri"/>
              </a:rPr>
              <a:t>ule</a:t>
            </a:r>
            <a:endParaRPr dirty="0"/>
          </a:p>
        </p:txBody>
      </p:sp>
      <p:sp>
        <p:nvSpPr>
          <p:cNvPr id="109" name="CustomShape 5"/>
          <p:cNvSpPr/>
          <p:nvPr/>
        </p:nvSpPr>
        <p:spPr>
          <a:xfrm>
            <a:off x="4507560" y="2863800"/>
            <a:ext cx="224064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Bor</a:t>
            </a:r>
            <a:r>
              <a:rPr lang="de-DE" sz="2400" strike="noStrike" dirty="0">
                <a:solidFill>
                  <a:srgbClr val="FF0000"/>
                </a:solidFill>
                <a:latin typeface="Calibri"/>
              </a:rPr>
              <a:t>schtsch</a:t>
            </a:r>
            <a:endParaRPr dirty="0"/>
          </a:p>
        </p:txBody>
      </p:sp>
      <p:sp>
        <p:nvSpPr>
          <p:cNvPr id="110" name="CustomShape 6"/>
          <p:cNvSpPr/>
          <p:nvPr/>
        </p:nvSpPr>
        <p:spPr>
          <a:xfrm>
            <a:off x="4507560" y="3368160"/>
            <a:ext cx="302616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Aben</a:t>
            </a:r>
            <a:r>
              <a:rPr lang="de-DE" sz="2400" strike="noStrike" dirty="0">
                <a:solidFill>
                  <a:srgbClr val="FF0000"/>
                </a:solidFill>
                <a:latin typeface="Calibri"/>
              </a:rPr>
              <a:t>ds</a:t>
            </a:r>
            <a:r>
              <a:rPr lang="de-DE" sz="2400" strike="noStrike" dirty="0">
                <a:solidFill>
                  <a:srgbClr val="000000"/>
                </a:solidFill>
                <a:latin typeface="Calibri"/>
              </a:rPr>
              <a:t>onne</a:t>
            </a:r>
            <a:endParaRPr dirty="0"/>
          </a:p>
        </p:txBody>
      </p:sp>
      <p:sp>
        <p:nvSpPr>
          <p:cNvPr id="111" name="CustomShape 7"/>
          <p:cNvSpPr/>
          <p:nvPr/>
        </p:nvSpPr>
        <p:spPr>
          <a:xfrm>
            <a:off x="4507560" y="3872520"/>
            <a:ext cx="190800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Dj</a:t>
            </a:r>
            <a:r>
              <a:rPr lang="de-DE" sz="2400" strike="noStrike" dirty="0">
                <a:solidFill>
                  <a:srgbClr val="000000"/>
                </a:solidFill>
                <a:latin typeface="Calibri"/>
              </a:rPr>
              <a:t>ango</a:t>
            </a:r>
            <a:endParaRPr dirty="0"/>
          </a:p>
        </p:txBody>
      </p:sp>
      <p:sp>
        <p:nvSpPr>
          <p:cNvPr id="112" name="CustomShape 8"/>
          <p:cNvSpPr/>
          <p:nvPr/>
        </p:nvSpPr>
        <p:spPr>
          <a:xfrm>
            <a:off x="4507560" y="4416904"/>
            <a:ext cx="379908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in </a:t>
            </a:r>
            <a:r>
              <a:rPr lang="de-DE" sz="2400" strike="noStrike" dirty="0">
                <a:solidFill>
                  <a:srgbClr val="FF0000"/>
                </a:solidFill>
                <a:latin typeface="Calibri"/>
              </a:rPr>
              <a:t>J</a:t>
            </a:r>
            <a:r>
              <a:rPr lang="de-DE" sz="2400" strike="noStrike" dirty="0">
                <a:solidFill>
                  <a:srgbClr val="000000"/>
                </a:solidFill>
                <a:latin typeface="Calibri"/>
              </a:rPr>
              <a:t>eans (nur weicher)</a:t>
            </a:r>
            <a:endParaRPr dirty="0"/>
          </a:p>
        </p:txBody>
      </p:sp>
      <p:sp>
        <p:nvSpPr>
          <p:cNvPr id="113" name="CustomShape 9"/>
          <p:cNvSpPr/>
          <p:nvPr/>
        </p:nvSpPr>
        <p:spPr>
          <a:xfrm>
            <a:off x="4507560" y="4910760"/>
            <a:ext cx="3618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strike="noStrike" dirty="0">
                <a:solidFill>
                  <a:srgbClr val="000000"/>
                </a:solidFill>
                <a:latin typeface="Calibri"/>
              </a:rPr>
              <a:t>wie  </a:t>
            </a:r>
            <a:r>
              <a:rPr lang="de-DE" sz="2400" strike="noStrike" dirty="0" err="1">
                <a:solidFill>
                  <a:srgbClr val="FF0000"/>
                </a:solidFill>
                <a:latin typeface="Calibri"/>
              </a:rPr>
              <a:t>schtsch</a:t>
            </a:r>
            <a:r>
              <a:rPr lang="de-DE" sz="2400" strike="noStrike" dirty="0">
                <a:solidFill>
                  <a:srgbClr val="000000"/>
                </a:solidFill>
                <a:latin typeface="Calibri"/>
              </a:rPr>
              <a:t> (nur weicher)</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 calcmode="lin" valueType="num">
                                      <p:cBhvr additive="base">
                                        <p:cTn id="7" dur="500"/>
                                        <p:tgtEl>
                                          <p:spTgt spid="105">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10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p:tgtEl>
                                          <p:spTgt spid="107"/>
                                        </p:tgtEl>
                                        <p:attrNameLst>
                                          <p:attrName>ppt_x</p:attrName>
                                        </p:attrNameLst>
                                      </p:cBhvr>
                                      <p:tavLst>
                                        <p:tav tm="0">
                                          <p:val>
                                            <p:strVal val="#ppt_x+#ppt_w*1.125000"/>
                                          </p:val>
                                        </p:tav>
                                        <p:tav tm="100000">
                                          <p:val>
                                            <p:strVal val="#ppt_x"/>
                                          </p:val>
                                        </p:tav>
                                      </p:tavLst>
                                    </p:anim>
                                    <p:animEffect transition="in" filter="wipe(left)">
                                      <p:cBhvr>
                                        <p:cTn id="14" dur="500"/>
                                        <p:tgtEl>
                                          <p:spTgt spid="107"/>
                                        </p:tgtEl>
                                      </p:cBhvr>
                                    </p:animEffect>
                                  </p:childTnLst>
                                </p:cTn>
                              </p:par>
                            </p:childTnLst>
                          </p:cTn>
                        </p:par>
                        <p:par>
                          <p:cTn id="15" fill="hold">
                            <p:stCondLst>
                              <p:cond delay="500"/>
                            </p:stCondLst>
                            <p:childTnLst>
                              <p:par>
                                <p:cTn id="16" presetID="12" presetClass="entr" presetSubtype="8" fill="hold" grpId="0" nodeType="afterEffect">
                                  <p:stCondLst>
                                    <p:cond delay="0"/>
                                  </p:stCondLst>
                                  <p:childTnLst>
                                    <p:set>
                                      <p:cBhvr>
                                        <p:cTn id="17" dur="1" fill="hold">
                                          <p:stCondLst>
                                            <p:cond delay="0"/>
                                          </p:stCondLst>
                                        </p:cTn>
                                        <p:tgtEl>
                                          <p:spTgt spid="105">
                                            <p:txEl>
                                              <p:pRg st="1" end="1"/>
                                            </p:txEl>
                                          </p:spTgt>
                                        </p:tgtEl>
                                        <p:attrNameLst>
                                          <p:attrName>style.visibility</p:attrName>
                                        </p:attrNameLst>
                                      </p:cBhvr>
                                      <p:to>
                                        <p:strVal val="visible"/>
                                      </p:to>
                                    </p:set>
                                    <p:anim calcmode="lin" valueType="num">
                                      <p:cBhvr additive="base">
                                        <p:cTn id="18" dur="500"/>
                                        <p:tgtEl>
                                          <p:spTgt spid="105">
                                            <p:txEl>
                                              <p:pRg st="1" end="1"/>
                                            </p:txEl>
                                          </p:spTgt>
                                        </p:tgtEl>
                                        <p:attrNameLst>
                                          <p:attrName>ppt_x</p:attrName>
                                        </p:attrNameLst>
                                      </p:cBhvr>
                                      <p:tavLst>
                                        <p:tav tm="0">
                                          <p:val>
                                            <p:strVal val="#ppt_x-#ppt_w*1.125000"/>
                                          </p:val>
                                        </p:tav>
                                        <p:tav tm="100000">
                                          <p:val>
                                            <p:strVal val="#ppt_x"/>
                                          </p:val>
                                        </p:tav>
                                      </p:tavLst>
                                    </p:anim>
                                    <p:animEffect transition="in" filter="wipe(right)">
                                      <p:cBhvr>
                                        <p:cTn id="19" dur="500"/>
                                        <p:tgtEl>
                                          <p:spTgt spid="10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108"/>
                                        </p:tgtEl>
                                        <p:attrNameLst>
                                          <p:attrName>style.visibility</p:attrName>
                                        </p:attrNameLst>
                                      </p:cBhvr>
                                      <p:to>
                                        <p:strVal val="visible"/>
                                      </p:to>
                                    </p:set>
                                    <p:anim calcmode="lin" valueType="num">
                                      <p:cBhvr additive="base">
                                        <p:cTn id="24" dur="500"/>
                                        <p:tgtEl>
                                          <p:spTgt spid="108"/>
                                        </p:tgtEl>
                                        <p:attrNameLst>
                                          <p:attrName>ppt_x</p:attrName>
                                        </p:attrNameLst>
                                      </p:cBhvr>
                                      <p:tavLst>
                                        <p:tav tm="0">
                                          <p:val>
                                            <p:strVal val="#ppt_x+#ppt_w*1.125000"/>
                                          </p:val>
                                        </p:tav>
                                        <p:tav tm="100000">
                                          <p:val>
                                            <p:strVal val="#ppt_x"/>
                                          </p:val>
                                        </p:tav>
                                      </p:tavLst>
                                    </p:anim>
                                    <p:animEffect transition="in" filter="wipe(left)">
                                      <p:cBhvr>
                                        <p:cTn id="25" dur="500"/>
                                        <p:tgtEl>
                                          <p:spTgt spid="108"/>
                                        </p:tgtEl>
                                      </p:cBhvr>
                                    </p:animEffect>
                                  </p:childTnLst>
                                </p:cTn>
                              </p:par>
                            </p:childTnLst>
                          </p:cTn>
                        </p:par>
                        <p:par>
                          <p:cTn id="26" fill="hold">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05">
                                            <p:txEl>
                                              <p:pRg st="2" end="2"/>
                                            </p:txEl>
                                          </p:spTgt>
                                        </p:tgtEl>
                                        <p:attrNameLst>
                                          <p:attrName>style.visibility</p:attrName>
                                        </p:attrNameLst>
                                      </p:cBhvr>
                                      <p:to>
                                        <p:strVal val="visible"/>
                                      </p:to>
                                    </p:set>
                                    <p:anim calcmode="lin" valueType="num">
                                      <p:cBhvr additive="base">
                                        <p:cTn id="29" dur="500"/>
                                        <p:tgtEl>
                                          <p:spTgt spid="105">
                                            <p:txEl>
                                              <p:pRg st="2" end="2"/>
                                            </p:txEl>
                                          </p:spTgt>
                                        </p:tgtEl>
                                        <p:attrNameLst>
                                          <p:attrName>ppt_x</p:attrName>
                                        </p:attrNameLst>
                                      </p:cBhvr>
                                      <p:tavLst>
                                        <p:tav tm="0">
                                          <p:val>
                                            <p:strVal val="#ppt_x-#ppt_w*1.125000"/>
                                          </p:val>
                                        </p:tav>
                                        <p:tav tm="100000">
                                          <p:val>
                                            <p:strVal val="#ppt_x"/>
                                          </p:val>
                                        </p:tav>
                                      </p:tavLst>
                                    </p:anim>
                                    <p:animEffect transition="in" filter="wipe(right)">
                                      <p:cBhvr>
                                        <p:cTn id="30" dur="500"/>
                                        <p:tgtEl>
                                          <p:spTgt spid="10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2" fill="hold" grpId="0" nodeType="clickEffect">
                                  <p:stCondLst>
                                    <p:cond delay="0"/>
                                  </p:stCondLst>
                                  <p:childTnLst>
                                    <p:set>
                                      <p:cBhvr>
                                        <p:cTn id="34" dur="1" fill="hold">
                                          <p:stCondLst>
                                            <p:cond delay="0"/>
                                          </p:stCondLst>
                                        </p:cTn>
                                        <p:tgtEl>
                                          <p:spTgt spid="109"/>
                                        </p:tgtEl>
                                        <p:attrNameLst>
                                          <p:attrName>style.visibility</p:attrName>
                                        </p:attrNameLst>
                                      </p:cBhvr>
                                      <p:to>
                                        <p:strVal val="visible"/>
                                      </p:to>
                                    </p:set>
                                    <p:anim calcmode="lin" valueType="num">
                                      <p:cBhvr additive="base">
                                        <p:cTn id="35" dur="500"/>
                                        <p:tgtEl>
                                          <p:spTgt spid="109"/>
                                        </p:tgtEl>
                                        <p:attrNameLst>
                                          <p:attrName>ppt_x</p:attrName>
                                        </p:attrNameLst>
                                      </p:cBhvr>
                                      <p:tavLst>
                                        <p:tav tm="0">
                                          <p:val>
                                            <p:strVal val="#ppt_x+#ppt_w*1.125000"/>
                                          </p:val>
                                        </p:tav>
                                        <p:tav tm="100000">
                                          <p:val>
                                            <p:strVal val="#ppt_x"/>
                                          </p:val>
                                        </p:tav>
                                      </p:tavLst>
                                    </p:anim>
                                    <p:animEffect transition="in" filter="wipe(left)">
                                      <p:cBhvr>
                                        <p:cTn id="36" dur="500"/>
                                        <p:tgtEl>
                                          <p:spTgt spid="109"/>
                                        </p:tgtEl>
                                      </p:cBhvr>
                                    </p:animEffect>
                                  </p:childTnLst>
                                </p:cTn>
                              </p:par>
                            </p:childTnLst>
                          </p:cTn>
                        </p:par>
                        <p:par>
                          <p:cTn id="37" fill="hold">
                            <p:stCondLst>
                              <p:cond delay="500"/>
                            </p:stCondLst>
                            <p:childTnLst>
                              <p:par>
                                <p:cTn id="38" presetID="12" presetClass="entr" presetSubtype="8" fill="hold" grpId="0" nodeType="afterEffect">
                                  <p:stCondLst>
                                    <p:cond delay="0"/>
                                  </p:stCondLst>
                                  <p:childTnLst>
                                    <p:set>
                                      <p:cBhvr>
                                        <p:cTn id="39" dur="1" fill="hold">
                                          <p:stCondLst>
                                            <p:cond delay="0"/>
                                          </p:stCondLst>
                                        </p:cTn>
                                        <p:tgtEl>
                                          <p:spTgt spid="105">
                                            <p:txEl>
                                              <p:pRg st="3" end="3"/>
                                            </p:txEl>
                                          </p:spTgt>
                                        </p:tgtEl>
                                        <p:attrNameLst>
                                          <p:attrName>style.visibility</p:attrName>
                                        </p:attrNameLst>
                                      </p:cBhvr>
                                      <p:to>
                                        <p:strVal val="visible"/>
                                      </p:to>
                                    </p:set>
                                    <p:anim calcmode="lin" valueType="num">
                                      <p:cBhvr additive="base">
                                        <p:cTn id="40" dur="500"/>
                                        <p:tgtEl>
                                          <p:spTgt spid="105">
                                            <p:txEl>
                                              <p:pRg st="3" end="3"/>
                                            </p:txEl>
                                          </p:spTgt>
                                        </p:tgtEl>
                                        <p:attrNameLst>
                                          <p:attrName>ppt_x</p:attrName>
                                        </p:attrNameLst>
                                      </p:cBhvr>
                                      <p:tavLst>
                                        <p:tav tm="0">
                                          <p:val>
                                            <p:strVal val="#ppt_x-#ppt_w*1.125000"/>
                                          </p:val>
                                        </p:tav>
                                        <p:tav tm="100000">
                                          <p:val>
                                            <p:strVal val="#ppt_x"/>
                                          </p:val>
                                        </p:tav>
                                      </p:tavLst>
                                    </p:anim>
                                    <p:animEffect transition="in" filter="wipe(right)">
                                      <p:cBhvr>
                                        <p:cTn id="41" dur="500"/>
                                        <p:tgtEl>
                                          <p:spTgt spid="10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110"/>
                                        </p:tgtEl>
                                        <p:attrNameLst>
                                          <p:attrName>style.visibility</p:attrName>
                                        </p:attrNameLst>
                                      </p:cBhvr>
                                      <p:to>
                                        <p:strVal val="visible"/>
                                      </p:to>
                                    </p:set>
                                    <p:anim calcmode="lin" valueType="num">
                                      <p:cBhvr additive="base">
                                        <p:cTn id="46" dur="500"/>
                                        <p:tgtEl>
                                          <p:spTgt spid="110"/>
                                        </p:tgtEl>
                                        <p:attrNameLst>
                                          <p:attrName>ppt_x</p:attrName>
                                        </p:attrNameLst>
                                      </p:cBhvr>
                                      <p:tavLst>
                                        <p:tav tm="0">
                                          <p:val>
                                            <p:strVal val="#ppt_x+#ppt_w*1.125000"/>
                                          </p:val>
                                        </p:tav>
                                        <p:tav tm="100000">
                                          <p:val>
                                            <p:strVal val="#ppt_x"/>
                                          </p:val>
                                        </p:tav>
                                      </p:tavLst>
                                    </p:anim>
                                    <p:animEffect transition="in" filter="wipe(left)">
                                      <p:cBhvr>
                                        <p:cTn id="47" dur="500"/>
                                        <p:tgtEl>
                                          <p:spTgt spid="110"/>
                                        </p:tgtEl>
                                      </p:cBhvr>
                                    </p:animEffect>
                                  </p:childTnLst>
                                </p:cTn>
                              </p:par>
                            </p:childTnLst>
                          </p:cTn>
                        </p:par>
                        <p:par>
                          <p:cTn id="48" fill="hold">
                            <p:stCondLst>
                              <p:cond delay="500"/>
                            </p:stCondLst>
                            <p:childTnLst>
                              <p:par>
                                <p:cTn id="49" presetID="12" presetClass="entr" presetSubtype="8" fill="hold" grpId="0" nodeType="afterEffect">
                                  <p:stCondLst>
                                    <p:cond delay="0"/>
                                  </p:stCondLst>
                                  <p:childTnLst>
                                    <p:set>
                                      <p:cBhvr>
                                        <p:cTn id="50" dur="1" fill="hold">
                                          <p:stCondLst>
                                            <p:cond delay="0"/>
                                          </p:stCondLst>
                                        </p:cTn>
                                        <p:tgtEl>
                                          <p:spTgt spid="105">
                                            <p:txEl>
                                              <p:pRg st="4" end="4"/>
                                            </p:txEl>
                                          </p:spTgt>
                                        </p:tgtEl>
                                        <p:attrNameLst>
                                          <p:attrName>style.visibility</p:attrName>
                                        </p:attrNameLst>
                                      </p:cBhvr>
                                      <p:to>
                                        <p:strVal val="visible"/>
                                      </p:to>
                                    </p:set>
                                    <p:anim calcmode="lin" valueType="num">
                                      <p:cBhvr additive="base">
                                        <p:cTn id="51" dur="500"/>
                                        <p:tgtEl>
                                          <p:spTgt spid="105">
                                            <p:txEl>
                                              <p:pRg st="4" end="4"/>
                                            </p:txEl>
                                          </p:spTgt>
                                        </p:tgtEl>
                                        <p:attrNameLst>
                                          <p:attrName>ppt_x</p:attrName>
                                        </p:attrNameLst>
                                      </p:cBhvr>
                                      <p:tavLst>
                                        <p:tav tm="0">
                                          <p:val>
                                            <p:strVal val="#ppt_x-#ppt_w*1.125000"/>
                                          </p:val>
                                        </p:tav>
                                        <p:tav tm="100000">
                                          <p:val>
                                            <p:strVal val="#ppt_x"/>
                                          </p:val>
                                        </p:tav>
                                      </p:tavLst>
                                    </p:anim>
                                    <p:animEffect transition="in" filter="wipe(right)">
                                      <p:cBhvr>
                                        <p:cTn id="52" dur="500"/>
                                        <p:tgtEl>
                                          <p:spTgt spid="10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111"/>
                                        </p:tgtEl>
                                        <p:attrNameLst>
                                          <p:attrName>style.visibility</p:attrName>
                                        </p:attrNameLst>
                                      </p:cBhvr>
                                      <p:to>
                                        <p:strVal val="visible"/>
                                      </p:to>
                                    </p:set>
                                    <p:anim calcmode="lin" valueType="num">
                                      <p:cBhvr additive="base">
                                        <p:cTn id="57" dur="500"/>
                                        <p:tgtEl>
                                          <p:spTgt spid="111"/>
                                        </p:tgtEl>
                                        <p:attrNameLst>
                                          <p:attrName>ppt_x</p:attrName>
                                        </p:attrNameLst>
                                      </p:cBhvr>
                                      <p:tavLst>
                                        <p:tav tm="0">
                                          <p:val>
                                            <p:strVal val="#ppt_x+#ppt_w*1.125000"/>
                                          </p:val>
                                        </p:tav>
                                        <p:tav tm="100000">
                                          <p:val>
                                            <p:strVal val="#ppt_x"/>
                                          </p:val>
                                        </p:tav>
                                      </p:tavLst>
                                    </p:anim>
                                    <p:animEffect transition="in" filter="wipe(left)">
                                      <p:cBhvr>
                                        <p:cTn id="58" dur="500"/>
                                        <p:tgtEl>
                                          <p:spTgt spid="111"/>
                                        </p:tgtEl>
                                      </p:cBhvr>
                                    </p:animEffect>
                                  </p:childTnLst>
                                </p:cTn>
                              </p:par>
                            </p:childTnLst>
                          </p:cTn>
                        </p:par>
                        <p:par>
                          <p:cTn id="59" fill="hold">
                            <p:stCondLst>
                              <p:cond delay="500"/>
                            </p:stCondLst>
                            <p:childTnLst>
                              <p:par>
                                <p:cTn id="60" presetID="12" presetClass="entr" presetSubtype="8" fill="hold" grpId="0" nodeType="afterEffect">
                                  <p:stCondLst>
                                    <p:cond delay="0"/>
                                  </p:stCondLst>
                                  <p:childTnLst>
                                    <p:set>
                                      <p:cBhvr>
                                        <p:cTn id="61" dur="1" fill="hold">
                                          <p:stCondLst>
                                            <p:cond delay="0"/>
                                          </p:stCondLst>
                                        </p:cTn>
                                        <p:tgtEl>
                                          <p:spTgt spid="105">
                                            <p:txEl>
                                              <p:pRg st="5" end="5"/>
                                            </p:txEl>
                                          </p:spTgt>
                                        </p:tgtEl>
                                        <p:attrNameLst>
                                          <p:attrName>style.visibility</p:attrName>
                                        </p:attrNameLst>
                                      </p:cBhvr>
                                      <p:to>
                                        <p:strVal val="visible"/>
                                      </p:to>
                                    </p:set>
                                    <p:anim calcmode="lin" valueType="num">
                                      <p:cBhvr additive="base">
                                        <p:cTn id="62" dur="500"/>
                                        <p:tgtEl>
                                          <p:spTgt spid="105">
                                            <p:txEl>
                                              <p:pRg st="5" end="5"/>
                                            </p:txEl>
                                          </p:spTgt>
                                        </p:tgtEl>
                                        <p:attrNameLst>
                                          <p:attrName>ppt_x</p:attrName>
                                        </p:attrNameLst>
                                      </p:cBhvr>
                                      <p:tavLst>
                                        <p:tav tm="0">
                                          <p:val>
                                            <p:strVal val="#ppt_x-#ppt_w*1.125000"/>
                                          </p:val>
                                        </p:tav>
                                        <p:tav tm="100000">
                                          <p:val>
                                            <p:strVal val="#ppt_x"/>
                                          </p:val>
                                        </p:tav>
                                      </p:tavLst>
                                    </p:anim>
                                    <p:animEffect transition="in" filter="wipe(right)">
                                      <p:cBhvr>
                                        <p:cTn id="63" dur="500"/>
                                        <p:tgtEl>
                                          <p:spTgt spid="105">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2" fill="hold" grpId="0" nodeType="clickEffect">
                                  <p:stCondLst>
                                    <p:cond delay="0"/>
                                  </p:stCondLst>
                                  <p:childTnLst>
                                    <p:set>
                                      <p:cBhvr>
                                        <p:cTn id="67" dur="1" fill="hold">
                                          <p:stCondLst>
                                            <p:cond delay="0"/>
                                          </p:stCondLst>
                                        </p:cTn>
                                        <p:tgtEl>
                                          <p:spTgt spid="112"/>
                                        </p:tgtEl>
                                        <p:attrNameLst>
                                          <p:attrName>style.visibility</p:attrName>
                                        </p:attrNameLst>
                                      </p:cBhvr>
                                      <p:to>
                                        <p:strVal val="visible"/>
                                      </p:to>
                                    </p:set>
                                    <p:anim calcmode="lin" valueType="num">
                                      <p:cBhvr additive="base">
                                        <p:cTn id="68" dur="500"/>
                                        <p:tgtEl>
                                          <p:spTgt spid="112"/>
                                        </p:tgtEl>
                                        <p:attrNameLst>
                                          <p:attrName>ppt_x</p:attrName>
                                        </p:attrNameLst>
                                      </p:cBhvr>
                                      <p:tavLst>
                                        <p:tav tm="0">
                                          <p:val>
                                            <p:strVal val="#ppt_x+#ppt_w*1.125000"/>
                                          </p:val>
                                        </p:tav>
                                        <p:tav tm="100000">
                                          <p:val>
                                            <p:strVal val="#ppt_x"/>
                                          </p:val>
                                        </p:tav>
                                      </p:tavLst>
                                    </p:anim>
                                    <p:animEffect transition="in" filter="wipe(left)">
                                      <p:cBhvr>
                                        <p:cTn id="69" dur="500"/>
                                        <p:tgtEl>
                                          <p:spTgt spid="112"/>
                                        </p:tgtEl>
                                      </p:cBhvr>
                                    </p:animEffect>
                                  </p:childTnLst>
                                </p:cTn>
                              </p:par>
                            </p:childTnLst>
                          </p:cTn>
                        </p:par>
                        <p:par>
                          <p:cTn id="70" fill="hold">
                            <p:stCondLst>
                              <p:cond delay="500"/>
                            </p:stCondLst>
                            <p:childTnLst>
                              <p:par>
                                <p:cTn id="71" presetID="12" presetClass="entr" presetSubtype="8" fill="hold" grpId="0" nodeType="afterEffect">
                                  <p:stCondLst>
                                    <p:cond delay="0"/>
                                  </p:stCondLst>
                                  <p:childTnLst>
                                    <p:set>
                                      <p:cBhvr>
                                        <p:cTn id="72" dur="1" fill="hold">
                                          <p:stCondLst>
                                            <p:cond delay="0"/>
                                          </p:stCondLst>
                                        </p:cTn>
                                        <p:tgtEl>
                                          <p:spTgt spid="105">
                                            <p:txEl>
                                              <p:pRg st="6" end="6"/>
                                            </p:txEl>
                                          </p:spTgt>
                                        </p:tgtEl>
                                        <p:attrNameLst>
                                          <p:attrName>style.visibility</p:attrName>
                                        </p:attrNameLst>
                                      </p:cBhvr>
                                      <p:to>
                                        <p:strVal val="visible"/>
                                      </p:to>
                                    </p:set>
                                    <p:anim calcmode="lin" valueType="num">
                                      <p:cBhvr additive="base">
                                        <p:cTn id="73" dur="500"/>
                                        <p:tgtEl>
                                          <p:spTgt spid="105">
                                            <p:txEl>
                                              <p:pRg st="6" end="6"/>
                                            </p:txEl>
                                          </p:spTgt>
                                        </p:tgtEl>
                                        <p:attrNameLst>
                                          <p:attrName>ppt_x</p:attrName>
                                        </p:attrNameLst>
                                      </p:cBhvr>
                                      <p:tavLst>
                                        <p:tav tm="0">
                                          <p:val>
                                            <p:strVal val="#ppt_x-#ppt_w*1.125000"/>
                                          </p:val>
                                        </p:tav>
                                        <p:tav tm="100000">
                                          <p:val>
                                            <p:strVal val="#ppt_x"/>
                                          </p:val>
                                        </p:tav>
                                      </p:tavLst>
                                    </p:anim>
                                    <p:animEffect transition="in" filter="wipe(right)">
                                      <p:cBhvr>
                                        <p:cTn id="74" dur="500"/>
                                        <p:tgtEl>
                                          <p:spTgt spid="105">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2" fill="hold" grpId="0" nodeType="clickEffect">
                                  <p:stCondLst>
                                    <p:cond delay="0"/>
                                  </p:stCondLst>
                                  <p:childTnLst>
                                    <p:set>
                                      <p:cBhvr>
                                        <p:cTn id="78" dur="1" fill="hold">
                                          <p:stCondLst>
                                            <p:cond delay="0"/>
                                          </p:stCondLst>
                                        </p:cTn>
                                        <p:tgtEl>
                                          <p:spTgt spid="113"/>
                                        </p:tgtEl>
                                        <p:attrNameLst>
                                          <p:attrName>style.visibility</p:attrName>
                                        </p:attrNameLst>
                                      </p:cBhvr>
                                      <p:to>
                                        <p:strVal val="visible"/>
                                      </p:to>
                                    </p:set>
                                    <p:anim calcmode="lin" valueType="num">
                                      <p:cBhvr additive="base">
                                        <p:cTn id="79" dur="500"/>
                                        <p:tgtEl>
                                          <p:spTgt spid="113"/>
                                        </p:tgtEl>
                                        <p:attrNameLst>
                                          <p:attrName>ppt_x</p:attrName>
                                        </p:attrNameLst>
                                      </p:cBhvr>
                                      <p:tavLst>
                                        <p:tav tm="0">
                                          <p:val>
                                            <p:strVal val="#ppt_x+#ppt_w*1.125000"/>
                                          </p:val>
                                        </p:tav>
                                        <p:tav tm="100000">
                                          <p:val>
                                            <p:strVal val="#ppt_x"/>
                                          </p:val>
                                        </p:tav>
                                      </p:tavLst>
                                    </p:anim>
                                    <p:animEffect transition="in" filter="wipe(left)">
                                      <p:cBhvr>
                                        <p:cTn id="80"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uiExpand="1" build="p" advAuto="0"/>
      <p:bldP spid="107" grpId="0"/>
      <p:bldP spid="108" grpId="0"/>
      <p:bldP spid="109" grpId="0"/>
      <p:bldP spid="110" grpId="0"/>
      <p:bldP spid="111" grpId="0"/>
      <p:bldP spid="112" grpId="0"/>
      <p:bldP spid="1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838080" y="365040"/>
            <a:ext cx="10515240" cy="1325160"/>
          </a:xfrm>
          <a:prstGeom prst="rect">
            <a:avLst/>
          </a:prstGeom>
          <a:noFill/>
          <a:ln>
            <a:noFill/>
          </a:ln>
        </p:spPr>
        <p:txBody>
          <a:bodyPr anchor="ctr"/>
          <a:lstStyle/>
          <a:p>
            <a:pPr>
              <a:lnSpc>
                <a:spcPct val="90000"/>
              </a:lnSpc>
            </a:pPr>
            <a:r>
              <a:rPr lang="pl-PL" sz="4400" strike="noStrike">
                <a:solidFill>
                  <a:srgbClr val="000000"/>
                </a:solidFill>
                <a:latin typeface="Calibri Light"/>
              </a:rPr>
              <a:t>Zungenbrecher</a:t>
            </a:r>
            <a:endParaRPr/>
          </a:p>
        </p:txBody>
      </p:sp>
      <p:sp>
        <p:nvSpPr>
          <p:cNvPr id="115" name="TextShape 2"/>
          <p:cNvSpPr txBox="1"/>
          <p:nvPr/>
        </p:nvSpPr>
        <p:spPr>
          <a:xfrm>
            <a:off x="429120" y="2018880"/>
            <a:ext cx="11333160" cy="4350960"/>
          </a:xfrm>
          <a:prstGeom prst="rect">
            <a:avLst/>
          </a:prstGeom>
          <a:noFill/>
          <a:ln>
            <a:noFill/>
          </a:ln>
        </p:spPr>
        <p:txBody>
          <a:bodyPr/>
          <a:lstStyle/>
          <a:p>
            <a:pPr>
              <a:lnSpc>
                <a:spcPct val="100000"/>
              </a:lnSpc>
              <a:buClr>
                <a:schemeClr val="tx1"/>
              </a:buClr>
              <a:buFont typeface="Arial"/>
              <a:buAutoNum type="arabicPeriod"/>
            </a:pPr>
            <a:r>
              <a:rPr lang="pl-PL" sz="3200" strike="noStrike" dirty="0">
                <a:solidFill>
                  <a:srgbClr val="00B050"/>
                </a:solidFill>
                <a:latin typeface="Calibri"/>
              </a:rPr>
              <a:t>trzcina cukrowa   </a:t>
            </a:r>
            <a:r>
              <a:rPr lang="pl-PL" sz="3200" strike="noStrike" dirty="0">
                <a:solidFill>
                  <a:srgbClr val="000000"/>
                </a:solidFill>
                <a:latin typeface="Calibri"/>
              </a:rPr>
              <a:t>(</a:t>
            </a:r>
            <a:r>
              <a:rPr lang="pl-PL" sz="3200" strike="noStrike" dirty="0" err="1">
                <a:solidFill>
                  <a:srgbClr val="000000"/>
                </a:solidFill>
                <a:latin typeface="Calibri"/>
              </a:rPr>
              <a:t>Zuckerrohr</a:t>
            </a:r>
            <a:r>
              <a:rPr lang="pl-PL" sz="3200" strike="noStrike" dirty="0">
                <a:solidFill>
                  <a:srgbClr val="000000"/>
                </a:solidFill>
                <a:latin typeface="Calibri"/>
              </a:rPr>
              <a:t>)</a:t>
            </a:r>
            <a:endParaRPr dirty="0"/>
          </a:p>
          <a:p>
            <a:pPr>
              <a:lnSpc>
                <a:spcPct val="100000"/>
              </a:lnSpc>
              <a:buClr>
                <a:schemeClr val="tx1"/>
              </a:buClr>
            </a:pPr>
            <a:endParaRPr dirty="0"/>
          </a:p>
          <a:p>
            <a:pPr>
              <a:lnSpc>
                <a:spcPct val="100000"/>
              </a:lnSpc>
              <a:buClr>
                <a:schemeClr val="tx1"/>
              </a:buClr>
            </a:pPr>
            <a:r>
              <a:rPr lang="pl-PL" sz="3200" strike="noStrike" dirty="0">
                <a:solidFill>
                  <a:srgbClr val="000000"/>
                </a:solidFill>
                <a:latin typeface="Calibri"/>
              </a:rPr>
              <a:t>2. </a:t>
            </a:r>
            <a:r>
              <a:rPr lang="pl-PL" sz="3200" strike="noStrike" dirty="0">
                <a:solidFill>
                  <a:srgbClr val="00B050"/>
                </a:solidFill>
                <a:latin typeface="Calibri"/>
              </a:rPr>
              <a:t>Robert Lewandowski, Jakub </a:t>
            </a:r>
            <a:r>
              <a:rPr lang="pl-PL" sz="3200" strike="noStrike" dirty="0" err="1">
                <a:solidFill>
                  <a:srgbClr val="00B050"/>
                </a:solidFill>
                <a:latin typeface="Calibri"/>
              </a:rPr>
              <a:t>Błaszczykowski</a:t>
            </a:r>
            <a:r>
              <a:rPr lang="pl-PL" sz="3200" strike="noStrike" dirty="0">
                <a:solidFill>
                  <a:srgbClr val="00B050"/>
                </a:solidFill>
                <a:latin typeface="Calibri"/>
              </a:rPr>
              <a:t> i Łukasz Piszczek</a:t>
            </a:r>
            <a:endParaRPr dirty="0"/>
          </a:p>
          <a:p>
            <a:pPr>
              <a:lnSpc>
                <a:spcPct val="100000"/>
              </a:lnSpc>
              <a:buClr>
                <a:schemeClr val="tx1"/>
              </a:buClr>
            </a:pPr>
            <a:endParaRPr dirty="0"/>
          </a:p>
          <a:p>
            <a:pPr>
              <a:lnSpc>
                <a:spcPct val="100000"/>
              </a:lnSpc>
              <a:buClr>
                <a:schemeClr val="tx1"/>
              </a:buClr>
            </a:pPr>
            <a:r>
              <a:rPr lang="pl-PL" sz="3200" strike="noStrike" dirty="0">
                <a:solidFill>
                  <a:srgbClr val="000000"/>
                </a:solidFill>
                <a:latin typeface="Calibri"/>
              </a:rPr>
              <a:t>3. </a:t>
            </a:r>
            <a:r>
              <a:rPr lang="pl-PL" sz="3200" strike="noStrike" dirty="0">
                <a:solidFill>
                  <a:srgbClr val="00B050"/>
                </a:solidFill>
                <a:latin typeface="Calibri"/>
              </a:rPr>
              <a:t>Stół z powyłamywanymi nogami  </a:t>
            </a:r>
            <a:endParaRPr dirty="0"/>
          </a:p>
          <a:p>
            <a:pPr>
              <a:lnSpc>
                <a:spcPct val="100000"/>
              </a:lnSpc>
              <a:buClr>
                <a:schemeClr val="tx1"/>
              </a:buClr>
            </a:pPr>
            <a:r>
              <a:rPr lang="pl-PL" sz="3200" strike="noStrike" dirty="0">
                <a:solidFill>
                  <a:srgbClr val="000000"/>
                </a:solidFill>
                <a:latin typeface="Calibri"/>
              </a:rPr>
              <a:t>(Der </a:t>
            </a:r>
            <a:r>
              <a:rPr lang="pl-PL" sz="3200" strike="noStrike" dirty="0" err="1">
                <a:solidFill>
                  <a:srgbClr val="000000"/>
                </a:solidFill>
                <a:latin typeface="Calibri"/>
              </a:rPr>
              <a:t>Tisch</a:t>
            </a:r>
            <a:r>
              <a:rPr lang="pl-PL" sz="3200" strike="noStrike" dirty="0">
                <a:solidFill>
                  <a:srgbClr val="000000"/>
                </a:solidFill>
                <a:latin typeface="Calibri"/>
              </a:rPr>
              <a:t> mit den </a:t>
            </a:r>
            <a:r>
              <a:rPr lang="pl-PL" sz="3200" strike="noStrike" dirty="0" err="1">
                <a:solidFill>
                  <a:srgbClr val="000000"/>
                </a:solidFill>
                <a:latin typeface="Calibri"/>
              </a:rPr>
              <a:t>ausgebrochenen</a:t>
            </a:r>
            <a:r>
              <a:rPr lang="pl-PL" sz="3200" strike="noStrike" dirty="0">
                <a:solidFill>
                  <a:srgbClr val="000000"/>
                </a:solidFill>
                <a:latin typeface="Calibri"/>
              </a:rPr>
              <a:t> </a:t>
            </a:r>
            <a:r>
              <a:rPr lang="pl-PL" sz="3200" strike="noStrike" dirty="0" err="1">
                <a:solidFill>
                  <a:srgbClr val="000000"/>
                </a:solidFill>
                <a:latin typeface="Calibri"/>
              </a:rPr>
              <a:t>Beinen</a:t>
            </a:r>
            <a:r>
              <a:rPr lang="pl-PL" sz="3200" strike="noStrike" dirty="0">
                <a:solidFill>
                  <a:srgbClr val="000000"/>
                </a:solidFill>
                <a:latin typeface="Calibri"/>
              </a:rPr>
              <a:t>) </a:t>
            </a:r>
            <a:endParaRPr dirty="0"/>
          </a:p>
          <a:p>
            <a:pPr>
              <a:lnSpc>
                <a:spcPct val="100000"/>
              </a:lnSpc>
              <a:buClr>
                <a:schemeClr val="tx1"/>
              </a:buClr>
            </a:pPr>
            <a:endParaRPr dirty="0"/>
          </a:p>
          <a:p>
            <a:pPr>
              <a:lnSpc>
                <a:spcPct val="100000"/>
              </a:lnSpc>
              <a:buClr>
                <a:schemeClr val="tx1"/>
              </a:buClr>
            </a:pPr>
            <a:r>
              <a:rPr lang="pl-PL" sz="3200" strike="noStrike" dirty="0">
                <a:solidFill>
                  <a:srgbClr val="000000"/>
                </a:solidFill>
                <a:latin typeface="Calibri"/>
              </a:rPr>
              <a:t>4. </a:t>
            </a:r>
            <a:r>
              <a:rPr lang="pl-PL" sz="3200" strike="noStrike" dirty="0">
                <a:solidFill>
                  <a:srgbClr val="00B050"/>
                </a:solidFill>
                <a:latin typeface="Calibri"/>
              </a:rPr>
              <a:t>W Szczebrzeszynie chrząszcz brzmi w trzcinie. </a:t>
            </a:r>
            <a:endParaRPr dirty="0"/>
          </a:p>
          <a:p>
            <a:pPr>
              <a:lnSpc>
                <a:spcPct val="100000"/>
              </a:lnSpc>
              <a:buClr>
                <a:schemeClr val="tx1"/>
              </a:buClr>
            </a:pPr>
            <a:r>
              <a:rPr lang="pl-PL" sz="3200" strike="noStrike" dirty="0">
                <a:solidFill>
                  <a:srgbClr val="000000"/>
                </a:solidFill>
                <a:latin typeface="Calibri"/>
              </a:rPr>
              <a:t>(In Szczebrzeszyn </a:t>
            </a:r>
            <a:r>
              <a:rPr lang="pl-PL" sz="3200" strike="noStrike" dirty="0" err="1">
                <a:solidFill>
                  <a:srgbClr val="000000"/>
                </a:solidFill>
                <a:latin typeface="Calibri"/>
              </a:rPr>
              <a:t>macht</a:t>
            </a:r>
            <a:r>
              <a:rPr lang="pl-PL" sz="3200" strike="noStrike" dirty="0">
                <a:solidFill>
                  <a:srgbClr val="000000"/>
                </a:solidFill>
                <a:latin typeface="Calibri"/>
              </a:rPr>
              <a:t> der </a:t>
            </a:r>
            <a:r>
              <a:rPr lang="pl-PL" sz="3200" strike="noStrike" dirty="0" err="1">
                <a:solidFill>
                  <a:srgbClr val="000000"/>
                </a:solidFill>
                <a:latin typeface="Calibri"/>
              </a:rPr>
              <a:t>Käfer</a:t>
            </a:r>
            <a:r>
              <a:rPr lang="pl-PL" sz="3200" strike="noStrike" dirty="0">
                <a:solidFill>
                  <a:srgbClr val="000000"/>
                </a:solidFill>
                <a:latin typeface="Calibri"/>
              </a:rPr>
              <a:t> </a:t>
            </a:r>
            <a:r>
              <a:rPr lang="pl-PL" sz="3200" strike="noStrike" dirty="0" err="1">
                <a:solidFill>
                  <a:srgbClr val="000000"/>
                </a:solidFill>
                <a:latin typeface="Calibri"/>
              </a:rPr>
              <a:t>viel</a:t>
            </a:r>
            <a:r>
              <a:rPr lang="pl-PL" sz="3200" strike="noStrike" dirty="0">
                <a:solidFill>
                  <a:srgbClr val="000000"/>
                </a:solidFill>
                <a:latin typeface="Calibri"/>
              </a:rPr>
              <a:t> </a:t>
            </a:r>
            <a:r>
              <a:rPr lang="pl-PL" sz="3200" strike="noStrike" dirty="0" err="1">
                <a:solidFill>
                  <a:srgbClr val="000000"/>
                </a:solidFill>
                <a:latin typeface="Calibri"/>
              </a:rPr>
              <a:t>Geräusche</a:t>
            </a:r>
            <a:r>
              <a:rPr lang="pl-PL" sz="2800" strike="noStrike" dirty="0">
                <a:solidFill>
                  <a:srgbClr val="000000"/>
                </a:solidFill>
                <a:latin typeface="Calibri"/>
              </a:rPr>
              <a: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303120" y="389520"/>
            <a:ext cx="4764960" cy="1351800"/>
          </a:xfrm>
          <a:prstGeom prst="rect">
            <a:avLst/>
          </a:prstGeom>
          <a:noFill/>
          <a:ln>
            <a:noFill/>
          </a:ln>
        </p:spPr>
        <p:txBody>
          <a:bodyPr anchor="ctr"/>
          <a:lstStyle/>
          <a:p>
            <a:pPr>
              <a:lnSpc>
                <a:spcPct val="90000"/>
              </a:lnSpc>
            </a:pPr>
            <a:r>
              <a:rPr lang="pl-PL" sz="4400" strike="noStrike">
                <a:solidFill>
                  <a:srgbClr val="000000"/>
                </a:solidFill>
                <a:latin typeface="Calibri Light"/>
              </a:rPr>
              <a:t>Wir singen ein Lied!</a:t>
            </a:r>
            <a:endParaRPr/>
          </a:p>
        </p:txBody>
      </p:sp>
      <p:pic>
        <p:nvPicPr>
          <p:cNvPr id="117" name="Obraz 11"/>
          <p:cNvPicPr/>
          <p:nvPr/>
        </p:nvPicPr>
        <p:blipFill>
          <a:blip r:embed="rId2"/>
          <a:stretch/>
        </p:blipFill>
        <p:spPr>
          <a:xfrm>
            <a:off x="5068440" y="227160"/>
            <a:ext cx="6038640" cy="3666600"/>
          </a:xfrm>
          <a:prstGeom prst="rect">
            <a:avLst/>
          </a:prstGeom>
          <a:ln>
            <a:noFill/>
          </a:ln>
        </p:spPr>
      </p:pic>
      <p:sp>
        <p:nvSpPr>
          <p:cNvPr id="118" name="TextShape 2"/>
          <p:cNvSpPr txBox="1"/>
          <p:nvPr/>
        </p:nvSpPr>
        <p:spPr>
          <a:xfrm>
            <a:off x="838080" y="3348360"/>
            <a:ext cx="8460000" cy="2828160"/>
          </a:xfrm>
          <a:prstGeom prst="rect">
            <a:avLst/>
          </a:prstGeom>
          <a:noFill/>
          <a:ln>
            <a:noFill/>
          </a:ln>
        </p:spPr>
        <p:txBody>
          <a:bodyPr/>
          <a:lstStyle/>
          <a:p>
            <a:pPr>
              <a:lnSpc>
                <a:spcPct val="100000"/>
              </a:lnSpc>
            </a:pPr>
            <a:r>
              <a:rPr lang="pl-PL" sz="4800" strike="noStrike">
                <a:solidFill>
                  <a:srgbClr val="FFC000"/>
                </a:solidFill>
                <a:latin typeface="Calibri"/>
              </a:rPr>
              <a:t>Szły pchły koło wody, pchła pchłę pchła do wody i ta pchła płakała, że ją tamta pchła popchała. </a:t>
            </a:r>
            <a:endParaRPr/>
          </a:p>
          <a:p>
            <a:pPr>
              <a:lnSpc>
                <a:spcPct val="9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extShape 1"/>
          <p:cNvSpPr txBox="1"/>
          <p:nvPr/>
        </p:nvSpPr>
        <p:spPr>
          <a:xfrm>
            <a:off x="838080" y="365040"/>
            <a:ext cx="10515240" cy="1325160"/>
          </a:xfrm>
          <a:prstGeom prst="rect">
            <a:avLst/>
          </a:prstGeom>
          <a:noFill/>
          <a:ln>
            <a:noFill/>
          </a:ln>
        </p:spPr>
        <p:txBody>
          <a:bodyPr anchor="ctr"/>
          <a:lstStyle/>
          <a:p>
            <a:pPr>
              <a:lnSpc>
                <a:spcPct val="90000"/>
              </a:lnSpc>
            </a:pPr>
            <a:r>
              <a:rPr lang="pl-PL" sz="4400" strike="noStrike">
                <a:solidFill>
                  <a:srgbClr val="000000"/>
                </a:solidFill>
                <a:latin typeface="Calibri Light"/>
              </a:rPr>
              <a:t>Grzegorz Brzęczyszczykiewicz
Chrząszczyżewoszyce powiat Łękołody :D</a:t>
            </a:r>
            <a:endParaRPr/>
          </a:p>
        </p:txBody>
      </p:sp>
      <p:pic>
        <p:nvPicPr>
          <p:cNvPr id="3" name="Obraz 2">
            <a:hlinkClick r:id="rId2" action="ppaction://hlinkfile"/>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15752" y="1791360"/>
            <a:ext cx="8428750" cy="4738857"/>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838080" y="365040"/>
            <a:ext cx="5266080" cy="819360"/>
          </a:xfrm>
          <a:prstGeom prst="rect">
            <a:avLst/>
          </a:prstGeom>
          <a:noFill/>
          <a:ln>
            <a:noFill/>
          </a:ln>
        </p:spPr>
        <p:txBody>
          <a:bodyPr/>
          <a:lstStyle/>
          <a:p>
            <a:pPr algn="ctr">
              <a:lnSpc>
                <a:spcPct val="100000"/>
              </a:lnSpc>
            </a:pPr>
            <a:r>
              <a:rPr lang="pl-PL" sz="4400" strike="noStrike">
                <a:solidFill>
                  <a:srgbClr val="000000"/>
                </a:solidFill>
                <a:latin typeface="Calibri Light"/>
              </a:rPr>
              <a:t>Verben</a:t>
            </a:r>
            <a:endParaRPr/>
          </a:p>
        </p:txBody>
      </p:sp>
      <p:sp>
        <p:nvSpPr>
          <p:cNvPr id="122" name="CustomShape 2"/>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123" name="CustomShape 3"/>
          <p:cNvSpPr/>
          <p:nvPr/>
        </p:nvSpPr>
        <p:spPr>
          <a:xfrm>
            <a:off x="307800" y="792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124" name="TextShape 4"/>
          <p:cNvSpPr txBox="1"/>
          <p:nvPr/>
        </p:nvSpPr>
        <p:spPr>
          <a:xfrm>
            <a:off x="838080" y="1825560"/>
            <a:ext cx="10515240" cy="4350960"/>
          </a:xfrm>
          <a:prstGeom prst="rect">
            <a:avLst/>
          </a:prstGeom>
          <a:noFill/>
          <a:ln>
            <a:noFill/>
          </a:ln>
        </p:spPr>
        <p:txBody>
          <a:bodyPr/>
          <a:lstStyle/>
          <a:p>
            <a:pPr>
              <a:lnSpc>
                <a:spcPct val="100000"/>
              </a:lnSpc>
            </a:pPr>
            <a:r>
              <a:rPr lang="pl-PL" sz="2800" b="1" strike="noStrike">
                <a:solidFill>
                  <a:srgbClr val="000000"/>
                </a:solidFill>
                <a:latin typeface="Calibri"/>
              </a:rPr>
              <a:t>być </a:t>
            </a:r>
            <a:r>
              <a:rPr lang="pl-PL" sz="2800" strike="noStrike">
                <a:solidFill>
                  <a:srgbClr val="000000"/>
                </a:solidFill>
                <a:latin typeface="Calibri"/>
              </a:rPr>
              <a:t>                            </a:t>
            </a:r>
            <a:r>
              <a:rPr lang="pl-PL" sz="2800" b="1" strike="noStrike">
                <a:solidFill>
                  <a:srgbClr val="000000"/>
                </a:solidFill>
                <a:latin typeface="Calibri"/>
              </a:rPr>
              <a:t>mieć </a:t>
            </a:r>
            <a:r>
              <a:rPr lang="pl-PL" sz="2800" strike="noStrike">
                <a:solidFill>
                  <a:srgbClr val="000000"/>
                </a:solidFill>
                <a:latin typeface="Calibri"/>
              </a:rPr>
              <a:t>          *Infinitiv endet im Polnischen mit „ć“</a:t>
            </a:r>
            <a:endParaRPr/>
          </a:p>
          <a:p>
            <a:pPr>
              <a:lnSpc>
                <a:spcPct val="100000"/>
              </a:lnSpc>
            </a:pPr>
            <a:r>
              <a:rPr lang="pl-PL" sz="2800" strike="noStrike">
                <a:solidFill>
                  <a:srgbClr val="000000"/>
                </a:solidFill>
                <a:latin typeface="Calibri"/>
              </a:rPr>
              <a:t>ja jestem                   ja mam</a:t>
            </a:r>
            <a:endParaRPr/>
          </a:p>
          <a:p>
            <a:pPr>
              <a:lnSpc>
                <a:spcPct val="100000"/>
              </a:lnSpc>
            </a:pPr>
            <a:r>
              <a:rPr lang="pl-PL" sz="2800" strike="noStrike">
                <a:solidFill>
                  <a:srgbClr val="000000"/>
                </a:solidFill>
                <a:latin typeface="Calibri"/>
              </a:rPr>
              <a:t>ty jesteś                    ty masz</a:t>
            </a:r>
            <a:endParaRPr/>
          </a:p>
          <a:p>
            <a:pPr>
              <a:lnSpc>
                <a:spcPct val="100000"/>
              </a:lnSpc>
            </a:pPr>
            <a:r>
              <a:rPr lang="pl-PL" sz="2800" strike="noStrike">
                <a:solidFill>
                  <a:srgbClr val="000000"/>
                </a:solidFill>
                <a:latin typeface="Calibri"/>
              </a:rPr>
              <a:t>on jest                       ona ma</a:t>
            </a:r>
            <a:endParaRPr/>
          </a:p>
          <a:p>
            <a:pPr>
              <a:lnSpc>
                <a:spcPct val="100000"/>
              </a:lnSpc>
            </a:pPr>
            <a:r>
              <a:rPr lang="pl-PL" sz="2800" strike="noStrike">
                <a:solidFill>
                  <a:srgbClr val="000000"/>
                </a:solidFill>
                <a:latin typeface="Calibri"/>
              </a:rPr>
              <a:t>ona jest                     ona ma</a:t>
            </a:r>
            <a:endParaRPr/>
          </a:p>
          <a:p>
            <a:pPr>
              <a:lnSpc>
                <a:spcPct val="100000"/>
              </a:lnSpc>
            </a:pPr>
            <a:r>
              <a:rPr lang="pl-PL" sz="2800" strike="noStrike">
                <a:solidFill>
                  <a:srgbClr val="000000"/>
                </a:solidFill>
                <a:latin typeface="Calibri"/>
              </a:rPr>
              <a:t>ono  jest                    ono ma</a:t>
            </a:r>
            <a:endParaRPr/>
          </a:p>
          <a:p>
            <a:pPr>
              <a:lnSpc>
                <a:spcPct val="100000"/>
              </a:lnSpc>
            </a:pPr>
            <a:r>
              <a:rPr lang="pl-PL" sz="2800" strike="noStrike">
                <a:solidFill>
                  <a:srgbClr val="000000"/>
                </a:solidFill>
                <a:latin typeface="Calibri"/>
              </a:rPr>
              <a:t>my jesteśmy             my mamy</a:t>
            </a:r>
            <a:endParaRPr/>
          </a:p>
          <a:p>
            <a:pPr>
              <a:lnSpc>
                <a:spcPct val="100000"/>
              </a:lnSpc>
            </a:pPr>
            <a:r>
              <a:rPr lang="pl-PL" sz="2800" strike="noStrike">
                <a:solidFill>
                  <a:srgbClr val="000000"/>
                </a:solidFill>
                <a:latin typeface="Calibri"/>
              </a:rPr>
              <a:t>wy jesteście              wy macie</a:t>
            </a:r>
            <a:endParaRPr/>
          </a:p>
          <a:p>
            <a:pPr>
              <a:lnSpc>
                <a:spcPct val="100000"/>
              </a:lnSpc>
            </a:pPr>
            <a:r>
              <a:rPr lang="pl-PL" sz="2800" strike="noStrike">
                <a:solidFill>
                  <a:srgbClr val="000000"/>
                </a:solidFill>
                <a:latin typeface="Calibri"/>
              </a:rPr>
              <a:t>oni/one są                 oni/one mają      *</a:t>
            </a:r>
            <a:r>
              <a:rPr lang="pl-PL" sz="2800" b="1" strike="noStrike">
                <a:solidFill>
                  <a:srgbClr val="000000"/>
                </a:solidFill>
                <a:latin typeface="Calibri"/>
              </a:rPr>
              <a:t>oni</a:t>
            </a:r>
            <a:r>
              <a:rPr lang="pl-PL" sz="2800" strike="noStrike">
                <a:solidFill>
                  <a:srgbClr val="000000"/>
                </a:solidFill>
                <a:latin typeface="Calibri"/>
              </a:rPr>
              <a:t> - männlich und </a:t>
            </a:r>
            <a:r>
              <a:rPr lang="pl-PL" sz="2800" b="1" strike="noStrike">
                <a:solidFill>
                  <a:srgbClr val="000000"/>
                </a:solidFill>
                <a:latin typeface="Calibri"/>
              </a:rPr>
              <a:t>one</a:t>
            </a:r>
            <a:r>
              <a:rPr lang="pl-PL" sz="2800" strike="noStrike">
                <a:solidFill>
                  <a:srgbClr val="000000"/>
                </a:solidFill>
                <a:latin typeface="Calibri"/>
              </a:rPr>
              <a:t> - weiblich</a:t>
            </a:r>
            <a:endParaRPr/>
          </a:p>
          <a:p>
            <a:pPr>
              <a:lnSpc>
                <a:spcPct val="9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838080" y="365040"/>
            <a:ext cx="10515240" cy="1325160"/>
          </a:xfrm>
          <a:prstGeom prst="rect">
            <a:avLst/>
          </a:prstGeom>
          <a:noFill/>
          <a:ln>
            <a:noFill/>
          </a:ln>
        </p:spPr>
        <p:txBody>
          <a:bodyPr lIns="0" tIns="0" rIns="0" bIns="0" anchor="ctr"/>
          <a:lstStyle/>
          <a:p>
            <a:r>
              <a:rPr lang="de-DE" sz="4400" b="1" strike="noStrike" dirty="0" err="1">
                <a:solidFill>
                  <a:srgbClr val="000000"/>
                </a:solidFill>
                <a:latin typeface="Calibri Light"/>
                <a:ea typeface="Times New Roman"/>
              </a:rPr>
              <a:t>Höfflichkeitsformen</a:t>
            </a:r>
            <a:r>
              <a:rPr lang="de-DE" sz="4400" b="1" strike="noStrike" dirty="0">
                <a:solidFill>
                  <a:srgbClr val="000000"/>
                </a:solidFill>
                <a:latin typeface="Calibri Light"/>
                <a:ea typeface="Times New Roman"/>
              </a:rPr>
              <a:t> </a:t>
            </a:r>
            <a:endParaRPr dirty="0"/>
          </a:p>
        </p:txBody>
      </p:sp>
      <p:sp>
        <p:nvSpPr>
          <p:cNvPr id="126" name="TextShape 2"/>
          <p:cNvSpPr txBox="1"/>
          <p:nvPr/>
        </p:nvSpPr>
        <p:spPr>
          <a:xfrm>
            <a:off x="838080" y="1825560"/>
            <a:ext cx="10515240" cy="4350960"/>
          </a:xfrm>
          <a:prstGeom prst="rect">
            <a:avLst/>
          </a:prstGeom>
          <a:noFill/>
          <a:ln>
            <a:noFill/>
          </a:ln>
        </p:spPr>
        <p:txBody>
          <a:bodyPr lIns="0" tIns="0" rIns="0" bIns="0"/>
          <a:lstStyle/>
          <a:p>
            <a:pPr algn="ctr"/>
            <a:r>
              <a:rPr lang="de-DE" sz="4400" strike="noStrike" dirty="0">
                <a:solidFill>
                  <a:srgbClr val="000000"/>
                </a:solidFill>
                <a:latin typeface="Times New Roman"/>
                <a:ea typeface="Times New Roman"/>
              </a:rPr>
              <a:t>Was machen </a:t>
            </a:r>
            <a:r>
              <a:rPr lang="de-DE" sz="4400" b="1" strike="noStrike" dirty="0">
                <a:solidFill>
                  <a:srgbClr val="000000"/>
                </a:solidFill>
                <a:latin typeface="Times New Roman"/>
                <a:ea typeface="Times New Roman"/>
              </a:rPr>
              <a:t>Sie</a:t>
            </a:r>
            <a:r>
              <a:rPr lang="de-DE" sz="4400" strike="noStrike" dirty="0">
                <a:solidFill>
                  <a:srgbClr val="000000"/>
                </a:solidFill>
                <a:latin typeface="Times New Roman"/>
                <a:ea typeface="Times New Roman"/>
              </a:rPr>
              <a:t>?</a:t>
            </a:r>
            <a:endParaRPr dirty="0"/>
          </a:p>
          <a:p>
            <a:endParaRPr dirty="0"/>
          </a:p>
          <a:p>
            <a:pPr algn="ctr"/>
            <a:r>
              <a:rPr lang="de-DE" sz="4800" i="1" strike="noStrike" dirty="0">
                <a:solidFill>
                  <a:srgbClr val="000000"/>
                </a:solidFill>
                <a:latin typeface="Times New Roman"/>
                <a:ea typeface="Times New Roman"/>
              </a:rPr>
              <a:t>Co </a:t>
            </a:r>
            <a:r>
              <a:rPr lang="de-DE" sz="4800" b="1" i="1" strike="noStrike" dirty="0">
                <a:solidFill>
                  <a:srgbClr val="000000"/>
                </a:solidFill>
                <a:latin typeface="Times New Roman"/>
                <a:ea typeface="Times New Roman"/>
              </a:rPr>
              <a:t>Pan</a:t>
            </a:r>
            <a:r>
              <a:rPr lang="de-DE" sz="4800" i="1" strike="noStrike" dirty="0">
                <a:solidFill>
                  <a:srgbClr val="000000"/>
                </a:solidFill>
                <a:latin typeface="Times New Roman"/>
                <a:ea typeface="Times New Roman"/>
              </a:rPr>
              <a:t> </a:t>
            </a:r>
            <a:r>
              <a:rPr lang="de-DE" sz="4800" i="1" strike="noStrike" dirty="0" err="1">
                <a:solidFill>
                  <a:srgbClr val="000000"/>
                </a:solidFill>
                <a:latin typeface="Times New Roman"/>
                <a:ea typeface="Times New Roman"/>
              </a:rPr>
              <a:t>robi</a:t>
            </a:r>
            <a:r>
              <a:rPr lang="de-DE" sz="4800" i="1" strike="noStrike" dirty="0">
                <a:solidFill>
                  <a:srgbClr val="000000"/>
                </a:solidFill>
                <a:latin typeface="Times New Roman"/>
                <a:ea typeface="Times New Roman"/>
              </a:rPr>
              <a:t>?</a:t>
            </a:r>
            <a:endParaRPr dirty="0"/>
          </a:p>
          <a:p>
            <a:pPr algn="ctr"/>
            <a:r>
              <a:rPr lang="de-DE" sz="4800" i="1" strike="noStrike" dirty="0">
                <a:solidFill>
                  <a:srgbClr val="000000"/>
                </a:solidFill>
                <a:latin typeface="Times New Roman"/>
                <a:ea typeface="Times New Roman"/>
              </a:rPr>
              <a:t>Co </a:t>
            </a:r>
            <a:r>
              <a:rPr lang="de-DE" sz="4800" b="1" i="1" strike="noStrike" dirty="0">
                <a:solidFill>
                  <a:srgbClr val="000000"/>
                </a:solidFill>
                <a:latin typeface="Times New Roman"/>
                <a:ea typeface="Times New Roman"/>
              </a:rPr>
              <a:t>Pani</a:t>
            </a:r>
            <a:r>
              <a:rPr lang="de-DE" sz="4800" i="1" strike="noStrike" dirty="0">
                <a:solidFill>
                  <a:srgbClr val="000000"/>
                </a:solidFill>
                <a:latin typeface="Times New Roman"/>
                <a:ea typeface="Times New Roman"/>
              </a:rPr>
              <a:t> </a:t>
            </a:r>
            <a:r>
              <a:rPr lang="de-DE" sz="4800" i="1" strike="noStrike" dirty="0" err="1">
                <a:solidFill>
                  <a:srgbClr val="000000"/>
                </a:solidFill>
                <a:latin typeface="Times New Roman"/>
                <a:ea typeface="Times New Roman"/>
              </a:rPr>
              <a:t>robi</a:t>
            </a:r>
            <a:r>
              <a:rPr lang="de-DE" sz="4800" i="1" strike="noStrike" dirty="0">
                <a:solidFill>
                  <a:srgbClr val="000000"/>
                </a:solidFill>
                <a:latin typeface="Times New Roman"/>
                <a:ea typeface="Times New Roman"/>
              </a:rPr>
              <a:t>? </a:t>
            </a:r>
            <a:endParaRPr dirty="0"/>
          </a:p>
          <a:p>
            <a:pPr algn="ctr"/>
            <a:r>
              <a:rPr lang="de-DE" sz="4800" i="1" strike="noStrike" dirty="0">
                <a:solidFill>
                  <a:srgbClr val="000000"/>
                </a:solidFill>
                <a:latin typeface="Times New Roman"/>
                <a:ea typeface="Times New Roman"/>
              </a:rPr>
              <a:t>Co </a:t>
            </a:r>
            <a:r>
              <a:rPr lang="de-DE" sz="4800" b="1" i="1" strike="noStrike" dirty="0" err="1">
                <a:solidFill>
                  <a:srgbClr val="000000"/>
                </a:solidFill>
                <a:latin typeface="Times New Roman"/>
                <a:ea typeface="Times New Roman"/>
              </a:rPr>
              <a:t>Państwo</a:t>
            </a:r>
            <a:r>
              <a:rPr lang="de-DE" sz="4800" i="1" strike="noStrike" dirty="0">
                <a:solidFill>
                  <a:srgbClr val="000000"/>
                </a:solidFill>
                <a:latin typeface="Times New Roman"/>
                <a:ea typeface="Times New Roman"/>
              </a:rPr>
              <a:t> </a:t>
            </a:r>
            <a:r>
              <a:rPr lang="de-DE" sz="4800" i="1" strike="noStrike" dirty="0" err="1">
                <a:solidFill>
                  <a:srgbClr val="000000"/>
                </a:solidFill>
                <a:latin typeface="Times New Roman"/>
                <a:ea typeface="Times New Roman"/>
              </a:rPr>
              <a:t>robicie</a:t>
            </a:r>
            <a:r>
              <a:rPr lang="de-DE" sz="4800" i="1" strike="noStrike" dirty="0">
                <a:solidFill>
                  <a:srgbClr val="000000"/>
                </a:solidFill>
                <a:latin typeface="Times New Roman"/>
                <a:ea typeface="Times New Roman"/>
              </a:rPr>
              <a:t>?</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5"/>
                                        </p:tgtEl>
                                        <p:attrNameLst>
                                          <p:attrName>style.visibility</p:attrName>
                                        </p:attrNameLst>
                                      </p:cBhvr>
                                      <p:to>
                                        <p:strVal val="visible"/>
                                      </p:to>
                                    </p:set>
                                    <p:anim calcmode="lin" valueType="num">
                                      <p:cBhvr additive="base">
                                        <p:cTn id="7" dur="500" fill="hold"/>
                                        <p:tgtEl>
                                          <p:spTgt spid="125"/>
                                        </p:tgtEl>
                                        <p:attrNameLst>
                                          <p:attrName>ppt_x</p:attrName>
                                        </p:attrNameLst>
                                      </p:cBhvr>
                                      <p:tavLst>
                                        <p:tav tm="0">
                                          <p:val>
                                            <p:strVal val="#ppt_x"/>
                                          </p:val>
                                        </p:tav>
                                        <p:tav tm="100000">
                                          <p:val>
                                            <p:strVal val="#ppt_x"/>
                                          </p:val>
                                        </p:tav>
                                      </p:tavLst>
                                    </p:anim>
                                    <p:anim calcmode="lin" valueType="num">
                                      <p:cBhvr additive="base">
                                        <p:cTn id="8" dur="500" fill="hold"/>
                                        <p:tgtEl>
                                          <p:spTgt spid="12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26">
                                            <p:txEl>
                                              <p:pRg st="0" end="0"/>
                                            </p:txEl>
                                          </p:spTgt>
                                        </p:tgtEl>
                                        <p:attrNameLst>
                                          <p:attrName>style.visibility</p:attrName>
                                        </p:attrNameLst>
                                      </p:cBhvr>
                                      <p:to>
                                        <p:strVal val="visible"/>
                                      </p:to>
                                    </p:set>
                                    <p:anim calcmode="lin" valueType="num">
                                      <p:cBhvr additive="base">
                                        <p:cTn id="12" dur="500" fill="hold"/>
                                        <p:tgtEl>
                                          <p:spTgt spid="12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6">
                                            <p:txEl>
                                              <p:pRg st="2" end="2"/>
                                            </p:txEl>
                                          </p:spTgt>
                                        </p:tgtEl>
                                        <p:attrNameLst>
                                          <p:attrName>style.visibility</p:attrName>
                                        </p:attrNameLst>
                                      </p:cBhvr>
                                      <p:to>
                                        <p:strVal val="visible"/>
                                      </p:to>
                                    </p:set>
                                    <p:anim calcmode="lin" valueType="num">
                                      <p:cBhvr additive="base">
                                        <p:cTn id="18" dur="500" fill="hold"/>
                                        <p:tgtEl>
                                          <p:spTgt spid="12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6">
                                            <p:txEl>
                                              <p:pRg st="3" end="3"/>
                                            </p:txEl>
                                          </p:spTgt>
                                        </p:tgtEl>
                                        <p:attrNameLst>
                                          <p:attrName>style.visibility</p:attrName>
                                        </p:attrNameLst>
                                      </p:cBhvr>
                                      <p:to>
                                        <p:strVal val="visible"/>
                                      </p:to>
                                    </p:set>
                                    <p:anim calcmode="lin" valueType="num">
                                      <p:cBhvr additive="base">
                                        <p:cTn id="24" dur="500" fill="hold"/>
                                        <p:tgtEl>
                                          <p:spTgt spid="126">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6">
                                            <p:txEl>
                                              <p:pRg st="4" end="4"/>
                                            </p:txEl>
                                          </p:spTgt>
                                        </p:tgtEl>
                                        <p:attrNameLst>
                                          <p:attrName>style.visibility</p:attrName>
                                        </p:attrNameLst>
                                      </p:cBhvr>
                                      <p:to>
                                        <p:strVal val="visible"/>
                                      </p:to>
                                    </p:set>
                                    <p:anim calcmode="lin" valueType="num">
                                      <p:cBhvr additive="base">
                                        <p:cTn id="30" dur="500" fill="hold"/>
                                        <p:tgtEl>
                                          <p:spTgt spid="126">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P spid="126" grpId="0" uiExpand="1" build="p"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670</Words>
  <Application>Microsoft Office PowerPoint</Application>
  <PresentationFormat>Niestandardowy</PresentationFormat>
  <Paragraphs>179</Paragraphs>
  <Slides>15</Slides>
  <Notes>0</Notes>
  <HiddenSlides>0</HiddenSlides>
  <MMClips>0</MMClips>
  <ScaleCrop>false</ScaleCrop>
  <HeadingPairs>
    <vt:vector size="4" baseType="variant">
      <vt:variant>
        <vt:lpstr>Motyw</vt:lpstr>
      </vt:variant>
      <vt:variant>
        <vt:i4>2</vt:i4>
      </vt:variant>
      <vt:variant>
        <vt:lpstr>Tytuły slajdów</vt:lpstr>
      </vt:variant>
      <vt:variant>
        <vt:i4>15</vt:i4>
      </vt:variant>
    </vt:vector>
  </HeadingPairs>
  <TitlesOfParts>
    <vt:vector size="17" baseType="lpstr">
      <vt:lpstr>Office Theme</vt:lpstr>
      <vt:lpstr>Office Theme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Hausaufgaben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b.cudak</dc:creator>
  <cp:lastModifiedBy>sala</cp:lastModifiedBy>
  <cp:revision>13</cp:revision>
  <dcterms:modified xsi:type="dcterms:W3CDTF">2016-10-03T22:03:01Z</dcterms:modified>
</cp:coreProperties>
</file>