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2" r:id="rId17"/>
    <p:sldId id="273" r:id="rId18"/>
    <p:sldId id="274" r:id="rId19"/>
  </p:sldIdLst>
  <p:sldSz cx="9144000" cy="5143500" type="screen16x9"/>
  <p:notesSz cx="6858000" cy="9144000"/>
  <p:embeddedFontLst>
    <p:embeddedFont>
      <p:font typeface="Lato" panose="020B0604020202020204" charset="0"/>
      <p:regular r:id="rId21"/>
      <p:bold r:id="rId22"/>
      <p:italic r:id="rId23"/>
      <p:boldItalic r:id="rId24"/>
    </p:embeddedFont>
    <p:embeddedFont>
      <p:font typeface="Playfair Display"/>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72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3532370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de"/>
              <a:t>Hallo! Wir kommen aus Schweden, aus der Kathedralschule, und unsere Staat heißt Växjö, könnt ihr versuchen växjö zu sagen</a:t>
            </a:r>
          </a:p>
        </p:txBody>
      </p:sp>
    </p:spTree>
    <p:extLst>
      <p:ext uri="{BB962C8B-B14F-4D97-AF65-F5344CB8AC3E}">
        <p14:creationId xmlns:p14="http://schemas.microsoft.com/office/powerpoint/2010/main" val="3019937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 name="Shape 1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de"/>
              <a:t>In Växjö kann man viele sehenswürdigkeiten besichtigen. Z.B den Dom zu Växjö und auch Teleborgs schloss. Der Dom wurde im mittelalter gebaut. Dagegen das Schloss erst im Jahre 1900.</a:t>
            </a:r>
          </a:p>
        </p:txBody>
      </p:sp>
    </p:spTree>
    <p:extLst>
      <p:ext uri="{BB962C8B-B14F-4D97-AF65-F5344CB8AC3E}">
        <p14:creationId xmlns:p14="http://schemas.microsoft.com/office/powerpoint/2010/main" val="4163298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 name="Shape 1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de"/>
              <a:t>In Växjö liegt auch eine große Universität die Linnéuniversität genannt wird. Der Name die Universität kommt von dem Naturforscher Carl von Linné. Viele  Studenten aus der ganzen Welt studieren hier, es sind ungefähr 30’000. Die Universität ist sehr modern und gut ausgestattet. der Studenten campus ist groß und sehr beliebt bei den Studenten.</a:t>
            </a:r>
          </a:p>
        </p:txBody>
      </p:sp>
    </p:spTree>
    <p:extLst>
      <p:ext uri="{BB962C8B-B14F-4D97-AF65-F5344CB8AC3E}">
        <p14:creationId xmlns:p14="http://schemas.microsoft.com/office/powerpoint/2010/main" val="255154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8" name="Shape 1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83003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Shape 1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57563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6" name="Shape 1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de" sz="1200">
                <a:latin typeface="Times New Roman"/>
                <a:ea typeface="Times New Roman"/>
                <a:cs typeface="Times New Roman"/>
                <a:sym typeface="Times New Roman"/>
              </a:rPr>
              <a:t>Begründen in 1643. Växjö Katedral Schule ist die größte Gymnasium in Växjö. Auf die Schule gehen 1300 Schüler.</a:t>
            </a:r>
          </a:p>
        </p:txBody>
      </p:sp>
    </p:spTree>
    <p:extLst>
      <p:ext uri="{BB962C8B-B14F-4D97-AF65-F5344CB8AC3E}">
        <p14:creationId xmlns:p14="http://schemas.microsoft.com/office/powerpoint/2010/main" val="3115375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93765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5" name="Shape 2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de"/>
              <a:t>Unsere  Programme sind:</a:t>
            </a:r>
          </a:p>
          <a:p>
            <a:pPr lvl="0" rtl="0">
              <a:spcBef>
                <a:spcPts val="0"/>
              </a:spcBef>
              <a:buNone/>
            </a:pPr>
            <a:r>
              <a:rPr lang="de"/>
              <a:t>-Wirtschaft</a:t>
            </a:r>
          </a:p>
          <a:p>
            <a:pPr lvl="0" rtl="0">
              <a:spcBef>
                <a:spcPts val="0"/>
              </a:spcBef>
              <a:buNone/>
            </a:pPr>
            <a:r>
              <a:rPr lang="de"/>
              <a:t>-Kunst</a:t>
            </a:r>
          </a:p>
          <a:p>
            <a:pPr lvl="0" rtl="0">
              <a:spcBef>
                <a:spcPts val="0"/>
              </a:spcBef>
              <a:buNone/>
            </a:pPr>
            <a:r>
              <a:rPr lang="de"/>
              <a:t>-Humanistisches Program</a:t>
            </a:r>
          </a:p>
          <a:p>
            <a:pPr lvl="0" rtl="0">
              <a:spcBef>
                <a:spcPts val="0"/>
              </a:spcBef>
              <a:buNone/>
            </a:pPr>
            <a:r>
              <a:rPr lang="de"/>
              <a:t>-</a:t>
            </a:r>
            <a:r>
              <a:rPr lang="de">
                <a:solidFill>
                  <a:schemeClr val="dk1"/>
                </a:solidFill>
              </a:rPr>
              <a:t>International Baccalaureate</a:t>
            </a:r>
          </a:p>
          <a:p>
            <a:pPr lvl="0" rtl="0">
              <a:spcBef>
                <a:spcPts val="0"/>
              </a:spcBef>
              <a:buNone/>
            </a:pPr>
            <a:r>
              <a:rPr lang="de">
                <a:solidFill>
                  <a:schemeClr val="dk1"/>
                </a:solidFill>
              </a:rPr>
              <a:t>-Naturwissenschaft</a:t>
            </a:r>
          </a:p>
          <a:p>
            <a:pPr lvl="0" rtl="0">
              <a:spcBef>
                <a:spcPts val="0"/>
              </a:spcBef>
              <a:buNone/>
            </a:pPr>
            <a:r>
              <a:rPr lang="de">
                <a:solidFill>
                  <a:schemeClr val="dk1"/>
                </a:solidFill>
              </a:rPr>
              <a:t>-Gesellwissenschaft</a:t>
            </a:r>
          </a:p>
        </p:txBody>
      </p:sp>
    </p:spTree>
    <p:extLst>
      <p:ext uri="{BB962C8B-B14F-4D97-AF65-F5344CB8AC3E}">
        <p14:creationId xmlns:p14="http://schemas.microsoft.com/office/powerpoint/2010/main" val="35228873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4" name="Shape 2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None/>
            </a:pPr>
            <a:r>
              <a:rPr lang="de">
                <a:latin typeface="Times New Roman"/>
                <a:ea typeface="Times New Roman"/>
                <a:cs typeface="Times New Roman"/>
                <a:sym typeface="Times New Roman"/>
              </a:rPr>
              <a:t>Ein typischer Tag in einer schwedischen High School</a:t>
            </a:r>
          </a:p>
          <a:p>
            <a:pPr lvl="0">
              <a:spcBef>
                <a:spcPts val="0"/>
              </a:spcBef>
              <a:buNone/>
            </a:pPr>
            <a:r>
              <a:rPr lang="de" sz="1200">
                <a:latin typeface="Times New Roman"/>
                <a:ea typeface="Times New Roman"/>
                <a:cs typeface="Times New Roman"/>
                <a:sym typeface="Times New Roman"/>
              </a:rPr>
              <a:t>- 08:00 Uhr bis 09:20 Deutch</a:t>
            </a:r>
            <a:br>
              <a:rPr lang="de" sz="1200">
                <a:latin typeface="Times New Roman"/>
                <a:ea typeface="Times New Roman"/>
                <a:cs typeface="Times New Roman"/>
                <a:sym typeface="Times New Roman"/>
              </a:rPr>
            </a:br>
            <a:r>
              <a:rPr lang="de" sz="1200">
                <a:latin typeface="Times New Roman"/>
                <a:ea typeface="Times New Roman"/>
                <a:cs typeface="Times New Roman"/>
                <a:sym typeface="Times New Roman"/>
              </a:rPr>
              <a:t>- 09:55 Uhr bis 11:05 Physic</a:t>
            </a:r>
          </a:p>
          <a:p>
            <a:pPr lvl="0">
              <a:spcBef>
                <a:spcPts val="0"/>
              </a:spcBef>
              <a:buNone/>
            </a:pPr>
            <a:r>
              <a:rPr lang="de" sz="1200">
                <a:latin typeface="Times New Roman"/>
                <a:ea typeface="Times New Roman"/>
                <a:cs typeface="Times New Roman"/>
                <a:sym typeface="Times New Roman"/>
              </a:rPr>
              <a:t>- 11:40 Uhr bis 12:00 Mittagessen</a:t>
            </a:r>
            <a:br>
              <a:rPr lang="de" sz="1200">
                <a:latin typeface="Times New Roman"/>
                <a:ea typeface="Times New Roman"/>
                <a:cs typeface="Times New Roman"/>
                <a:sym typeface="Times New Roman"/>
              </a:rPr>
            </a:br>
            <a:r>
              <a:rPr lang="de" sz="1200">
                <a:latin typeface="Times New Roman"/>
                <a:ea typeface="Times New Roman"/>
                <a:cs typeface="Times New Roman"/>
                <a:sym typeface="Times New Roman"/>
              </a:rPr>
              <a:t>- 12:15 Uhr bis 13:35 Schwedisch</a:t>
            </a:r>
            <a:br>
              <a:rPr lang="de" sz="1200">
                <a:latin typeface="Times New Roman"/>
                <a:ea typeface="Times New Roman"/>
                <a:cs typeface="Times New Roman"/>
                <a:sym typeface="Times New Roman"/>
              </a:rPr>
            </a:br>
            <a:r>
              <a:rPr lang="de" sz="1200">
                <a:latin typeface="Times New Roman"/>
                <a:ea typeface="Times New Roman"/>
                <a:cs typeface="Times New Roman"/>
                <a:sym typeface="Times New Roman"/>
              </a:rPr>
              <a:t>- 13:40 Uhr bis 14:50 Geschichte</a:t>
            </a:r>
          </a:p>
          <a:p>
            <a:pPr lvl="0" rtl="0">
              <a:spcBef>
                <a:spcPts val="0"/>
              </a:spcBef>
              <a:buNone/>
            </a:pPr>
            <a:r>
              <a:rPr lang="de" sz="1200">
                <a:latin typeface="Times New Roman"/>
                <a:ea typeface="Times New Roman"/>
                <a:cs typeface="Times New Roman"/>
                <a:sym typeface="Times New Roman"/>
              </a:rPr>
              <a:t>- 15:00 Uhr bis 16:10 Mathe</a:t>
            </a:r>
          </a:p>
        </p:txBody>
      </p:sp>
    </p:spTree>
    <p:extLst>
      <p:ext uri="{BB962C8B-B14F-4D97-AF65-F5344CB8AC3E}">
        <p14:creationId xmlns:p14="http://schemas.microsoft.com/office/powerpoint/2010/main" val="306711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3" name="Shape 2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de"/>
              <a:t>Das ist unser team aus die Katedralschule. </a:t>
            </a:r>
          </a:p>
        </p:txBody>
      </p:sp>
    </p:spTree>
    <p:extLst>
      <p:ext uri="{BB962C8B-B14F-4D97-AF65-F5344CB8AC3E}">
        <p14:creationId xmlns:p14="http://schemas.microsoft.com/office/powerpoint/2010/main" val="374982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de"/>
              <a:t>Schweden hat 10 millionen einwohner, es ist ein großes land mit wenig menschen.</a:t>
            </a:r>
          </a:p>
          <a:p>
            <a:pPr lvl="0">
              <a:spcBef>
                <a:spcPts val="0"/>
              </a:spcBef>
              <a:buNone/>
            </a:pPr>
            <a:r>
              <a:rPr lang="de"/>
              <a:t>Das nationaltier von Schweden heißt Elch.</a:t>
            </a:r>
          </a:p>
          <a:p>
            <a:pPr lvl="0">
              <a:spcBef>
                <a:spcPts val="0"/>
              </a:spcBef>
              <a:buNone/>
            </a:pPr>
            <a:r>
              <a:rPr lang="de"/>
              <a:t>Der ministerpräsident von Schweden ist Stefan Löfven.</a:t>
            </a:r>
            <a:br>
              <a:rPr lang="de"/>
            </a:br>
            <a:r>
              <a:rPr lang="de"/>
              <a:t>Die hauptstadt von Schweden ist Stockholm mit 1,3 millionen einwohnern.</a:t>
            </a:r>
          </a:p>
          <a:p>
            <a:pPr lvl="0">
              <a:spcBef>
                <a:spcPts val="0"/>
              </a:spcBef>
              <a:buNone/>
            </a:pPr>
            <a:r>
              <a:rPr lang="de"/>
              <a:t>Hier kann man  unseren König Carl-Gustaf und die Königin Silvia sehen, die Königin Silvia kommt aus Deutschland und sie ist sehr beliebt in Schweden.</a:t>
            </a:r>
          </a:p>
        </p:txBody>
      </p:sp>
    </p:spTree>
    <p:extLst>
      <p:ext uri="{BB962C8B-B14F-4D97-AF65-F5344CB8AC3E}">
        <p14:creationId xmlns:p14="http://schemas.microsoft.com/office/powerpoint/2010/main" val="842503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de"/>
              <a:t>Jedermannsrecht.</a:t>
            </a:r>
          </a:p>
          <a:p>
            <a:pPr lvl="0">
              <a:spcBef>
                <a:spcPts val="0"/>
              </a:spcBef>
              <a:buNone/>
            </a:pPr>
            <a:r>
              <a:rPr lang="de"/>
              <a:t>Gibt jedermann das Recht auf Zugang zum Wald und wasser. Jeder kann Beeren und Pilze auf einem beliebigen plätzen pflücken. Sie können auch Fische in allen Seen fangen. Man kann auch eine Nacht überall Zelten. </a:t>
            </a:r>
          </a:p>
        </p:txBody>
      </p:sp>
    </p:spTree>
    <p:extLst>
      <p:ext uri="{BB962C8B-B14F-4D97-AF65-F5344CB8AC3E}">
        <p14:creationId xmlns:p14="http://schemas.microsoft.com/office/powerpoint/2010/main" val="4123624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 name="Shape 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de"/>
              <a:t>Hier sind es einige berühmte Personen aus Schweden. Wisst ihr wie sie heissen?</a:t>
            </a:r>
          </a:p>
          <a:p>
            <a:pPr lvl="0">
              <a:spcBef>
                <a:spcPts val="0"/>
              </a:spcBef>
              <a:buNone/>
            </a:pPr>
            <a:r>
              <a:rPr lang="de"/>
              <a:t>Zara Larsson ist nur...  Jahre alt.</a:t>
            </a:r>
          </a:p>
          <a:p>
            <a:pPr lvl="0">
              <a:spcBef>
                <a:spcPts val="0"/>
              </a:spcBef>
              <a:buNone/>
            </a:pPr>
            <a:endParaRPr/>
          </a:p>
          <a:p>
            <a:pPr lvl="0">
              <a:spcBef>
                <a:spcPts val="0"/>
              </a:spcBef>
              <a:buNone/>
            </a:pPr>
            <a:endParaRPr/>
          </a:p>
        </p:txBody>
      </p:sp>
    </p:spTree>
    <p:extLst>
      <p:ext uri="{BB962C8B-B14F-4D97-AF65-F5344CB8AC3E}">
        <p14:creationId xmlns:p14="http://schemas.microsoft.com/office/powerpoint/2010/main" val="657770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77116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de"/>
              <a:t>Hier sind auch einige berühmte Unternehmen in Schweden. Ich glaube dass alle von euch können diese Unternehmen. Zum Beispiel IKEA  liegt in der Nähe von Växjö und wurde von Ingvar Kamprad im Jahre 1943 gegründet.</a:t>
            </a:r>
          </a:p>
        </p:txBody>
      </p:sp>
    </p:spTree>
    <p:extLst>
      <p:ext uri="{BB962C8B-B14F-4D97-AF65-F5344CB8AC3E}">
        <p14:creationId xmlns:p14="http://schemas.microsoft.com/office/powerpoint/2010/main" val="2560722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274384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 name="Shape 1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de"/>
              <a:t>Växjö ist eine Stadt in südSchweden mit ungefähr 70 000 einwohnern. Wichtige personen aus Växjö sind Mats Wilander und Stefan Edberg. Sie waren grosse Tennis spieler. Carl von Linné war ein sehr wichtiger Wissenschaftler und Botaniker. Charlotte Perrelli hat den Eurovision song contest 1999 gewonnen.</a:t>
            </a:r>
          </a:p>
        </p:txBody>
      </p:sp>
    </p:spTree>
    <p:extLst>
      <p:ext uri="{BB962C8B-B14F-4D97-AF65-F5344CB8AC3E}">
        <p14:creationId xmlns:p14="http://schemas.microsoft.com/office/powerpoint/2010/main" val="3632377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de"/>
              <a:t>Växjö arbeit mit vielen Unternehmen, Einwohnern, Linnéuniversität und organisationen um bessere und saubere umwelt zu bekommen. Zum Beispiel: die Busse fahren mit erdgas und viele Personen radeln anstatt mit dem Auto zu fahren. Wie nennen uns die grünste Stadt in Europa.</a:t>
            </a:r>
          </a:p>
          <a:p>
            <a:pPr lvl="0">
              <a:spcBef>
                <a:spcPts val="0"/>
              </a:spcBef>
              <a:buNone/>
            </a:pPr>
            <a:r>
              <a:rPr lang="de"/>
              <a:t>Und am Dienstag besuchen wir die Växjö Gemeinde und werden einen Vortrag darüber warum Växjö die grünste stadt in Europa ist hören.</a:t>
            </a:r>
          </a:p>
        </p:txBody>
      </p:sp>
    </p:spTree>
    <p:extLst>
      <p:ext uri="{BB962C8B-B14F-4D97-AF65-F5344CB8AC3E}">
        <p14:creationId xmlns:p14="http://schemas.microsoft.com/office/powerpoint/2010/main" val="2591749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p:nvPr/>
        </p:nvSpPr>
        <p:spPr>
          <a:xfrm>
            <a:off x="586720" y="0"/>
            <a:ext cx="7970700" cy="666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11" name="Shape 11"/>
          <p:cNvSpPr/>
          <p:nvPr/>
        </p:nvSpPr>
        <p:spPr>
          <a:xfrm>
            <a:off x="586720" y="5076900"/>
            <a:ext cx="7970700" cy="666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cxnSp>
        <p:nvCxnSpPr>
          <p:cNvPr id="12" name="Shape 12"/>
          <p:cNvCxnSpPr/>
          <p:nvPr/>
        </p:nvCxnSpPr>
        <p:spPr>
          <a:xfrm>
            <a:off x="733218" y="2235350"/>
            <a:ext cx="385200" cy="0"/>
          </a:xfrm>
          <a:prstGeom prst="straightConnector1">
            <a:avLst/>
          </a:prstGeom>
          <a:noFill/>
          <a:ln w="28575" cap="flat" cmpd="sng">
            <a:solidFill>
              <a:schemeClr val="dk1"/>
            </a:solidFill>
            <a:prstDash val="solid"/>
            <a:round/>
            <a:headEnd type="none" w="med" len="med"/>
            <a:tailEnd type="none" w="med" len="med"/>
          </a:ln>
        </p:spPr>
      </p:cxnSp>
      <p:sp>
        <p:nvSpPr>
          <p:cNvPr id="13" name="Shape 13"/>
          <p:cNvSpPr txBox="1">
            <a:spLocks noGrp="1"/>
          </p:cNvSpPr>
          <p:nvPr>
            <p:ph type="ctrTitle"/>
          </p:nvPr>
        </p:nvSpPr>
        <p:spPr>
          <a:xfrm>
            <a:off x="630600" y="136800"/>
            <a:ext cx="7893000" cy="1853700"/>
          </a:xfrm>
          <a:prstGeom prst="rect">
            <a:avLst/>
          </a:prstGeom>
        </p:spPr>
        <p:txBody>
          <a:bodyPr lIns="91425" tIns="91425" rIns="91425" bIns="91425" anchor="b" anchorCtr="0"/>
          <a:lstStyle>
            <a:lvl1pPr lvl="0">
              <a:spcBef>
                <a:spcPts val="1000"/>
              </a:spcBef>
              <a:buSzPct val="100000"/>
              <a:defRPr sz="4800"/>
            </a:lvl1pPr>
            <a:lvl2pPr lvl="1">
              <a:spcBef>
                <a:spcPts val="1000"/>
              </a:spcBef>
              <a:buSzPct val="100000"/>
              <a:defRPr sz="4800"/>
            </a:lvl2pPr>
            <a:lvl3pPr lvl="2">
              <a:spcBef>
                <a:spcPts val="1000"/>
              </a:spcBef>
              <a:buSzPct val="100000"/>
              <a:defRPr sz="4800"/>
            </a:lvl3pPr>
            <a:lvl4pPr lvl="3">
              <a:spcBef>
                <a:spcPts val="1000"/>
              </a:spcBef>
              <a:buSzPct val="100000"/>
              <a:defRPr sz="4800"/>
            </a:lvl4pPr>
            <a:lvl5pPr lvl="4">
              <a:spcBef>
                <a:spcPts val="1000"/>
              </a:spcBef>
              <a:buSzPct val="100000"/>
              <a:defRPr sz="4800"/>
            </a:lvl5pPr>
            <a:lvl6pPr lvl="5">
              <a:spcBef>
                <a:spcPts val="1000"/>
              </a:spcBef>
              <a:buSzPct val="100000"/>
              <a:defRPr sz="4800"/>
            </a:lvl6pPr>
            <a:lvl7pPr lvl="6">
              <a:spcBef>
                <a:spcPts val="1000"/>
              </a:spcBef>
              <a:buSzPct val="100000"/>
              <a:defRPr sz="4800"/>
            </a:lvl7pPr>
            <a:lvl8pPr lvl="7">
              <a:spcBef>
                <a:spcPts val="1000"/>
              </a:spcBef>
              <a:buSzPct val="100000"/>
              <a:defRPr sz="4800"/>
            </a:lvl8pPr>
            <a:lvl9pPr lvl="8">
              <a:spcBef>
                <a:spcPts val="1000"/>
              </a:spcBef>
              <a:buSzPct val="100000"/>
              <a:defRPr sz="4800"/>
            </a:lvl9pPr>
          </a:lstStyle>
          <a:p>
            <a:endParaRPr/>
          </a:p>
        </p:txBody>
      </p:sp>
      <p:sp>
        <p:nvSpPr>
          <p:cNvPr id="14" name="Shape 14"/>
          <p:cNvSpPr txBox="1">
            <a:spLocks noGrp="1"/>
          </p:cNvSpPr>
          <p:nvPr>
            <p:ph type="subTitle" idx="1"/>
          </p:nvPr>
        </p:nvSpPr>
        <p:spPr>
          <a:xfrm>
            <a:off x="630600" y="3228375"/>
            <a:ext cx="7893000" cy="1274100"/>
          </a:xfrm>
          <a:prstGeom prst="rect">
            <a:avLst/>
          </a:prstGeom>
        </p:spPr>
        <p:txBody>
          <a:bodyPr lIns="91425" tIns="91425" rIns="91425" bIns="91425" anchor="b" anchorCtr="0"/>
          <a:lstStyle>
            <a:lvl1pPr lvl="0">
              <a:lnSpc>
                <a:spcPct val="100000"/>
              </a:lnSpc>
              <a:spcBef>
                <a:spcPts val="1000"/>
              </a:spcBef>
              <a:spcAft>
                <a:spcPts val="0"/>
              </a:spcAft>
              <a:buClr>
                <a:schemeClr val="accent6"/>
              </a:buClr>
              <a:buSzPct val="100000"/>
              <a:buNone/>
              <a:defRPr sz="2400">
                <a:solidFill>
                  <a:schemeClr val="accent6"/>
                </a:solidFill>
              </a:defRPr>
            </a:lvl1pPr>
            <a:lvl2pPr lvl="1">
              <a:lnSpc>
                <a:spcPct val="100000"/>
              </a:lnSpc>
              <a:spcBef>
                <a:spcPts val="1000"/>
              </a:spcBef>
              <a:spcAft>
                <a:spcPts val="0"/>
              </a:spcAft>
              <a:buClr>
                <a:schemeClr val="accent6"/>
              </a:buClr>
              <a:buSzPct val="100000"/>
              <a:buNone/>
              <a:defRPr sz="2400">
                <a:solidFill>
                  <a:schemeClr val="accent6"/>
                </a:solidFill>
              </a:defRPr>
            </a:lvl2pPr>
            <a:lvl3pPr lvl="2">
              <a:lnSpc>
                <a:spcPct val="100000"/>
              </a:lnSpc>
              <a:spcBef>
                <a:spcPts val="1000"/>
              </a:spcBef>
              <a:spcAft>
                <a:spcPts val="0"/>
              </a:spcAft>
              <a:buClr>
                <a:schemeClr val="accent6"/>
              </a:buClr>
              <a:buSzPct val="100000"/>
              <a:buNone/>
              <a:defRPr sz="2400">
                <a:solidFill>
                  <a:schemeClr val="accent6"/>
                </a:solidFill>
              </a:defRPr>
            </a:lvl3pPr>
            <a:lvl4pPr lvl="3">
              <a:lnSpc>
                <a:spcPct val="100000"/>
              </a:lnSpc>
              <a:spcBef>
                <a:spcPts val="1000"/>
              </a:spcBef>
              <a:spcAft>
                <a:spcPts val="0"/>
              </a:spcAft>
              <a:buClr>
                <a:schemeClr val="accent6"/>
              </a:buClr>
              <a:buSzPct val="100000"/>
              <a:buNone/>
              <a:defRPr sz="2400">
                <a:solidFill>
                  <a:schemeClr val="accent6"/>
                </a:solidFill>
              </a:defRPr>
            </a:lvl4pPr>
            <a:lvl5pPr lvl="4">
              <a:lnSpc>
                <a:spcPct val="100000"/>
              </a:lnSpc>
              <a:spcBef>
                <a:spcPts val="1000"/>
              </a:spcBef>
              <a:spcAft>
                <a:spcPts val="0"/>
              </a:spcAft>
              <a:buClr>
                <a:schemeClr val="accent6"/>
              </a:buClr>
              <a:buSzPct val="100000"/>
              <a:buNone/>
              <a:defRPr sz="2400">
                <a:solidFill>
                  <a:schemeClr val="accent6"/>
                </a:solidFill>
              </a:defRPr>
            </a:lvl5pPr>
            <a:lvl6pPr lvl="5">
              <a:lnSpc>
                <a:spcPct val="100000"/>
              </a:lnSpc>
              <a:spcBef>
                <a:spcPts val="1000"/>
              </a:spcBef>
              <a:spcAft>
                <a:spcPts val="0"/>
              </a:spcAft>
              <a:buClr>
                <a:schemeClr val="accent6"/>
              </a:buClr>
              <a:buSzPct val="100000"/>
              <a:buNone/>
              <a:defRPr sz="2400">
                <a:solidFill>
                  <a:schemeClr val="accent6"/>
                </a:solidFill>
              </a:defRPr>
            </a:lvl6pPr>
            <a:lvl7pPr lvl="6">
              <a:lnSpc>
                <a:spcPct val="100000"/>
              </a:lnSpc>
              <a:spcBef>
                <a:spcPts val="1000"/>
              </a:spcBef>
              <a:spcAft>
                <a:spcPts val="0"/>
              </a:spcAft>
              <a:buClr>
                <a:schemeClr val="accent6"/>
              </a:buClr>
              <a:buSzPct val="100000"/>
              <a:buNone/>
              <a:defRPr sz="2400">
                <a:solidFill>
                  <a:schemeClr val="accent6"/>
                </a:solidFill>
              </a:defRPr>
            </a:lvl7pPr>
            <a:lvl8pPr lvl="7">
              <a:lnSpc>
                <a:spcPct val="100000"/>
              </a:lnSpc>
              <a:spcBef>
                <a:spcPts val="1000"/>
              </a:spcBef>
              <a:spcAft>
                <a:spcPts val="0"/>
              </a:spcAft>
              <a:buClr>
                <a:schemeClr val="accent6"/>
              </a:buClr>
              <a:buSzPct val="100000"/>
              <a:buNone/>
              <a:defRPr sz="2400">
                <a:solidFill>
                  <a:schemeClr val="accent6"/>
                </a:solidFill>
              </a:defRPr>
            </a:lvl8pPr>
            <a:lvl9pPr lvl="8">
              <a:lnSpc>
                <a:spcPct val="100000"/>
              </a:lnSpc>
              <a:spcBef>
                <a:spcPts val="1000"/>
              </a:spcBef>
              <a:spcAft>
                <a:spcPts val="0"/>
              </a:spcAft>
              <a:buClr>
                <a:schemeClr val="accent6"/>
              </a:buClr>
              <a:buSzPct val="100000"/>
              <a:buNone/>
              <a:defRPr sz="2400">
                <a:solidFill>
                  <a:schemeClr val="accent6"/>
                </a:solidFill>
              </a:defRPr>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de"/>
              <a:t>‹#›</a:t>
            </a:fld>
            <a:endParaRPr lang="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56"/>
        <p:cNvGrpSpPr/>
        <p:nvPr/>
      </p:nvGrpSpPr>
      <p:grpSpPr>
        <a:xfrm>
          <a:off x="0" y="0"/>
          <a:ext cx="0" cy="0"/>
          <a:chOff x="0" y="0"/>
          <a:chExt cx="0" cy="0"/>
        </a:xfrm>
      </p:grpSpPr>
      <p:sp>
        <p:nvSpPr>
          <p:cNvPr id="57" name="Shape 57"/>
          <p:cNvSpPr/>
          <p:nvPr/>
        </p:nvSpPr>
        <p:spPr>
          <a:xfrm>
            <a:off x="586720" y="0"/>
            <a:ext cx="7970700" cy="666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58" name="Shape 58"/>
          <p:cNvSpPr/>
          <p:nvPr/>
        </p:nvSpPr>
        <p:spPr>
          <a:xfrm>
            <a:off x="586720" y="5076900"/>
            <a:ext cx="7970700" cy="666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59" name="Shape 59"/>
          <p:cNvSpPr txBox="1">
            <a:spLocks noGrp="1"/>
          </p:cNvSpPr>
          <p:nvPr>
            <p:ph type="title"/>
          </p:nvPr>
        </p:nvSpPr>
        <p:spPr>
          <a:xfrm>
            <a:off x="586725" y="1353787"/>
            <a:ext cx="7970700" cy="1538400"/>
          </a:xfrm>
          <a:prstGeom prst="rect">
            <a:avLst/>
          </a:prstGeom>
        </p:spPr>
        <p:txBody>
          <a:bodyPr lIns="91425" tIns="91425" rIns="91425" bIns="91425" anchor="ctr" anchorCtr="0"/>
          <a:lstStyle>
            <a:lvl1pPr lvl="0" algn="ctr">
              <a:spcBef>
                <a:spcPts val="0"/>
              </a:spcBef>
              <a:buClr>
                <a:schemeClr val="accent6"/>
              </a:buClr>
              <a:buSzPct val="100000"/>
              <a:defRPr sz="10800">
                <a:solidFill>
                  <a:schemeClr val="accent6"/>
                </a:solidFill>
              </a:defRPr>
            </a:lvl1pPr>
            <a:lvl2pPr lvl="1" algn="ctr">
              <a:spcBef>
                <a:spcPts val="0"/>
              </a:spcBef>
              <a:buClr>
                <a:schemeClr val="accent6"/>
              </a:buClr>
              <a:buSzPct val="100000"/>
              <a:defRPr sz="10800">
                <a:solidFill>
                  <a:schemeClr val="accent6"/>
                </a:solidFill>
              </a:defRPr>
            </a:lvl2pPr>
            <a:lvl3pPr lvl="2" algn="ctr">
              <a:spcBef>
                <a:spcPts val="0"/>
              </a:spcBef>
              <a:buClr>
                <a:schemeClr val="accent6"/>
              </a:buClr>
              <a:buSzPct val="100000"/>
              <a:defRPr sz="10800">
                <a:solidFill>
                  <a:schemeClr val="accent6"/>
                </a:solidFill>
              </a:defRPr>
            </a:lvl3pPr>
            <a:lvl4pPr lvl="3" algn="ctr">
              <a:spcBef>
                <a:spcPts val="0"/>
              </a:spcBef>
              <a:buClr>
                <a:schemeClr val="accent6"/>
              </a:buClr>
              <a:buSzPct val="100000"/>
              <a:defRPr sz="10800">
                <a:solidFill>
                  <a:schemeClr val="accent6"/>
                </a:solidFill>
              </a:defRPr>
            </a:lvl4pPr>
            <a:lvl5pPr lvl="4" algn="ctr">
              <a:spcBef>
                <a:spcPts val="0"/>
              </a:spcBef>
              <a:buClr>
                <a:schemeClr val="accent6"/>
              </a:buClr>
              <a:buSzPct val="100000"/>
              <a:defRPr sz="10800">
                <a:solidFill>
                  <a:schemeClr val="accent6"/>
                </a:solidFill>
              </a:defRPr>
            </a:lvl5pPr>
            <a:lvl6pPr lvl="5" algn="ctr">
              <a:spcBef>
                <a:spcPts val="0"/>
              </a:spcBef>
              <a:buClr>
                <a:schemeClr val="accent6"/>
              </a:buClr>
              <a:buSzPct val="100000"/>
              <a:defRPr sz="10800">
                <a:solidFill>
                  <a:schemeClr val="accent6"/>
                </a:solidFill>
              </a:defRPr>
            </a:lvl6pPr>
            <a:lvl7pPr lvl="6" algn="ctr">
              <a:spcBef>
                <a:spcPts val="0"/>
              </a:spcBef>
              <a:buClr>
                <a:schemeClr val="accent6"/>
              </a:buClr>
              <a:buSzPct val="100000"/>
              <a:defRPr sz="10800">
                <a:solidFill>
                  <a:schemeClr val="accent6"/>
                </a:solidFill>
              </a:defRPr>
            </a:lvl7pPr>
            <a:lvl8pPr lvl="7" algn="ctr">
              <a:spcBef>
                <a:spcPts val="0"/>
              </a:spcBef>
              <a:buClr>
                <a:schemeClr val="accent6"/>
              </a:buClr>
              <a:buSzPct val="100000"/>
              <a:defRPr sz="10800">
                <a:solidFill>
                  <a:schemeClr val="accent6"/>
                </a:solidFill>
              </a:defRPr>
            </a:lvl8pPr>
            <a:lvl9pPr lvl="8" algn="ctr">
              <a:spcBef>
                <a:spcPts val="0"/>
              </a:spcBef>
              <a:buClr>
                <a:schemeClr val="accent6"/>
              </a:buClr>
              <a:buSzPct val="100000"/>
              <a:defRPr sz="10800">
                <a:solidFill>
                  <a:schemeClr val="accent6"/>
                </a:solidFill>
              </a:defRPr>
            </a:lvl9pPr>
          </a:lstStyle>
          <a:p>
            <a:endParaRPr/>
          </a:p>
        </p:txBody>
      </p:sp>
      <p:sp>
        <p:nvSpPr>
          <p:cNvPr id="60" name="Shape 60"/>
          <p:cNvSpPr txBox="1">
            <a:spLocks noGrp="1"/>
          </p:cNvSpPr>
          <p:nvPr>
            <p:ph type="body" idx="1"/>
          </p:nvPr>
        </p:nvSpPr>
        <p:spPr>
          <a:xfrm>
            <a:off x="586725" y="2968387"/>
            <a:ext cx="7970700" cy="10716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61" name="Shape 6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de"/>
              <a:t>‹#›</a:t>
            </a:fld>
            <a:endParaRPr lang="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2"/>
        <p:cNvGrpSpPr/>
        <p:nvPr/>
      </p:nvGrpSpPr>
      <p:grpSpPr>
        <a:xfrm>
          <a:off x="0" y="0"/>
          <a:ext cx="0" cy="0"/>
          <a:chOff x="0" y="0"/>
          <a:chExt cx="0" cy="0"/>
        </a:xfrm>
      </p:grpSpPr>
      <p:sp>
        <p:nvSpPr>
          <p:cNvPr id="63" name="Shape 6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de"/>
              <a:t>‹#›</a:t>
            </a:fld>
            <a:endParaRPr lang="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6"/>
        <p:cNvGrpSpPr/>
        <p:nvPr/>
      </p:nvGrpSpPr>
      <p:grpSpPr>
        <a:xfrm>
          <a:off x="0" y="0"/>
          <a:ext cx="0" cy="0"/>
          <a:chOff x="0" y="0"/>
          <a:chExt cx="0" cy="0"/>
        </a:xfrm>
      </p:grpSpPr>
      <p:sp>
        <p:nvSpPr>
          <p:cNvPr id="17" name="Shape 17"/>
          <p:cNvSpPr/>
          <p:nvPr/>
        </p:nvSpPr>
        <p:spPr>
          <a:xfrm>
            <a:off x="586720" y="5076900"/>
            <a:ext cx="7970700" cy="666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8" name="Shape 18"/>
          <p:cNvSpPr/>
          <p:nvPr/>
        </p:nvSpPr>
        <p:spPr>
          <a:xfrm>
            <a:off x="586720" y="0"/>
            <a:ext cx="7970700" cy="666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19" name="Shape 19"/>
          <p:cNvSpPr txBox="1">
            <a:spLocks noGrp="1"/>
          </p:cNvSpPr>
          <p:nvPr>
            <p:ph type="title"/>
          </p:nvPr>
        </p:nvSpPr>
        <p:spPr>
          <a:xfrm>
            <a:off x="509550" y="1921350"/>
            <a:ext cx="8124900" cy="1300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20" name="Shape 2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de"/>
              <a:t>‹#›</a:t>
            </a:fld>
            <a:endParaRPr lang="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1"/>
        <p:cNvGrpSpPr/>
        <p:nvPr/>
      </p:nvGrpSpPr>
      <p:grpSpPr>
        <a:xfrm>
          <a:off x="0" y="0"/>
          <a:ext cx="0" cy="0"/>
          <a:chOff x="0" y="0"/>
          <a:chExt cx="0" cy="0"/>
        </a:xfrm>
      </p:grpSpPr>
      <p:sp>
        <p:nvSpPr>
          <p:cNvPr id="22" name="Shape 22"/>
          <p:cNvSpPr/>
          <p:nvPr/>
        </p:nvSpPr>
        <p:spPr>
          <a:xfrm>
            <a:off x="-125" y="5045700"/>
            <a:ext cx="9144000" cy="97800"/>
          </a:xfrm>
          <a:prstGeom prst="rect">
            <a:avLst/>
          </a:prstGeom>
          <a:solidFill>
            <a:schemeClr val="accent6"/>
          </a:solidFill>
          <a:ln>
            <a:noFill/>
          </a:ln>
        </p:spPr>
        <p:txBody>
          <a:bodyPr lIns="91425" tIns="91425" rIns="91425" bIns="91425" anchor="ctr" anchorCtr="0">
            <a:noAutofit/>
          </a:bodyPr>
          <a:lstStyle/>
          <a:p>
            <a:pPr lvl="0">
              <a:spcBef>
                <a:spcPts val="0"/>
              </a:spcBef>
              <a:buNone/>
            </a:pPr>
            <a:endParaRPr/>
          </a:p>
        </p:txBody>
      </p:sp>
      <p:cxnSp>
        <p:nvCxnSpPr>
          <p:cNvPr id="23" name="Shape 23"/>
          <p:cNvCxnSpPr/>
          <p:nvPr/>
        </p:nvCxnSpPr>
        <p:spPr>
          <a:xfrm>
            <a:off x="419425" y="1154194"/>
            <a:ext cx="385200" cy="0"/>
          </a:xfrm>
          <a:prstGeom prst="straightConnector1">
            <a:avLst/>
          </a:prstGeom>
          <a:noFill/>
          <a:ln w="28575" cap="flat" cmpd="sng">
            <a:solidFill>
              <a:schemeClr val="dk1"/>
            </a:solidFill>
            <a:prstDash val="solid"/>
            <a:round/>
            <a:headEnd type="none" w="med" len="med"/>
            <a:tailEnd type="none" w="med" len="med"/>
          </a:ln>
        </p:spPr>
      </p:cxnSp>
      <p:sp>
        <p:nvSpPr>
          <p:cNvPr id="24" name="Shape 24"/>
          <p:cNvSpPr txBox="1">
            <a:spLocks noGrp="1"/>
          </p:cNvSpPr>
          <p:nvPr>
            <p:ph type="title"/>
          </p:nvPr>
        </p:nvSpPr>
        <p:spPr>
          <a:xfrm>
            <a:off x="311700" y="372725"/>
            <a:ext cx="8520600" cy="6450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5" name="Shape 25"/>
          <p:cNvSpPr txBox="1">
            <a:spLocks noGrp="1"/>
          </p:cNvSpPr>
          <p:nvPr>
            <p:ph type="body" idx="1"/>
          </p:nvPr>
        </p:nvSpPr>
        <p:spPr>
          <a:xfrm>
            <a:off x="311700" y="1417800"/>
            <a:ext cx="8520600" cy="31509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de"/>
              <a:t>‹#›</a:t>
            </a:fld>
            <a:endParaRPr lang="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7"/>
        <p:cNvGrpSpPr/>
        <p:nvPr/>
      </p:nvGrpSpPr>
      <p:grpSpPr>
        <a:xfrm>
          <a:off x="0" y="0"/>
          <a:ext cx="0" cy="0"/>
          <a:chOff x="0" y="0"/>
          <a:chExt cx="0" cy="0"/>
        </a:xfrm>
      </p:grpSpPr>
      <p:cxnSp>
        <p:nvCxnSpPr>
          <p:cNvPr id="28" name="Shape 28"/>
          <p:cNvCxnSpPr/>
          <p:nvPr/>
        </p:nvCxnSpPr>
        <p:spPr>
          <a:xfrm>
            <a:off x="419425" y="1154194"/>
            <a:ext cx="385200" cy="0"/>
          </a:xfrm>
          <a:prstGeom prst="straightConnector1">
            <a:avLst/>
          </a:prstGeom>
          <a:noFill/>
          <a:ln w="28575" cap="flat" cmpd="sng">
            <a:solidFill>
              <a:schemeClr val="dk1"/>
            </a:solidFill>
            <a:prstDash val="solid"/>
            <a:round/>
            <a:headEnd type="none" w="med" len="med"/>
            <a:tailEnd type="none" w="med" len="med"/>
          </a:ln>
        </p:spPr>
      </p:cxnSp>
      <p:sp>
        <p:nvSpPr>
          <p:cNvPr id="29" name="Shape 29"/>
          <p:cNvSpPr txBox="1">
            <a:spLocks noGrp="1"/>
          </p:cNvSpPr>
          <p:nvPr>
            <p:ph type="title"/>
          </p:nvPr>
        </p:nvSpPr>
        <p:spPr>
          <a:xfrm>
            <a:off x="311700" y="372725"/>
            <a:ext cx="8520600" cy="6450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0" name="Shape 30"/>
          <p:cNvSpPr txBox="1">
            <a:spLocks noGrp="1"/>
          </p:cNvSpPr>
          <p:nvPr>
            <p:ph type="body" idx="1"/>
          </p:nvPr>
        </p:nvSpPr>
        <p:spPr>
          <a:xfrm>
            <a:off x="311700" y="1417950"/>
            <a:ext cx="3999900" cy="31509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body" idx="2"/>
          </p:nvPr>
        </p:nvSpPr>
        <p:spPr>
          <a:xfrm>
            <a:off x="4832400" y="1417950"/>
            <a:ext cx="3999900" cy="31509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2" name="Shape 3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de"/>
              <a:t>‹#›</a:t>
            </a:fld>
            <a:endParaRPr lang="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311700" y="372725"/>
            <a:ext cx="8520600" cy="6450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5" name="Shape 3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de"/>
              <a:t>‹#›</a:t>
            </a:fld>
            <a:endParaRPr lang="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6"/>
        <p:cNvGrpSpPr/>
        <p:nvPr/>
      </p:nvGrpSpPr>
      <p:grpSpPr>
        <a:xfrm>
          <a:off x="0" y="0"/>
          <a:ext cx="0" cy="0"/>
          <a:chOff x="0" y="0"/>
          <a:chExt cx="0" cy="0"/>
        </a:xfrm>
      </p:grpSpPr>
      <p:cxnSp>
        <p:nvCxnSpPr>
          <p:cNvPr id="37" name="Shape 37"/>
          <p:cNvCxnSpPr/>
          <p:nvPr/>
        </p:nvCxnSpPr>
        <p:spPr>
          <a:xfrm>
            <a:off x="411043" y="1417772"/>
            <a:ext cx="385200" cy="0"/>
          </a:xfrm>
          <a:prstGeom prst="straightConnector1">
            <a:avLst/>
          </a:prstGeom>
          <a:noFill/>
          <a:ln w="28575" cap="flat" cmpd="sng">
            <a:solidFill>
              <a:schemeClr val="dk1"/>
            </a:solidFill>
            <a:prstDash val="solid"/>
            <a:round/>
            <a:headEnd type="none" w="med" len="med"/>
            <a:tailEnd type="none" w="med" len="med"/>
          </a:ln>
        </p:spPr>
      </p:cxnSp>
      <p:sp>
        <p:nvSpPr>
          <p:cNvPr id="38" name="Shape 38"/>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9" name="Shape 39"/>
          <p:cNvSpPr txBox="1">
            <a:spLocks noGrp="1"/>
          </p:cNvSpPr>
          <p:nvPr>
            <p:ph type="body" idx="1"/>
          </p:nvPr>
        </p:nvSpPr>
        <p:spPr>
          <a:xfrm>
            <a:off x="311700" y="1640350"/>
            <a:ext cx="2808000" cy="29289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de"/>
              <a:t>‹#›</a:t>
            </a:fld>
            <a:endParaRPr lang="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41"/>
        <p:cNvGrpSpPr/>
        <p:nvPr/>
      </p:nvGrpSpPr>
      <p:grpSpPr>
        <a:xfrm>
          <a:off x="0" y="0"/>
          <a:ext cx="0" cy="0"/>
          <a:chOff x="0" y="0"/>
          <a:chExt cx="0" cy="0"/>
        </a:xfrm>
      </p:grpSpPr>
      <p:sp>
        <p:nvSpPr>
          <p:cNvPr id="42" name="Shape 42"/>
          <p:cNvSpPr/>
          <p:nvPr/>
        </p:nvSpPr>
        <p:spPr>
          <a:xfrm>
            <a:off x="586720" y="0"/>
            <a:ext cx="7970700" cy="666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43" name="Shape 43"/>
          <p:cNvSpPr/>
          <p:nvPr/>
        </p:nvSpPr>
        <p:spPr>
          <a:xfrm>
            <a:off x="586720" y="5076900"/>
            <a:ext cx="7970700" cy="666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44" name="Shape 44"/>
          <p:cNvSpPr txBox="1">
            <a:spLocks noGrp="1"/>
          </p:cNvSpPr>
          <p:nvPr>
            <p:ph type="title"/>
          </p:nvPr>
        </p:nvSpPr>
        <p:spPr>
          <a:xfrm>
            <a:off x="490250" y="526350"/>
            <a:ext cx="5618700" cy="4090800"/>
          </a:xfrm>
          <a:prstGeom prst="rect">
            <a:avLst/>
          </a:prstGeom>
        </p:spPr>
        <p:txBody>
          <a:bodyPr lIns="91425" tIns="91425" rIns="91425" bIns="91425" anchor="ctr" anchorCtr="0"/>
          <a:lstStyle>
            <a:lvl1pPr lvl="0">
              <a:spcBef>
                <a:spcPts val="0"/>
              </a:spcBef>
              <a:buSzPct val="100000"/>
              <a:defRPr sz="4200"/>
            </a:lvl1pPr>
            <a:lvl2pPr lvl="1">
              <a:spcBef>
                <a:spcPts val="0"/>
              </a:spcBef>
              <a:buSzPct val="100000"/>
              <a:defRPr sz="4200"/>
            </a:lvl2pPr>
            <a:lvl3pPr lvl="2">
              <a:spcBef>
                <a:spcPts val="0"/>
              </a:spcBef>
              <a:buSzPct val="100000"/>
              <a:defRPr sz="4200"/>
            </a:lvl3pPr>
            <a:lvl4pPr lvl="3">
              <a:spcBef>
                <a:spcPts val="0"/>
              </a:spcBef>
              <a:buSzPct val="100000"/>
              <a:defRPr sz="4200"/>
            </a:lvl4pPr>
            <a:lvl5pPr lvl="4">
              <a:spcBef>
                <a:spcPts val="0"/>
              </a:spcBef>
              <a:buSzPct val="100000"/>
              <a:defRPr sz="4200"/>
            </a:lvl5pPr>
            <a:lvl6pPr lvl="5">
              <a:spcBef>
                <a:spcPts val="0"/>
              </a:spcBef>
              <a:buSzPct val="100000"/>
              <a:defRPr sz="4200"/>
            </a:lvl6pPr>
            <a:lvl7pPr lvl="6">
              <a:spcBef>
                <a:spcPts val="0"/>
              </a:spcBef>
              <a:buSzPct val="100000"/>
              <a:defRPr sz="4200"/>
            </a:lvl7pPr>
            <a:lvl8pPr lvl="7">
              <a:spcBef>
                <a:spcPts val="0"/>
              </a:spcBef>
              <a:buSzPct val="100000"/>
              <a:defRPr sz="4200"/>
            </a:lvl8pPr>
            <a:lvl9pPr lvl="8">
              <a:spcBef>
                <a:spcPts val="0"/>
              </a:spcBef>
              <a:buSzPct val="100000"/>
              <a:defRPr sz="4200"/>
            </a:lvl9pPr>
          </a:lstStyle>
          <a:p>
            <a:endParaRPr/>
          </a:p>
        </p:txBody>
      </p:sp>
      <p:sp>
        <p:nvSpPr>
          <p:cNvPr id="45" name="Shape 4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de"/>
              <a:t>‹#›</a:t>
            </a:fld>
            <a:endParaRPr lang="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6"/>
        <p:cNvGrpSpPr/>
        <p:nvPr/>
      </p:nvGrpSpPr>
      <p:grpSpPr>
        <a:xfrm>
          <a:off x="0" y="0"/>
          <a:ext cx="0" cy="0"/>
          <a:chOff x="0" y="0"/>
          <a:chExt cx="0" cy="0"/>
        </a:xfrm>
      </p:grpSpPr>
      <p:sp>
        <p:nvSpPr>
          <p:cNvPr id="47" name="Shape 47"/>
          <p:cNvSpPr/>
          <p:nvPr/>
        </p:nvSpPr>
        <p:spPr>
          <a:xfrm>
            <a:off x="4572000" y="-100"/>
            <a:ext cx="4572000" cy="51435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cxnSp>
        <p:nvCxnSpPr>
          <p:cNvPr id="48" name="Shape 48"/>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49" name="Shape 49"/>
          <p:cNvSpPr txBox="1">
            <a:spLocks noGrp="1"/>
          </p:cNvSpPr>
          <p:nvPr>
            <p:ph type="title"/>
          </p:nvPr>
        </p:nvSpPr>
        <p:spPr>
          <a:xfrm>
            <a:off x="265500" y="1084625"/>
            <a:ext cx="4045200" cy="17070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50" name="Shape 50"/>
          <p:cNvSpPr txBox="1">
            <a:spLocks noGrp="1"/>
          </p:cNvSpPr>
          <p:nvPr>
            <p:ph type="subTitle" idx="1"/>
          </p:nvPr>
        </p:nvSpPr>
        <p:spPr>
          <a:xfrm>
            <a:off x="265500" y="2845200"/>
            <a:ext cx="4045200" cy="1421700"/>
          </a:xfrm>
          <a:prstGeom prst="rect">
            <a:avLst/>
          </a:prstGeom>
        </p:spPr>
        <p:txBody>
          <a:bodyPr lIns="91425" tIns="91425" rIns="91425" bIns="91425" anchor="t" anchorCtr="0"/>
          <a:lstStyle>
            <a:lvl1pPr lvl="0" algn="ctr">
              <a:lnSpc>
                <a:spcPct val="100000"/>
              </a:lnSpc>
              <a:spcBef>
                <a:spcPts val="0"/>
              </a:spcBef>
              <a:spcAft>
                <a:spcPts val="0"/>
              </a:spcAft>
              <a:buClr>
                <a:schemeClr val="accent6"/>
              </a:buClr>
              <a:buSzPct val="100000"/>
              <a:buNone/>
              <a:defRPr sz="2100">
                <a:solidFill>
                  <a:schemeClr val="accent6"/>
                </a:solidFill>
              </a:defRPr>
            </a:lvl1pPr>
            <a:lvl2pPr lvl="1" algn="ctr">
              <a:lnSpc>
                <a:spcPct val="100000"/>
              </a:lnSpc>
              <a:spcBef>
                <a:spcPts val="0"/>
              </a:spcBef>
              <a:spcAft>
                <a:spcPts val="0"/>
              </a:spcAft>
              <a:buClr>
                <a:schemeClr val="accent6"/>
              </a:buClr>
              <a:buSzPct val="100000"/>
              <a:buNone/>
              <a:defRPr sz="2100">
                <a:solidFill>
                  <a:schemeClr val="accent6"/>
                </a:solidFill>
              </a:defRPr>
            </a:lvl2pPr>
            <a:lvl3pPr lvl="2" algn="ctr">
              <a:lnSpc>
                <a:spcPct val="100000"/>
              </a:lnSpc>
              <a:spcBef>
                <a:spcPts val="0"/>
              </a:spcBef>
              <a:spcAft>
                <a:spcPts val="0"/>
              </a:spcAft>
              <a:buClr>
                <a:schemeClr val="accent6"/>
              </a:buClr>
              <a:buSzPct val="100000"/>
              <a:buNone/>
              <a:defRPr sz="2100">
                <a:solidFill>
                  <a:schemeClr val="accent6"/>
                </a:solidFill>
              </a:defRPr>
            </a:lvl3pPr>
            <a:lvl4pPr lvl="3" algn="ctr">
              <a:lnSpc>
                <a:spcPct val="100000"/>
              </a:lnSpc>
              <a:spcBef>
                <a:spcPts val="0"/>
              </a:spcBef>
              <a:spcAft>
                <a:spcPts val="0"/>
              </a:spcAft>
              <a:buClr>
                <a:schemeClr val="accent6"/>
              </a:buClr>
              <a:buSzPct val="100000"/>
              <a:buNone/>
              <a:defRPr sz="2100">
                <a:solidFill>
                  <a:schemeClr val="accent6"/>
                </a:solidFill>
              </a:defRPr>
            </a:lvl4pPr>
            <a:lvl5pPr lvl="4" algn="ctr">
              <a:lnSpc>
                <a:spcPct val="100000"/>
              </a:lnSpc>
              <a:spcBef>
                <a:spcPts val="0"/>
              </a:spcBef>
              <a:spcAft>
                <a:spcPts val="0"/>
              </a:spcAft>
              <a:buClr>
                <a:schemeClr val="accent6"/>
              </a:buClr>
              <a:buSzPct val="100000"/>
              <a:buNone/>
              <a:defRPr sz="2100">
                <a:solidFill>
                  <a:schemeClr val="accent6"/>
                </a:solidFill>
              </a:defRPr>
            </a:lvl5pPr>
            <a:lvl6pPr lvl="5" algn="ctr">
              <a:lnSpc>
                <a:spcPct val="100000"/>
              </a:lnSpc>
              <a:spcBef>
                <a:spcPts val="0"/>
              </a:spcBef>
              <a:spcAft>
                <a:spcPts val="0"/>
              </a:spcAft>
              <a:buClr>
                <a:schemeClr val="accent6"/>
              </a:buClr>
              <a:buSzPct val="100000"/>
              <a:buNone/>
              <a:defRPr sz="2100">
                <a:solidFill>
                  <a:schemeClr val="accent6"/>
                </a:solidFill>
              </a:defRPr>
            </a:lvl6pPr>
            <a:lvl7pPr lvl="6" algn="ctr">
              <a:lnSpc>
                <a:spcPct val="100000"/>
              </a:lnSpc>
              <a:spcBef>
                <a:spcPts val="0"/>
              </a:spcBef>
              <a:spcAft>
                <a:spcPts val="0"/>
              </a:spcAft>
              <a:buClr>
                <a:schemeClr val="accent6"/>
              </a:buClr>
              <a:buSzPct val="100000"/>
              <a:buNone/>
              <a:defRPr sz="2100">
                <a:solidFill>
                  <a:schemeClr val="accent6"/>
                </a:solidFill>
              </a:defRPr>
            </a:lvl7pPr>
            <a:lvl8pPr lvl="7" algn="ctr">
              <a:lnSpc>
                <a:spcPct val="100000"/>
              </a:lnSpc>
              <a:spcBef>
                <a:spcPts val="0"/>
              </a:spcBef>
              <a:spcAft>
                <a:spcPts val="0"/>
              </a:spcAft>
              <a:buClr>
                <a:schemeClr val="accent6"/>
              </a:buClr>
              <a:buSzPct val="100000"/>
              <a:buNone/>
              <a:defRPr sz="2100">
                <a:solidFill>
                  <a:schemeClr val="accent6"/>
                </a:solidFill>
              </a:defRPr>
            </a:lvl8pPr>
            <a:lvl9pPr lvl="8" algn="ctr">
              <a:lnSpc>
                <a:spcPct val="100000"/>
              </a:lnSpc>
              <a:spcBef>
                <a:spcPts val="0"/>
              </a:spcBef>
              <a:spcAft>
                <a:spcPts val="0"/>
              </a:spcAft>
              <a:buClr>
                <a:schemeClr val="accent6"/>
              </a:buClr>
              <a:buSzPct val="100000"/>
              <a:buNone/>
              <a:defRPr sz="2100">
                <a:solidFill>
                  <a:schemeClr val="accent6"/>
                </a:solidFill>
              </a:defRPr>
            </a:lvl9pPr>
          </a:lstStyle>
          <a:p>
            <a:endParaRPr/>
          </a:p>
        </p:txBody>
      </p:sp>
      <p:sp>
        <p:nvSpPr>
          <p:cNvPr id="51" name="Shape 51"/>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buClr>
                <a:schemeClr val="accent1"/>
              </a:buClr>
              <a:defRPr>
                <a:solidFill>
                  <a:schemeClr val="accent1"/>
                </a:solidFill>
              </a:defRPr>
            </a:lvl1pPr>
            <a:lvl2pPr lvl="1">
              <a:spcBef>
                <a:spcPts val="0"/>
              </a:spcBef>
              <a:buClr>
                <a:schemeClr val="accent1"/>
              </a:buClr>
              <a:defRPr>
                <a:solidFill>
                  <a:schemeClr val="accent1"/>
                </a:solidFill>
              </a:defRPr>
            </a:lvl2pPr>
            <a:lvl3pPr lvl="2">
              <a:spcBef>
                <a:spcPts val="0"/>
              </a:spcBef>
              <a:buClr>
                <a:schemeClr val="accent1"/>
              </a:buClr>
              <a:defRPr>
                <a:solidFill>
                  <a:schemeClr val="accent1"/>
                </a:solidFill>
              </a:defRPr>
            </a:lvl3pPr>
            <a:lvl4pPr lvl="3">
              <a:spcBef>
                <a:spcPts val="0"/>
              </a:spcBef>
              <a:buClr>
                <a:schemeClr val="accent1"/>
              </a:buClr>
              <a:defRPr>
                <a:solidFill>
                  <a:schemeClr val="accent1"/>
                </a:solidFill>
              </a:defRPr>
            </a:lvl4pPr>
            <a:lvl5pPr lvl="4">
              <a:spcBef>
                <a:spcPts val="0"/>
              </a:spcBef>
              <a:buClr>
                <a:schemeClr val="accent1"/>
              </a:buClr>
              <a:defRPr>
                <a:solidFill>
                  <a:schemeClr val="accent1"/>
                </a:solidFill>
              </a:defRPr>
            </a:lvl5pPr>
            <a:lvl6pPr lvl="5">
              <a:spcBef>
                <a:spcPts val="0"/>
              </a:spcBef>
              <a:buClr>
                <a:schemeClr val="accent1"/>
              </a:buClr>
              <a:defRPr>
                <a:solidFill>
                  <a:schemeClr val="accent1"/>
                </a:solidFill>
              </a:defRPr>
            </a:lvl6pPr>
            <a:lvl7pPr lvl="6">
              <a:spcBef>
                <a:spcPts val="0"/>
              </a:spcBef>
              <a:buClr>
                <a:schemeClr val="accent1"/>
              </a:buClr>
              <a:defRPr>
                <a:solidFill>
                  <a:schemeClr val="accent1"/>
                </a:solidFill>
              </a:defRPr>
            </a:lvl7pPr>
            <a:lvl8pPr lvl="7">
              <a:spcBef>
                <a:spcPts val="0"/>
              </a:spcBef>
              <a:buClr>
                <a:schemeClr val="accent1"/>
              </a:buClr>
              <a:defRPr>
                <a:solidFill>
                  <a:schemeClr val="accent1"/>
                </a:solidFill>
              </a:defRPr>
            </a:lvl8pPr>
            <a:lvl9pPr lvl="8">
              <a:spcBef>
                <a:spcPts val="0"/>
              </a:spcBef>
              <a:buClr>
                <a:schemeClr val="accent1"/>
              </a:buClr>
              <a:defRPr>
                <a:solidFill>
                  <a:schemeClr val="accent1"/>
                </a:solidFill>
              </a:defRPr>
            </a:lvl9pPr>
          </a:lstStyle>
          <a:p>
            <a:endParaRPr/>
          </a:p>
        </p:txBody>
      </p:sp>
      <p:sp>
        <p:nvSpPr>
          <p:cNvPr id="52" name="Shape 5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de">
                <a:solidFill>
                  <a:schemeClr val="lt1"/>
                </a:solidFill>
              </a:rPr>
              <a:t>‹#›</a:t>
            </a:fld>
            <a:endParaRPr lang="de">
              <a:solidFill>
                <a:schemeClr val="l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53"/>
        <p:cNvGrpSpPr/>
        <p:nvPr/>
      </p:nvGrpSpPr>
      <p:grpSpPr>
        <a:xfrm>
          <a:off x="0" y="0"/>
          <a:ext cx="0" cy="0"/>
          <a:chOff x="0" y="0"/>
          <a:chExt cx="0" cy="0"/>
        </a:xfrm>
      </p:grpSpPr>
      <p:sp>
        <p:nvSpPr>
          <p:cNvPr id="54" name="Shape 54"/>
          <p:cNvSpPr txBox="1">
            <a:spLocks noGrp="1"/>
          </p:cNvSpPr>
          <p:nvPr>
            <p:ph type="body" idx="1"/>
          </p:nvPr>
        </p:nvSpPr>
        <p:spPr>
          <a:xfrm>
            <a:off x="319500" y="4230575"/>
            <a:ext cx="5998800" cy="5988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55" name="Shape 5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de"/>
              <a:t>‹#›</a:t>
            </a:fld>
            <a:endParaRPr lang="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372725"/>
            <a:ext cx="8520600" cy="645000"/>
          </a:xfrm>
          <a:prstGeom prst="rect">
            <a:avLst/>
          </a:prstGeom>
          <a:noFill/>
          <a:ln>
            <a:noFill/>
          </a:ln>
        </p:spPr>
        <p:txBody>
          <a:bodyPr lIns="91425" tIns="91425" rIns="91425" bIns="91425" anchor="t" anchorCtr="0"/>
          <a:lstStyle>
            <a:lvl1pPr lvl="0">
              <a:spcBef>
                <a:spcPts val="0"/>
              </a:spcBef>
              <a:buClr>
                <a:schemeClr val="dk1"/>
              </a:buClr>
              <a:buSzPct val="100000"/>
              <a:buFont typeface="Playfair Display"/>
              <a:buNone/>
              <a:defRPr sz="3200" b="1">
                <a:solidFill>
                  <a:schemeClr val="dk1"/>
                </a:solidFill>
                <a:latin typeface="Playfair Display"/>
                <a:ea typeface="Playfair Display"/>
                <a:cs typeface="Playfair Display"/>
                <a:sym typeface="Playfair Display"/>
              </a:defRPr>
            </a:lvl1pPr>
            <a:lvl2pPr lvl="1">
              <a:spcBef>
                <a:spcPts val="0"/>
              </a:spcBef>
              <a:buClr>
                <a:schemeClr val="dk1"/>
              </a:buClr>
              <a:buSzPct val="100000"/>
              <a:buFont typeface="Playfair Display"/>
              <a:buNone/>
              <a:defRPr sz="3200" b="1">
                <a:solidFill>
                  <a:schemeClr val="dk1"/>
                </a:solidFill>
                <a:latin typeface="Playfair Display"/>
                <a:ea typeface="Playfair Display"/>
                <a:cs typeface="Playfair Display"/>
                <a:sym typeface="Playfair Display"/>
              </a:defRPr>
            </a:lvl2pPr>
            <a:lvl3pPr lvl="2">
              <a:spcBef>
                <a:spcPts val="0"/>
              </a:spcBef>
              <a:buClr>
                <a:schemeClr val="dk1"/>
              </a:buClr>
              <a:buSzPct val="100000"/>
              <a:buFont typeface="Playfair Display"/>
              <a:buNone/>
              <a:defRPr sz="3200" b="1">
                <a:solidFill>
                  <a:schemeClr val="dk1"/>
                </a:solidFill>
                <a:latin typeface="Playfair Display"/>
                <a:ea typeface="Playfair Display"/>
                <a:cs typeface="Playfair Display"/>
                <a:sym typeface="Playfair Display"/>
              </a:defRPr>
            </a:lvl3pPr>
            <a:lvl4pPr lvl="3">
              <a:spcBef>
                <a:spcPts val="0"/>
              </a:spcBef>
              <a:buClr>
                <a:schemeClr val="dk1"/>
              </a:buClr>
              <a:buSzPct val="100000"/>
              <a:buFont typeface="Playfair Display"/>
              <a:buNone/>
              <a:defRPr sz="3200" b="1">
                <a:solidFill>
                  <a:schemeClr val="dk1"/>
                </a:solidFill>
                <a:latin typeface="Playfair Display"/>
                <a:ea typeface="Playfair Display"/>
                <a:cs typeface="Playfair Display"/>
                <a:sym typeface="Playfair Display"/>
              </a:defRPr>
            </a:lvl4pPr>
            <a:lvl5pPr lvl="4">
              <a:spcBef>
                <a:spcPts val="0"/>
              </a:spcBef>
              <a:buClr>
                <a:schemeClr val="dk1"/>
              </a:buClr>
              <a:buSzPct val="100000"/>
              <a:buFont typeface="Playfair Display"/>
              <a:buNone/>
              <a:defRPr sz="3200" b="1">
                <a:solidFill>
                  <a:schemeClr val="dk1"/>
                </a:solidFill>
                <a:latin typeface="Playfair Display"/>
                <a:ea typeface="Playfair Display"/>
                <a:cs typeface="Playfair Display"/>
                <a:sym typeface="Playfair Display"/>
              </a:defRPr>
            </a:lvl5pPr>
            <a:lvl6pPr lvl="5">
              <a:spcBef>
                <a:spcPts val="0"/>
              </a:spcBef>
              <a:buClr>
                <a:schemeClr val="dk1"/>
              </a:buClr>
              <a:buSzPct val="100000"/>
              <a:buFont typeface="Playfair Display"/>
              <a:buNone/>
              <a:defRPr sz="3200" b="1">
                <a:solidFill>
                  <a:schemeClr val="dk1"/>
                </a:solidFill>
                <a:latin typeface="Playfair Display"/>
                <a:ea typeface="Playfair Display"/>
                <a:cs typeface="Playfair Display"/>
                <a:sym typeface="Playfair Display"/>
              </a:defRPr>
            </a:lvl6pPr>
            <a:lvl7pPr lvl="6">
              <a:spcBef>
                <a:spcPts val="0"/>
              </a:spcBef>
              <a:buClr>
                <a:schemeClr val="dk1"/>
              </a:buClr>
              <a:buSzPct val="100000"/>
              <a:buFont typeface="Playfair Display"/>
              <a:buNone/>
              <a:defRPr sz="3200" b="1">
                <a:solidFill>
                  <a:schemeClr val="dk1"/>
                </a:solidFill>
                <a:latin typeface="Playfair Display"/>
                <a:ea typeface="Playfair Display"/>
                <a:cs typeface="Playfair Display"/>
                <a:sym typeface="Playfair Display"/>
              </a:defRPr>
            </a:lvl7pPr>
            <a:lvl8pPr lvl="7">
              <a:spcBef>
                <a:spcPts val="0"/>
              </a:spcBef>
              <a:buClr>
                <a:schemeClr val="dk1"/>
              </a:buClr>
              <a:buSzPct val="100000"/>
              <a:buFont typeface="Playfair Display"/>
              <a:buNone/>
              <a:defRPr sz="3200" b="1">
                <a:solidFill>
                  <a:schemeClr val="dk1"/>
                </a:solidFill>
                <a:latin typeface="Playfair Display"/>
                <a:ea typeface="Playfair Display"/>
                <a:cs typeface="Playfair Display"/>
                <a:sym typeface="Playfair Display"/>
              </a:defRPr>
            </a:lvl8pPr>
            <a:lvl9pPr lvl="8">
              <a:spcBef>
                <a:spcPts val="0"/>
              </a:spcBef>
              <a:buClr>
                <a:schemeClr val="dk1"/>
              </a:buClr>
              <a:buSzPct val="100000"/>
              <a:buFont typeface="Playfair Display"/>
              <a:buNone/>
              <a:defRPr sz="3200" b="1">
                <a:solidFill>
                  <a:schemeClr val="dk1"/>
                </a:solidFill>
                <a:latin typeface="Playfair Display"/>
                <a:ea typeface="Playfair Display"/>
                <a:cs typeface="Playfair Display"/>
                <a:sym typeface="Playfair Display"/>
              </a:defRPr>
            </a:lvl9pPr>
          </a:lstStyle>
          <a:p>
            <a:endParaRPr/>
          </a:p>
        </p:txBody>
      </p:sp>
      <p:sp>
        <p:nvSpPr>
          <p:cNvPr id="7" name="Shape 7"/>
          <p:cNvSpPr txBox="1">
            <a:spLocks noGrp="1"/>
          </p:cNvSpPr>
          <p:nvPr>
            <p:ph type="body" idx="1"/>
          </p:nvPr>
        </p:nvSpPr>
        <p:spPr>
          <a:xfrm>
            <a:off x="311700" y="1417800"/>
            <a:ext cx="8520600" cy="31509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1"/>
              </a:buClr>
              <a:buSzPct val="100000"/>
              <a:buFont typeface="Lato"/>
              <a:defRPr sz="1800">
                <a:solidFill>
                  <a:schemeClr val="dk1"/>
                </a:solidFill>
                <a:latin typeface="Lato"/>
                <a:ea typeface="Lato"/>
                <a:cs typeface="Lato"/>
                <a:sym typeface="Lato"/>
              </a:defRPr>
            </a:lvl1pPr>
            <a:lvl2pPr lvl="1">
              <a:lnSpc>
                <a:spcPct val="115000"/>
              </a:lnSpc>
              <a:spcBef>
                <a:spcPts val="0"/>
              </a:spcBef>
              <a:spcAft>
                <a:spcPts val="1600"/>
              </a:spcAft>
              <a:buClr>
                <a:schemeClr val="dk1"/>
              </a:buClr>
              <a:buFont typeface="Lato"/>
              <a:defRPr>
                <a:solidFill>
                  <a:schemeClr val="dk1"/>
                </a:solidFill>
                <a:latin typeface="Lato"/>
                <a:ea typeface="Lato"/>
                <a:cs typeface="Lato"/>
                <a:sym typeface="Lato"/>
              </a:defRPr>
            </a:lvl2pPr>
            <a:lvl3pPr lvl="2">
              <a:lnSpc>
                <a:spcPct val="115000"/>
              </a:lnSpc>
              <a:spcBef>
                <a:spcPts val="0"/>
              </a:spcBef>
              <a:spcAft>
                <a:spcPts val="1600"/>
              </a:spcAft>
              <a:buClr>
                <a:schemeClr val="dk1"/>
              </a:buClr>
              <a:buFont typeface="Lato"/>
              <a:defRPr>
                <a:solidFill>
                  <a:schemeClr val="dk1"/>
                </a:solidFill>
                <a:latin typeface="Lato"/>
                <a:ea typeface="Lato"/>
                <a:cs typeface="Lato"/>
                <a:sym typeface="Lato"/>
              </a:defRPr>
            </a:lvl3pPr>
            <a:lvl4pPr lvl="3">
              <a:lnSpc>
                <a:spcPct val="115000"/>
              </a:lnSpc>
              <a:spcBef>
                <a:spcPts val="0"/>
              </a:spcBef>
              <a:spcAft>
                <a:spcPts val="1600"/>
              </a:spcAft>
              <a:buClr>
                <a:schemeClr val="dk1"/>
              </a:buClr>
              <a:buFont typeface="Lato"/>
              <a:defRPr>
                <a:solidFill>
                  <a:schemeClr val="dk1"/>
                </a:solidFill>
                <a:latin typeface="Lato"/>
                <a:ea typeface="Lato"/>
                <a:cs typeface="Lato"/>
                <a:sym typeface="Lato"/>
              </a:defRPr>
            </a:lvl4pPr>
            <a:lvl5pPr lvl="4">
              <a:lnSpc>
                <a:spcPct val="115000"/>
              </a:lnSpc>
              <a:spcBef>
                <a:spcPts val="0"/>
              </a:spcBef>
              <a:spcAft>
                <a:spcPts val="1600"/>
              </a:spcAft>
              <a:buClr>
                <a:schemeClr val="dk1"/>
              </a:buClr>
              <a:buFont typeface="Lato"/>
              <a:defRPr>
                <a:solidFill>
                  <a:schemeClr val="dk1"/>
                </a:solidFill>
                <a:latin typeface="Lato"/>
                <a:ea typeface="Lato"/>
                <a:cs typeface="Lato"/>
                <a:sym typeface="Lato"/>
              </a:defRPr>
            </a:lvl5pPr>
            <a:lvl6pPr lvl="5">
              <a:lnSpc>
                <a:spcPct val="115000"/>
              </a:lnSpc>
              <a:spcBef>
                <a:spcPts val="0"/>
              </a:spcBef>
              <a:spcAft>
                <a:spcPts val="1600"/>
              </a:spcAft>
              <a:buClr>
                <a:schemeClr val="dk1"/>
              </a:buClr>
              <a:buFont typeface="Lato"/>
              <a:defRPr>
                <a:solidFill>
                  <a:schemeClr val="dk1"/>
                </a:solidFill>
                <a:latin typeface="Lato"/>
                <a:ea typeface="Lato"/>
                <a:cs typeface="Lato"/>
                <a:sym typeface="Lato"/>
              </a:defRPr>
            </a:lvl6pPr>
            <a:lvl7pPr lvl="6">
              <a:lnSpc>
                <a:spcPct val="115000"/>
              </a:lnSpc>
              <a:spcBef>
                <a:spcPts val="0"/>
              </a:spcBef>
              <a:spcAft>
                <a:spcPts val="1600"/>
              </a:spcAft>
              <a:buClr>
                <a:schemeClr val="dk1"/>
              </a:buClr>
              <a:buFont typeface="Lato"/>
              <a:defRPr>
                <a:solidFill>
                  <a:schemeClr val="dk1"/>
                </a:solidFill>
                <a:latin typeface="Lato"/>
                <a:ea typeface="Lato"/>
                <a:cs typeface="Lato"/>
                <a:sym typeface="Lato"/>
              </a:defRPr>
            </a:lvl7pPr>
            <a:lvl8pPr lvl="7">
              <a:lnSpc>
                <a:spcPct val="115000"/>
              </a:lnSpc>
              <a:spcBef>
                <a:spcPts val="0"/>
              </a:spcBef>
              <a:spcAft>
                <a:spcPts val="1600"/>
              </a:spcAft>
              <a:buClr>
                <a:schemeClr val="dk1"/>
              </a:buClr>
              <a:buFont typeface="Lato"/>
              <a:defRPr>
                <a:solidFill>
                  <a:schemeClr val="dk1"/>
                </a:solidFill>
                <a:latin typeface="Lato"/>
                <a:ea typeface="Lato"/>
                <a:cs typeface="Lato"/>
                <a:sym typeface="Lato"/>
              </a:defRPr>
            </a:lvl8pPr>
            <a:lvl9pPr lvl="8">
              <a:lnSpc>
                <a:spcPct val="115000"/>
              </a:lnSpc>
              <a:spcBef>
                <a:spcPts val="0"/>
              </a:spcBef>
              <a:spcAft>
                <a:spcPts val="1600"/>
              </a:spcAft>
              <a:buClr>
                <a:schemeClr val="dk1"/>
              </a:buClr>
              <a:buFont typeface="Lato"/>
              <a:defRPr>
                <a:solidFill>
                  <a:schemeClr val="dk1"/>
                </a:solidFill>
                <a:latin typeface="Lato"/>
                <a:ea typeface="Lato"/>
                <a:cs typeface="Lato"/>
                <a:sym typeface="Lato"/>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de" sz="1000">
                <a:solidFill>
                  <a:schemeClr val="dk1"/>
                </a:solidFill>
                <a:latin typeface="Lato"/>
                <a:ea typeface="Lato"/>
                <a:cs typeface="Lato"/>
                <a:sym typeface="Lato"/>
              </a:rPr>
              <a:t>‹#›</a:t>
            </a:fld>
            <a:endParaRPr lang="de" sz="1000">
              <a:solidFill>
                <a:schemeClr val="dk1"/>
              </a:solidFill>
              <a:latin typeface="Lato"/>
              <a:ea typeface="Lato"/>
              <a:cs typeface="Lato"/>
              <a:sym typeface="Lat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9.jp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de">
                <a:solidFill>
                  <a:schemeClr val="dk1"/>
                </a:solidFill>
                <a:latin typeface="Lato"/>
                <a:ea typeface="Lato"/>
                <a:cs typeface="Lato"/>
                <a:sym typeface="Lato"/>
              </a:rPr>
              <a:t>1</a:t>
            </a:fld>
            <a:endParaRPr lang="de">
              <a:solidFill>
                <a:schemeClr val="dk1"/>
              </a:solidFill>
              <a:latin typeface="Lato"/>
              <a:ea typeface="Lato"/>
              <a:cs typeface="Lato"/>
              <a:sym typeface="Lato"/>
            </a:endParaRPr>
          </a:p>
        </p:txBody>
      </p:sp>
      <p:sp>
        <p:nvSpPr>
          <p:cNvPr id="69" name="Shape 69"/>
          <p:cNvSpPr txBox="1"/>
          <p:nvPr/>
        </p:nvSpPr>
        <p:spPr>
          <a:xfrm>
            <a:off x="2714250" y="2107050"/>
            <a:ext cx="3715500" cy="929400"/>
          </a:xfrm>
          <a:prstGeom prst="rect">
            <a:avLst/>
          </a:prstGeom>
          <a:noFill/>
          <a:ln>
            <a:noFill/>
          </a:ln>
        </p:spPr>
        <p:txBody>
          <a:bodyPr lIns="91425" tIns="91425" rIns="91425" bIns="91425" anchor="t" anchorCtr="0">
            <a:noAutofit/>
          </a:bodyPr>
          <a:lstStyle/>
          <a:p>
            <a:pPr lvl="0" algn="ctr">
              <a:spcBef>
                <a:spcPts val="0"/>
              </a:spcBef>
              <a:buNone/>
            </a:pPr>
            <a:endParaRPr sz="6000"/>
          </a:p>
        </p:txBody>
      </p:sp>
      <p:pic>
        <p:nvPicPr>
          <p:cNvPr id="70" name="Shape 70"/>
          <p:cNvPicPr preferRelativeResize="0"/>
          <p:nvPr/>
        </p:nvPicPr>
        <p:blipFill rotWithShape="1">
          <a:blip r:embed="rId3">
            <a:alphaModFix/>
          </a:blip>
          <a:srcRect l="3119" t="17074"/>
          <a:stretch/>
        </p:blipFill>
        <p:spPr>
          <a:xfrm>
            <a:off x="0" y="0"/>
            <a:ext cx="9144000" cy="5143475"/>
          </a:xfrm>
          <a:prstGeom prst="rect">
            <a:avLst/>
          </a:prstGeom>
          <a:noFill/>
          <a:ln>
            <a:noFill/>
          </a:ln>
        </p:spPr>
      </p:pic>
      <p:sp>
        <p:nvSpPr>
          <p:cNvPr id="71" name="Shape 71"/>
          <p:cNvSpPr txBox="1"/>
          <p:nvPr/>
        </p:nvSpPr>
        <p:spPr>
          <a:xfrm>
            <a:off x="800450" y="518250"/>
            <a:ext cx="7978800" cy="957600"/>
          </a:xfrm>
          <a:prstGeom prst="rect">
            <a:avLst/>
          </a:prstGeom>
          <a:noFill/>
          <a:ln>
            <a:noFill/>
          </a:ln>
        </p:spPr>
        <p:txBody>
          <a:bodyPr lIns="91425" tIns="91425" rIns="91425" bIns="91425" anchor="t" anchorCtr="0">
            <a:noAutofit/>
          </a:bodyPr>
          <a:lstStyle/>
          <a:p>
            <a:pPr lvl="0">
              <a:spcBef>
                <a:spcPts val="0"/>
              </a:spcBef>
              <a:buNone/>
            </a:pPr>
            <a:r>
              <a:rPr lang="de" b="1">
                <a:solidFill>
                  <a:srgbClr val="FFFFFF"/>
                </a:solidFill>
              </a:rPr>
              <a:t>   VÄXJÖ/SWEDEN                                KATEDRALSKOLA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311700" y="372725"/>
            <a:ext cx="8520600" cy="645000"/>
          </a:xfrm>
          <a:prstGeom prst="rect">
            <a:avLst/>
          </a:prstGeom>
        </p:spPr>
        <p:txBody>
          <a:bodyPr lIns="91425" tIns="91425" rIns="91425" bIns="91425" anchor="t" anchorCtr="0">
            <a:noAutofit/>
          </a:bodyPr>
          <a:lstStyle/>
          <a:p>
            <a:pPr lvl="0">
              <a:spcBef>
                <a:spcPts val="0"/>
              </a:spcBef>
              <a:buNone/>
            </a:pPr>
            <a:r>
              <a:rPr lang="de"/>
              <a:t>Växjö </a:t>
            </a:r>
          </a:p>
        </p:txBody>
      </p:sp>
      <p:sp>
        <p:nvSpPr>
          <p:cNvPr id="154" name="Shape 154"/>
          <p:cNvSpPr txBox="1">
            <a:spLocks noGrp="1"/>
          </p:cNvSpPr>
          <p:nvPr>
            <p:ph type="body" idx="1"/>
          </p:nvPr>
        </p:nvSpPr>
        <p:spPr>
          <a:xfrm>
            <a:off x="311700" y="1417800"/>
            <a:ext cx="8520600" cy="3150900"/>
          </a:xfrm>
          <a:prstGeom prst="rect">
            <a:avLst/>
          </a:prstGeom>
        </p:spPr>
        <p:txBody>
          <a:bodyPr lIns="91425" tIns="91425" rIns="91425" bIns="91425" anchor="t" anchorCtr="0">
            <a:noAutofit/>
          </a:bodyPr>
          <a:lstStyle/>
          <a:p>
            <a:pPr lvl="0">
              <a:spcBef>
                <a:spcPts val="0"/>
              </a:spcBef>
              <a:buNone/>
            </a:pPr>
            <a:r>
              <a:rPr lang="de"/>
              <a:t>The cathedral and the Teleborg castle</a:t>
            </a:r>
          </a:p>
        </p:txBody>
      </p:sp>
      <p:sp>
        <p:nvSpPr>
          <p:cNvPr id="155" name="Shape 15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de">
                <a:solidFill>
                  <a:schemeClr val="dk1"/>
                </a:solidFill>
                <a:latin typeface="Lato"/>
                <a:ea typeface="Lato"/>
                <a:cs typeface="Lato"/>
                <a:sym typeface="Lato"/>
              </a:rPr>
              <a:t>10</a:t>
            </a:fld>
            <a:endParaRPr lang="de">
              <a:solidFill>
                <a:schemeClr val="dk1"/>
              </a:solidFill>
              <a:latin typeface="Lato"/>
              <a:ea typeface="Lato"/>
              <a:cs typeface="Lato"/>
              <a:sym typeface="Lato"/>
            </a:endParaRPr>
          </a:p>
        </p:txBody>
      </p:sp>
      <p:pic>
        <p:nvPicPr>
          <p:cNvPr id="156" name="Shape 156" descr="File:Växjö Cathedral 1.jpg"/>
          <p:cNvPicPr preferRelativeResize="0"/>
          <p:nvPr/>
        </p:nvPicPr>
        <p:blipFill>
          <a:blip r:embed="rId3">
            <a:alphaModFix/>
          </a:blip>
          <a:stretch>
            <a:fillRect/>
          </a:stretch>
        </p:blipFill>
        <p:spPr>
          <a:xfrm>
            <a:off x="311700" y="1832975"/>
            <a:ext cx="3378499" cy="3310524"/>
          </a:xfrm>
          <a:prstGeom prst="rect">
            <a:avLst/>
          </a:prstGeom>
          <a:noFill/>
          <a:ln>
            <a:noFill/>
          </a:ln>
        </p:spPr>
      </p:pic>
      <p:pic>
        <p:nvPicPr>
          <p:cNvPr id="157" name="Shape 157" descr="File:Teleborgs slott, Växjö, ..."/>
          <p:cNvPicPr preferRelativeResize="0"/>
          <p:nvPr/>
        </p:nvPicPr>
        <p:blipFill>
          <a:blip r:embed="rId4">
            <a:alphaModFix/>
          </a:blip>
          <a:stretch>
            <a:fillRect/>
          </a:stretch>
        </p:blipFill>
        <p:spPr>
          <a:xfrm>
            <a:off x="4488100" y="1417799"/>
            <a:ext cx="3512898" cy="37256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311700" y="372725"/>
            <a:ext cx="8520600" cy="645000"/>
          </a:xfrm>
          <a:prstGeom prst="rect">
            <a:avLst/>
          </a:prstGeom>
        </p:spPr>
        <p:txBody>
          <a:bodyPr lIns="91425" tIns="91425" rIns="91425" bIns="91425" anchor="t" anchorCtr="0">
            <a:noAutofit/>
          </a:bodyPr>
          <a:lstStyle/>
          <a:p>
            <a:pPr lvl="0">
              <a:spcBef>
                <a:spcPts val="0"/>
              </a:spcBef>
              <a:buNone/>
            </a:pPr>
            <a:r>
              <a:rPr lang="de"/>
              <a:t>Linnaeus University</a:t>
            </a:r>
          </a:p>
        </p:txBody>
      </p:sp>
      <p:sp>
        <p:nvSpPr>
          <p:cNvPr id="163" name="Shape 163"/>
          <p:cNvSpPr txBox="1">
            <a:spLocks noGrp="1"/>
          </p:cNvSpPr>
          <p:nvPr>
            <p:ph type="body" idx="1"/>
          </p:nvPr>
        </p:nvSpPr>
        <p:spPr>
          <a:xfrm>
            <a:off x="311700" y="1070675"/>
            <a:ext cx="3723000" cy="3416400"/>
          </a:xfrm>
          <a:prstGeom prst="rect">
            <a:avLst/>
          </a:prstGeom>
        </p:spPr>
        <p:txBody>
          <a:bodyPr lIns="91425" tIns="91425" rIns="91425" bIns="91425" anchor="t" anchorCtr="0">
            <a:noAutofit/>
          </a:bodyPr>
          <a:lstStyle/>
          <a:p>
            <a:pPr marL="457200" lvl="0" indent="-317500" rtl="0">
              <a:spcBef>
                <a:spcPts val="0"/>
              </a:spcBef>
              <a:buClr>
                <a:srgbClr val="000000"/>
              </a:buClr>
              <a:buSzPct val="100000"/>
            </a:pPr>
            <a:r>
              <a:rPr lang="de" sz="1400">
                <a:solidFill>
                  <a:srgbClr val="000000"/>
                </a:solidFill>
              </a:rPr>
              <a:t>In the middle of the city and brings people from all over the world. </a:t>
            </a:r>
          </a:p>
          <a:p>
            <a:pPr lvl="0" rtl="0">
              <a:spcBef>
                <a:spcPts val="0"/>
              </a:spcBef>
              <a:buNone/>
            </a:pPr>
            <a:endParaRPr sz="1400">
              <a:solidFill>
                <a:srgbClr val="000000"/>
              </a:solidFill>
            </a:endParaRPr>
          </a:p>
          <a:p>
            <a:pPr marL="457200" lvl="0" indent="-317500" rtl="0">
              <a:spcBef>
                <a:spcPts val="0"/>
              </a:spcBef>
              <a:buClr>
                <a:srgbClr val="000000"/>
              </a:buClr>
              <a:buSzPct val="100000"/>
            </a:pPr>
            <a:r>
              <a:rPr lang="de" sz="1400">
                <a:solidFill>
                  <a:srgbClr val="000000"/>
                </a:solidFill>
              </a:rPr>
              <a:t>The name comes from the scientist we named earlier, Carl von Linné. </a:t>
            </a:r>
          </a:p>
          <a:p>
            <a:pPr lvl="0">
              <a:spcBef>
                <a:spcPts val="0"/>
              </a:spcBef>
              <a:buNone/>
            </a:pPr>
            <a:endParaRPr sz="1400">
              <a:solidFill>
                <a:srgbClr val="000000"/>
              </a:solidFill>
            </a:endParaRPr>
          </a:p>
          <a:p>
            <a:pPr marL="457200" lvl="0" indent="-317500">
              <a:spcBef>
                <a:spcPts val="0"/>
              </a:spcBef>
              <a:buClr>
                <a:srgbClr val="000000"/>
              </a:buClr>
              <a:buSzPct val="100000"/>
              <a:buChar char="●"/>
            </a:pPr>
            <a:r>
              <a:rPr lang="de" sz="1400">
                <a:solidFill>
                  <a:srgbClr val="000000"/>
                </a:solidFill>
              </a:rPr>
              <a:t>Many students from all over the world</a:t>
            </a:r>
          </a:p>
          <a:p>
            <a:pPr lvl="0" rtl="0">
              <a:spcBef>
                <a:spcPts val="0"/>
              </a:spcBef>
              <a:buNone/>
            </a:pPr>
            <a:endParaRPr sz="1400">
              <a:solidFill>
                <a:srgbClr val="000000"/>
              </a:solidFill>
            </a:endParaRPr>
          </a:p>
          <a:p>
            <a:pPr marL="457200" lvl="0" indent="-317500" rtl="0">
              <a:spcBef>
                <a:spcPts val="0"/>
              </a:spcBef>
              <a:buClr>
                <a:srgbClr val="000000"/>
              </a:buClr>
              <a:buSzPct val="100000"/>
            </a:pPr>
            <a:r>
              <a:rPr lang="de" sz="1400">
                <a:solidFill>
                  <a:srgbClr val="000000"/>
                </a:solidFill>
              </a:rPr>
              <a:t>A big campus.</a:t>
            </a:r>
          </a:p>
          <a:p>
            <a:pPr lvl="0" rtl="0">
              <a:spcBef>
                <a:spcPts val="0"/>
              </a:spcBef>
              <a:buNone/>
            </a:pPr>
            <a:endParaRPr sz="1400">
              <a:solidFill>
                <a:srgbClr val="000000"/>
              </a:solidFill>
            </a:endParaRPr>
          </a:p>
        </p:txBody>
      </p:sp>
      <p:pic>
        <p:nvPicPr>
          <p:cNvPr id="164" name="Shape 164"/>
          <p:cNvPicPr preferRelativeResize="0"/>
          <p:nvPr/>
        </p:nvPicPr>
        <p:blipFill>
          <a:blip r:embed="rId3">
            <a:alphaModFix/>
          </a:blip>
          <a:stretch>
            <a:fillRect/>
          </a:stretch>
        </p:blipFill>
        <p:spPr>
          <a:xfrm>
            <a:off x="4822950" y="579925"/>
            <a:ext cx="3014249" cy="3013350"/>
          </a:xfrm>
          <a:prstGeom prst="rect">
            <a:avLst/>
          </a:prstGeom>
          <a:noFill/>
          <a:ln>
            <a:noFill/>
          </a:ln>
        </p:spPr>
      </p:pic>
      <p:sp>
        <p:nvSpPr>
          <p:cNvPr id="165" name="Shape 16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de">
                <a:solidFill>
                  <a:schemeClr val="dk1"/>
                </a:solidFill>
                <a:latin typeface="Lato"/>
                <a:ea typeface="Lato"/>
                <a:cs typeface="Lato"/>
                <a:sym typeface="Lato"/>
              </a:rPr>
              <a:t>11</a:t>
            </a:fld>
            <a:endParaRPr lang="de">
              <a:solidFill>
                <a:schemeClr val="dk1"/>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
                                            <p:txEl>
                                              <p:pRg st="0" end="0"/>
                                            </p:txEl>
                                          </p:spTgt>
                                        </p:tgtEl>
                                        <p:attrNameLst>
                                          <p:attrName>style.visibility</p:attrName>
                                        </p:attrNameLst>
                                      </p:cBhvr>
                                      <p:to>
                                        <p:strVal val="visible"/>
                                      </p:to>
                                    </p:set>
                                    <p:animEffect transition="in" filter="fade">
                                      <p:cBhvr>
                                        <p:cTn id="7" dur="1"/>
                                        <p:tgtEl>
                                          <p:spTgt spid="1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
                                            <p:txEl>
                                              <p:pRg st="1" end="1"/>
                                            </p:txEl>
                                          </p:spTgt>
                                        </p:tgtEl>
                                        <p:attrNameLst>
                                          <p:attrName>style.visibility</p:attrName>
                                        </p:attrNameLst>
                                      </p:cBhvr>
                                      <p:to>
                                        <p:strVal val="visible"/>
                                      </p:to>
                                    </p:set>
                                    <p:animEffect transition="in" filter="fade">
                                      <p:cBhvr>
                                        <p:cTn id="12" dur="1"/>
                                        <p:tgtEl>
                                          <p:spTgt spid="1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3">
                                            <p:txEl>
                                              <p:pRg st="2" end="2"/>
                                            </p:txEl>
                                          </p:spTgt>
                                        </p:tgtEl>
                                        <p:attrNameLst>
                                          <p:attrName>style.visibility</p:attrName>
                                        </p:attrNameLst>
                                      </p:cBhvr>
                                      <p:to>
                                        <p:strVal val="visible"/>
                                      </p:to>
                                    </p:set>
                                    <p:animEffect transition="in" filter="fade">
                                      <p:cBhvr>
                                        <p:cTn id="17" dur="1"/>
                                        <p:tgtEl>
                                          <p:spTgt spid="1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3">
                                            <p:txEl>
                                              <p:pRg st="3" end="3"/>
                                            </p:txEl>
                                          </p:spTgt>
                                        </p:tgtEl>
                                        <p:attrNameLst>
                                          <p:attrName>style.visibility</p:attrName>
                                        </p:attrNameLst>
                                      </p:cBhvr>
                                      <p:to>
                                        <p:strVal val="visible"/>
                                      </p:to>
                                    </p:set>
                                    <p:animEffect transition="in" filter="fade">
                                      <p:cBhvr>
                                        <p:cTn id="22" dur="1"/>
                                        <p:tgtEl>
                                          <p:spTgt spid="16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3">
                                            <p:txEl>
                                              <p:pRg st="4" end="4"/>
                                            </p:txEl>
                                          </p:spTgt>
                                        </p:tgtEl>
                                        <p:attrNameLst>
                                          <p:attrName>style.visibility</p:attrName>
                                        </p:attrNameLst>
                                      </p:cBhvr>
                                      <p:to>
                                        <p:strVal val="visible"/>
                                      </p:to>
                                    </p:set>
                                    <p:animEffect transition="in" filter="fade">
                                      <p:cBhvr>
                                        <p:cTn id="27" dur="1"/>
                                        <p:tgtEl>
                                          <p:spTgt spid="16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3">
                                            <p:txEl>
                                              <p:pRg st="5" end="5"/>
                                            </p:txEl>
                                          </p:spTgt>
                                        </p:tgtEl>
                                        <p:attrNameLst>
                                          <p:attrName>style.visibility</p:attrName>
                                        </p:attrNameLst>
                                      </p:cBhvr>
                                      <p:to>
                                        <p:strVal val="visible"/>
                                      </p:to>
                                    </p:set>
                                    <p:animEffect transition="in" filter="fade">
                                      <p:cBhvr>
                                        <p:cTn id="32" dur="1"/>
                                        <p:tgtEl>
                                          <p:spTgt spid="16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3">
                                            <p:txEl>
                                              <p:pRg st="6" end="6"/>
                                            </p:txEl>
                                          </p:spTgt>
                                        </p:tgtEl>
                                        <p:attrNameLst>
                                          <p:attrName>style.visibility</p:attrName>
                                        </p:attrNameLst>
                                      </p:cBhvr>
                                      <p:to>
                                        <p:strVal val="visible"/>
                                      </p:to>
                                    </p:set>
                                    <p:animEffect transition="in" filter="fade">
                                      <p:cBhvr>
                                        <p:cTn id="37" dur="1"/>
                                        <p:tgtEl>
                                          <p:spTgt spid="16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3">
                                            <p:txEl>
                                              <p:pRg st="7" end="7"/>
                                            </p:txEl>
                                          </p:spTgt>
                                        </p:tgtEl>
                                        <p:attrNameLst>
                                          <p:attrName>style.visibility</p:attrName>
                                        </p:attrNameLst>
                                      </p:cBhvr>
                                      <p:to>
                                        <p:strVal val="visible"/>
                                      </p:to>
                                    </p:set>
                                    <p:animEffect transition="in" filter="fade">
                                      <p:cBhvr>
                                        <p:cTn id="42" dur="1"/>
                                        <p:tgtEl>
                                          <p:spTgt spid="16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0" y="194350"/>
            <a:ext cx="8564700" cy="1054500"/>
          </a:xfrm>
          <a:prstGeom prst="rect">
            <a:avLst/>
          </a:prstGeom>
        </p:spPr>
        <p:txBody>
          <a:bodyPr lIns="91425" tIns="91425" rIns="91425" bIns="91425" anchor="t" anchorCtr="0">
            <a:noAutofit/>
          </a:bodyPr>
          <a:lstStyle/>
          <a:p>
            <a:pPr lvl="0">
              <a:spcBef>
                <a:spcPts val="0"/>
              </a:spcBef>
              <a:buNone/>
            </a:pPr>
            <a:r>
              <a:rPr lang="de"/>
              <a:t>Sport</a:t>
            </a:r>
          </a:p>
          <a:p>
            <a:pPr lvl="0">
              <a:spcBef>
                <a:spcPts val="0"/>
              </a:spcBef>
              <a:buNone/>
            </a:pPr>
            <a:endParaRPr sz="1200"/>
          </a:p>
        </p:txBody>
      </p:sp>
      <p:sp>
        <p:nvSpPr>
          <p:cNvPr id="171" name="Shape 17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de"/>
              <a:t>12</a:t>
            </a:fld>
            <a:endParaRPr lang="de"/>
          </a:p>
        </p:txBody>
      </p:sp>
      <p:pic>
        <p:nvPicPr>
          <p:cNvPr id="172" name="Shape 172" descr="guld.jpg"/>
          <p:cNvPicPr preferRelativeResize="0"/>
          <p:nvPr/>
        </p:nvPicPr>
        <p:blipFill>
          <a:blip r:embed="rId3">
            <a:alphaModFix/>
          </a:blip>
          <a:stretch>
            <a:fillRect/>
          </a:stretch>
        </p:blipFill>
        <p:spPr>
          <a:xfrm>
            <a:off x="2808225" y="0"/>
            <a:ext cx="6212924" cy="4210050"/>
          </a:xfrm>
          <a:prstGeom prst="rect">
            <a:avLst/>
          </a:prstGeom>
          <a:noFill/>
          <a:ln>
            <a:noFill/>
          </a:ln>
        </p:spPr>
      </p:pic>
      <p:pic>
        <p:nvPicPr>
          <p:cNvPr id="173" name="Shape 173" descr="lakerslogo2012.png"/>
          <p:cNvPicPr preferRelativeResize="0"/>
          <p:nvPr/>
        </p:nvPicPr>
        <p:blipFill>
          <a:blip r:embed="rId4">
            <a:alphaModFix/>
          </a:blip>
          <a:stretch>
            <a:fillRect/>
          </a:stretch>
        </p:blipFill>
        <p:spPr>
          <a:xfrm>
            <a:off x="470275" y="1998625"/>
            <a:ext cx="2337948" cy="2527650"/>
          </a:xfrm>
          <a:prstGeom prst="rect">
            <a:avLst/>
          </a:prstGeom>
          <a:noFill/>
          <a:ln>
            <a:noFill/>
          </a:ln>
        </p:spPr>
      </p:pic>
      <p:sp>
        <p:nvSpPr>
          <p:cNvPr id="174" name="Shape 174"/>
          <p:cNvSpPr txBox="1"/>
          <p:nvPr/>
        </p:nvSpPr>
        <p:spPr>
          <a:xfrm>
            <a:off x="0" y="764175"/>
            <a:ext cx="8241300" cy="1563900"/>
          </a:xfrm>
          <a:prstGeom prst="rect">
            <a:avLst/>
          </a:prstGeom>
          <a:noFill/>
          <a:ln>
            <a:noFill/>
          </a:ln>
        </p:spPr>
        <p:txBody>
          <a:bodyPr lIns="91425" tIns="91425" rIns="91425" bIns="91425" anchor="t" anchorCtr="0">
            <a:noAutofit/>
          </a:bodyPr>
          <a:lstStyle/>
          <a:p>
            <a:pPr lvl="0">
              <a:spcBef>
                <a:spcPts val="0"/>
              </a:spcBef>
              <a:buNone/>
            </a:pPr>
            <a:r>
              <a:rPr lang="de" sz="2400"/>
              <a:t>Swedish national</a:t>
            </a:r>
          </a:p>
          <a:p>
            <a:pPr lvl="0">
              <a:spcBef>
                <a:spcPts val="0"/>
              </a:spcBef>
              <a:buNone/>
            </a:pPr>
            <a:r>
              <a:rPr lang="de" sz="2400"/>
              <a:t>championship</a:t>
            </a:r>
          </a:p>
          <a:p>
            <a:pPr lvl="0">
              <a:spcBef>
                <a:spcPts val="0"/>
              </a:spcBef>
              <a:buNone/>
            </a:pPr>
            <a:r>
              <a:rPr lang="de" sz="2400"/>
              <a:t>in 2015</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311700" y="372725"/>
            <a:ext cx="8520600" cy="645000"/>
          </a:xfrm>
          <a:prstGeom prst="rect">
            <a:avLst/>
          </a:prstGeom>
        </p:spPr>
        <p:txBody>
          <a:bodyPr lIns="91425" tIns="91425" rIns="91425" bIns="91425" anchor="t" anchorCtr="0">
            <a:noAutofit/>
          </a:bodyPr>
          <a:lstStyle/>
          <a:p>
            <a:pPr lvl="0">
              <a:spcBef>
                <a:spcPts val="0"/>
              </a:spcBef>
              <a:buNone/>
            </a:pPr>
            <a:r>
              <a:rPr lang="de"/>
              <a:t> Öster IF</a:t>
            </a:r>
          </a:p>
        </p:txBody>
      </p:sp>
      <p:sp>
        <p:nvSpPr>
          <p:cNvPr id="180" name="Shape 180"/>
          <p:cNvSpPr txBox="1">
            <a:spLocks noGrp="1"/>
          </p:cNvSpPr>
          <p:nvPr>
            <p:ph type="body" idx="1"/>
          </p:nvPr>
        </p:nvSpPr>
        <p:spPr>
          <a:xfrm>
            <a:off x="311700" y="1417800"/>
            <a:ext cx="8520600" cy="3150900"/>
          </a:xfrm>
          <a:prstGeom prst="rect">
            <a:avLst/>
          </a:prstGeom>
        </p:spPr>
        <p:txBody>
          <a:bodyPr lIns="91425" tIns="91425" rIns="91425" bIns="91425" anchor="t" anchorCtr="0">
            <a:noAutofit/>
          </a:bodyPr>
          <a:lstStyle/>
          <a:p>
            <a:pPr lvl="0">
              <a:spcBef>
                <a:spcPts val="0"/>
              </a:spcBef>
              <a:buNone/>
            </a:pPr>
            <a:endParaRPr/>
          </a:p>
        </p:txBody>
      </p:sp>
      <p:sp>
        <p:nvSpPr>
          <p:cNvPr id="181" name="Shape 18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de"/>
              <a:t>13</a:t>
            </a:fld>
            <a:endParaRPr lang="de"/>
          </a:p>
        </p:txBody>
      </p:sp>
      <p:pic>
        <p:nvPicPr>
          <p:cNvPr id="182" name="Shape 182" descr="File:Myresjöhus Arena 120903 ..."/>
          <p:cNvPicPr preferRelativeResize="0"/>
          <p:nvPr/>
        </p:nvPicPr>
        <p:blipFill>
          <a:blip r:embed="rId3">
            <a:alphaModFix/>
          </a:blip>
          <a:stretch>
            <a:fillRect/>
          </a:stretch>
        </p:blipFill>
        <p:spPr>
          <a:xfrm>
            <a:off x="0" y="1346275"/>
            <a:ext cx="4826746" cy="3710549"/>
          </a:xfrm>
          <a:prstGeom prst="rect">
            <a:avLst/>
          </a:prstGeom>
          <a:noFill/>
          <a:ln>
            <a:noFill/>
          </a:ln>
        </p:spPr>
      </p:pic>
      <p:pic>
        <p:nvPicPr>
          <p:cNvPr id="183" name="Shape 183"/>
          <p:cNvPicPr preferRelativeResize="0"/>
          <p:nvPr/>
        </p:nvPicPr>
        <p:blipFill>
          <a:blip r:embed="rId4">
            <a:alphaModFix/>
          </a:blip>
          <a:stretch>
            <a:fillRect/>
          </a:stretch>
        </p:blipFill>
        <p:spPr>
          <a:xfrm>
            <a:off x="4317250" y="-1"/>
            <a:ext cx="4826750" cy="321582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txBox="1">
            <a:spLocks noGrp="1"/>
          </p:cNvSpPr>
          <p:nvPr>
            <p:ph type="title"/>
          </p:nvPr>
        </p:nvSpPr>
        <p:spPr>
          <a:xfrm>
            <a:off x="311700" y="372725"/>
            <a:ext cx="8520600" cy="645000"/>
          </a:xfrm>
          <a:prstGeom prst="rect">
            <a:avLst/>
          </a:prstGeom>
        </p:spPr>
        <p:txBody>
          <a:bodyPr lIns="91425" tIns="91425" rIns="91425" bIns="91425" anchor="t" anchorCtr="0">
            <a:noAutofit/>
          </a:bodyPr>
          <a:lstStyle/>
          <a:p>
            <a:pPr lvl="0">
              <a:spcBef>
                <a:spcPts val="0"/>
              </a:spcBef>
              <a:buNone/>
            </a:pPr>
            <a:r>
              <a:rPr lang="de" sz="3600"/>
              <a:t>Växjö Katedralskola</a:t>
            </a:r>
          </a:p>
          <a:p>
            <a:pPr lvl="0">
              <a:spcBef>
                <a:spcPts val="0"/>
              </a:spcBef>
              <a:buNone/>
            </a:pPr>
            <a:endParaRPr/>
          </a:p>
        </p:txBody>
      </p:sp>
      <p:sp>
        <p:nvSpPr>
          <p:cNvPr id="189" name="Shape 189"/>
          <p:cNvSpPr txBox="1">
            <a:spLocks noGrp="1"/>
          </p:cNvSpPr>
          <p:nvPr>
            <p:ph type="body" idx="1"/>
          </p:nvPr>
        </p:nvSpPr>
        <p:spPr>
          <a:xfrm>
            <a:off x="311700" y="1417800"/>
            <a:ext cx="8520600" cy="3150900"/>
          </a:xfrm>
          <a:prstGeom prst="rect">
            <a:avLst/>
          </a:prstGeom>
        </p:spPr>
        <p:txBody>
          <a:bodyPr lIns="91425" tIns="91425" rIns="91425" bIns="91425" anchor="t" anchorCtr="0">
            <a:noAutofit/>
          </a:bodyPr>
          <a:lstStyle/>
          <a:p>
            <a:pPr marL="457200" lvl="0" indent="-228600" rtl="0">
              <a:spcBef>
                <a:spcPts val="0"/>
              </a:spcBef>
              <a:buClr>
                <a:srgbClr val="FFFFFF"/>
              </a:buClr>
              <a:buChar char="-"/>
            </a:pPr>
            <a:r>
              <a:rPr lang="de">
                <a:solidFill>
                  <a:srgbClr val="FFFFFF"/>
                </a:solidFill>
              </a:rPr>
              <a:t>Established in 1643</a:t>
            </a:r>
          </a:p>
          <a:p>
            <a:pPr marL="457200" lvl="0" indent="-228600" rtl="0">
              <a:spcBef>
                <a:spcPts val="0"/>
              </a:spcBef>
              <a:buClr>
                <a:srgbClr val="FFFFFF"/>
              </a:buClr>
              <a:buChar char="-"/>
            </a:pPr>
            <a:r>
              <a:rPr lang="de">
                <a:solidFill>
                  <a:srgbClr val="FFFFFF"/>
                </a:solidFill>
              </a:rPr>
              <a:t>Biggest und oldest high school in Växjö</a:t>
            </a:r>
          </a:p>
          <a:p>
            <a:pPr marL="457200" lvl="0" indent="-228600" rtl="0">
              <a:spcBef>
                <a:spcPts val="0"/>
              </a:spcBef>
              <a:buClr>
                <a:srgbClr val="FFFFFF"/>
              </a:buClr>
              <a:buChar char="-"/>
            </a:pPr>
            <a:r>
              <a:rPr lang="de">
                <a:solidFill>
                  <a:srgbClr val="FFFFFF"/>
                </a:solidFill>
              </a:rPr>
              <a:t>1300 students</a:t>
            </a:r>
          </a:p>
        </p:txBody>
      </p:sp>
      <p:sp>
        <p:nvSpPr>
          <p:cNvPr id="190" name="Shape 19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de">
                <a:solidFill>
                  <a:schemeClr val="dk1"/>
                </a:solidFill>
                <a:latin typeface="Lato"/>
                <a:ea typeface="Lato"/>
                <a:cs typeface="Lato"/>
                <a:sym typeface="Lato"/>
              </a:rPr>
              <a:t>14</a:t>
            </a:fld>
            <a:endParaRPr lang="de">
              <a:solidFill>
                <a:schemeClr val="dk1"/>
              </a:solidFill>
              <a:latin typeface="Lato"/>
              <a:ea typeface="Lato"/>
              <a:cs typeface="Lato"/>
              <a:sym typeface="Lato"/>
            </a:endParaRPr>
          </a:p>
        </p:txBody>
      </p:sp>
      <p:pic>
        <p:nvPicPr>
          <p:cNvPr id="191" name="Shape 191"/>
          <p:cNvPicPr preferRelativeResize="0"/>
          <p:nvPr/>
        </p:nvPicPr>
        <p:blipFill>
          <a:blip r:embed="rId3">
            <a:alphaModFix/>
          </a:blip>
          <a:stretch>
            <a:fillRect/>
          </a:stretch>
        </p:blipFill>
        <p:spPr>
          <a:xfrm>
            <a:off x="4936550" y="260337"/>
            <a:ext cx="2727725" cy="942075"/>
          </a:xfrm>
          <a:prstGeom prst="rect">
            <a:avLst/>
          </a:prstGeom>
          <a:noFill/>
          <a:ln>
            <a:noFill/>
          </a:ln>
        </p:spPr>
      </p:pic>
      <p:pic>
        <p:nvPicPr>
          <p:cNvPr id="192" name="Shape 192"/>
          <p:cNvPicPr preferRelativeResize="0"/>
          <p:nvPr/>
        </p:nvPicPr>
        <p:blipFill>
          <a:blip r:embed="rId4">
            <a:alphaModFix/>
          </a:blip>
          <a:stretch>
            <a:fillRect/>
          </a:stretch>
        </p:blipFill>
        <p:spPr>
          <a:xfrm>
            <a:off x="311700" y="2599075"/>
            <a:ext cx="3672249" cy="2064149"/>
          </a:xfrm>
          <a:prstGeom prst="rect">
            <a:avLst/>
          </a:prstGeom>
          <a:noFill/>
          <a:ln>
            <a:noFill/>
          </a:ln>
        </p:spPr>
      </p:pic>
      <p:pic>
        <p:nvPicPr>
          <p:cNvPr id="193" name="Shape 193"/>
          <p:cNvPicPr preferRelativeResize="0"/>
          <p:nvPr/>
        </p:nvPicPr>
        <p:blipFill>
          <a:blip r:embed="rId5">
            <a:alphaModFix/>
          </a:blip>
          <a:stretch>
            <a:fillRect/>
          </a:stretch>
        </p:blipFill>
        <p:spPr>
          <a:xfrm>
            <a:off x="4671518" y="2024462"/>
            <a:ext cx="3800929" cy="254442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311700" y="372725"/>
            <a:ext cx="8520600" cy="645000"/>
          </a:xfrm>
          <a:prstGeom prst="rect">
            <a:avLst/>
          </a:prstGeom>
        </p:spPr>
        <p:txBody>
          <a:bodyPr lIns="91425" tIns="91425" rIns="91425" bIns="91425" anchor="t" anchorCtr="0">
            <a:noAutofit/>
          </a:bodyPr>
          <a:lstStyle/>
          <a:p>
            <a:pPr lvl="0">
              <a:spcBef>
                <a:spcPts val="0"/>
              </a:spcBef>
              <a:buNone/>
            </a:pPr>
            <a:r>
              <a:rPr lang="de" sz="3600"/>
              <a:t>More about our school</a:t>
            </a:r>
          </a:p>
        </p:txBody>
      </p:sp>
      <p:sp>
        <p:nvSpPr>
          <p:cNvPr id="206" name="Shape 206"/>
          <p:cNvSpPr txBox="1">
            <a:spLocks noGrp="1"/>
          </p:cNvSpPr>
          <p:nvPr>
            <p:ph type="body" idx="1"/>
          </p:nvPr>
        </p:nvSpPr>
        <p:spPr>
          <a:xfrm>
            <a:off x="311700" y="1417800"/>
            <a:ext cx="8520600" cy="3150900"/>
          </a:xfrm>
          <a:prstGeom prst="rect">
            <a:avLst/>
          </a:prstGeom>
          <a:noFill/>
          <a:ln>
            <a:noFill/>
          </a:ln>
        </p:spPr>
        <p:txBody>
          <a:bodyPr lIns="91425" tIns="91425" rIns="91425" bIns="91425" anchor="t" anchorCtr="0">
            <a:noAutofit/>
          </a:bodyPr>
          <a:lstStyle/>
          <a:p>
            <a:pPr marL="457200" lvl="0" indent="-228600" rtl="0">
              <a:spcBef>
                <a:spcPts val="0"/>
              </a:spcBef>
              <a:buChar char="-"/>
            </a:pPr>
            <a:r>
              <a:rPr lang="de"/>
              <a:t>Well known person: Carl von Linné</a:t>
            </a:r>
          </a:p>
          <a:p>
            <a:pPr marL="457200" lvl="0" indent="-228600" rtl="0">
              <a:spcBef>
                <a:spcPts val="0"/>
              </a:spcBef>
              <a:buChar char="-"/>
            </a:pPr>
            <a:r>
              <a:rPr lang="de"/>
              <a:t>Pär Lagerkvist- Winner of the nobel prize</a:t>
            </a:r>
          </a:p>
          <a:p>
            <a:pPr marL="457200" lvl="0" indent="-228600" rtl="0">
              <a:spcBef>
                <a:spcPts val="0"/>
              </a:spcBef>
              <a:buChar char="-"/>
            </a:pPr>
            <a:r>
              <a:rPr lang="de"/>
              <a:t>Our own library</a:t>
            </a:r>
          </a:p>
          <a:p>
            <a:pPr marL="457200" lvl="0" indent="-228600" rtl="0">
              <a:spcBef>
                <a:spcPts val="0"/>
              </a:spcBef>
              <a:buChar char="-"/>
            </a:pPr>
            <a:r>
              <a:rPr lang="de"/>
              <a:t>Free lunch</a:t>
            </a:r>
          </a:p>
          <a:p>
            <a:pPr marL="457200" lvl="0" indent="-228600" rtl="0">
              <a:spcBef>
                <a:spcPts val="0"/>
              </a:spcBef>
              <a:buChar char="-"/>
            </a:pPr>
            <a:r>
              <a:rPr lang="de"/>
              <a:t>Great classrooms for the different programs</a:t>
            </a:r>
          </a:p>
        </p:txBody>
      </p:sp>
      <p:sp>
        <p:nvSpPr>
          <p:cNvPr id="207" name="Shape 20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de">
                <a:solidFill>
                  <a:schemeClr val="dk1"/>
                </a:solidFill>
                <a:latin typeface="Lato"/>
                <a:ea typeface="Lato"/>
                <a:cs typeface="Lato"/>
                <a:sym typeface="Lato"/>
              </a:rPr>
              <a:t>15</a:t>
            </a:fld>
            <a:endParaRPr lang="de">
              <a:solidFill>
                <a:schemeClr val="dk1"/>
              </a:solidFill>
              <a:latin typeface="Lato"/>
              <a:ea typeface="Lato"/>
              <a:cs typeface="Lato"/>
              <a:sym typeface="Lato"/>
            </a:endParaRPr>
          </a:p>
        </p:txBody>
      </p:sp>
      <p:pic>
        <p:nvPicPr>
          <p:cNvPr id="208" name="Shape 208"/>
          <p:cNvPicPr preferRelativeResize="0"/>
          <p:nvPr/>
        </p:nvPicPr>
        <p:blipFill>
          <a:blip r:embed="rId3">
            <a:alphaModFix/>
          </a:blip>
          <a:stretch>
            <a:fillRect/>
          </a:stretch>
        </p:blipFill>
        <p:spPr>
          <a:xfrm>
            <a:off x="3711083" y="3054175"/>
            <a:ext cx="3424723" cy="1941575"/>
          </a:xfrm>
          <a:prstGeom prst="rect">
            <a:avLst/>
          </a:prstGeom>
          <a:noFill/>
          <a:ln>
            <a:noFill/>
          </a:ln>
        </p:spPr>
      </p:pic>
      <p:pic>
        <p:nvPicPr>
          <p:cNvPr id="209" name="Shape 209"/>
          <p:cNvPicPr preferRelativeResize="0"/>
          <p:nvPr/>
        </p:nvPicPr>
        <p:blipFill>
          <a:blip r:embed="rId4">
            <a:alphaModFix/>
          </a:blip>
          <a:stretch>
            <a:fillRect/>
          </a:stretch>
        </p:blipFill>
        <p:spPr>
          <a:xfrm>
            <a:off x="7269325" y="0"/>
            <a:ext cx="1874675" cy="2266649"/>
          </a:xfrm>
          <a:prstGeom prst="rect">
            <a:avLst/>
          </a:prstGeom>
          <a:noFill/>
          <a:ln>
            <a:noFill/>
          </a:ln>
        </p:spPr>
      </p:pic>
      <p:pic>
        <p:nvPicPr>
          <p:cNvPr id="210" name="Shape 210"/>
          <p:cNvPicPr preferRelativeResize="0"/>
          <p:nvPr/>
        </p:nvPicPr>
        <p:blipFill>
          <a:blip r:embed="rId5">
            <a:alphaModFix/>
          </a:blip>
          <a:stretch>
            <a:fillRect/>
          </a:stretch>
        </p:blipFill>
        <p:spPr>
          <a:xfrm>
            <a:off x="0" y="3665849"/>
            <a:ext cx="3652974" cy="1329900"/>
          </a:xfrm>
          <a:prstGeom prst="rect">
            <a:avLst/>
          </a:prstGeom>
          <a:noFill/>
          <a:ln>
            <a:noFill/>
          </a:ln>
        </p:spPr>
      </p:pic>
      <p:pic>
        <p:nvPicPr>
          <p:cNvPr id="211" name="Shape 211" descr="15403220_697803403710066_305649726_n.jpg"/>
          <p:cNvPicPr preferRelativeResize="0"/>
          <p:nvPr/>
        </p:nvPicPr>
        <p:blipFill>
          <a:blip r:embed="rId6">
            <a:alphaModFix/>
          </a:blip>
          <a:stretch>
            <a:fillRect/>
          </a:stretch>
        </p:blipFill>
        <p:spPr>
          <a:xfrm>
            <a:off x="7269325" y="2496152"/>
            <a:ext cx="1874674" cy="2499596"/>
          </a:xfrm>
          <a:prstGeom prst="rect">
            <a:avLst/>
          </a:prstGeom>
          <a:noFill/>
          <a:ln>
            <a:noFill/>
          </a:ln>
        </p:spPr>
      </p:pic>
      <p:pic>
        <p:nvPicPr>
          <p:cNvPr id="212" name="Shape 212"/>
          <p:cNvPicPr preferRelativeResize="0"/>
          <p:nvPr/>
        </p:nvPicPr>
        <p:blipFill>
          <a:blip r:embed="rId7">
            <a:alphaModFix/>
          </a:blip>
          <a:stretch>
            <a:fillRect/>
          </a:stretch>
        </p:blipFill>
        <p:spPr>
          <a:xfrm>
            <a:off x="5533125" y="0"/>
            <a:ext cx="1602680" cy="22666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311700" y="485425"/>
            <a:ext cx="8520600" cy="572700"/>
          </a:xfrm>
          <a:prstGeom prst="rect">
            <a:avLst/>
          </a:prstGeom>
        </p:spPr>
        <p:txBody>
          <a:bodyPr lIns="91425" tIns="91425" rIns="91425" bIns="91425" anchor="t" anchorCtr="0">
            <a:noAutofit/>
          </a:bodyPr>
          <a:lstStyle/>
          <a:p>
            <a:pPr lvl="0">
              <a:spcBef>
                <a:spcPts val="0"/>
              </a:spcBef>
              <a:buNone/>
            </a:pPr>
            <a:r>
              <a:rPr lang="de" sz="3600"/>
              <a:t>The different programs</a:t>
            </a:r>
          </a:p>
        </p:txBody>
      </p:sp>
      <p:sp>
        <p:nvSpPr>
          <p:cNvPr id="218" name="Shape 218"/>
          <p:cNvSpPr txBox="1">
            <a:spLocks noGrp="1"/>
          </p:cNvSpPr>
          <p:nvPr>
            <p:ph type="body" idx="1"/>
          </p:nvPr>
        </p:nvSpPr>
        <p:spPr>
          <a:xfrm>
            <a:off x="311700" y="1356125"/>
            <a:ext cx="6253500" cy="2628000"/>
          </a:xfrm>
          <a:prstGeom prst="rect">
            <a:avLst/>
          </a:prstGeom>
          <a:ln>
            <a:noFill/>
          </a:ln>
        </p:spPr>
        <p:txBody>
          <a:bodyPr lIns="91425" tIns="91425" rIns="91425" bIns="91425" anchor="t" anchorCtr="0">
            <a:noAutofit/>
          </a:bodyPr>
          <a:lstStyle/>
          <a:p>
            <a:pPr marL="457200" lvl="0" indent="-228600" rtl="0">
              <a:spcBef>
                <a:spcPts val="0"/>
              </a:spcBef>
              <a:buChar char="-"/>
            </a:pPr>
            <a:r>
              <a:rPr lang="de"/>
              <a:t>Business management and economics program</a:t>
            </a:r>
          </a:p>
          <a:p>
            <a:pPr marL="457200" lvl="0" indent="-228600" rtl="0">
              <a:spcBef>
                <a:spcPts val="0"/>
              </a:spcBef>
              <a:buChar char="-"/>
            </a:pPr>
            <a:r>
              <a:rPr lang="de"/>
              <a:t>Arts program</a:t>
            </a:r>
          </a:p>
          <a:p>
            <a:pPr marL="457200" lvl="0" indent="-228600" rtl="0">
              <a:spcBef>
                <a:spcPts val="0"/>
              </a:spcBef>
              <a:buChar char="-"/>
            </a:pPr>
            <a:r>
              <a:rPr lang="de"/>
              <a:t>Humanities program</a:t>
            </a:r>
          </a:p>
          <a:p>
            <a:pPr marL="457200" lvl="0" indent="-228600" rtl="0">
              <a:spcBef>
                <a:spcPts val="0"/>
              </a:spcBef>
              <a:buChar char="-"/>
            </a:pPr>
            <a:r>
              <a:rPr lang="de"/>
              <a:t>International Baccalaureate</a:t>
            </a:r>
          </a:p>
          <a:p>
            <a:pPr marL="457200" lvl="0" indent="-228600" rtl="0">
              <a:spcBef>
                <a:spcPts val="0"/>
              </a:spcBef>
              <a:buChar char="-"/>
            </a:pPr>
            <a:r>
              <a:rPr lang="de"/>
              <a:t>Natural science program</a:t>
            </a:r>
          </a:p>
          <a:p>
            <a:pPr marL="457200" lvl="0" indent="-228600">
              <a:spcBef>
                <a:spcPts val="0"/>
              </a:spcBef>
              <a:buChar char="-"/>
            </a:pPr>
            <a:r>
              <a:rPr lang="de"/>
              <a:t>Social science program</a:t>
            </a:r>
          </a:p>
        </p:txBody>
      </p:sp>
      <p:sp>
        <p:nvSpPr>
          <p:cNvPr id="219" name="Shape 2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de">
                <a:solidFill>
                  <a:schemeClr val="dk1"/>
                </a:solidFill>
                <a:latin typeface="Lato"/>
                <a:ea typeface="Lato"/>
                <a:cs typeface="Lato"/>
                <a:sym typeface="Lato"/>
              </a:rPr>
              <a:t>16</a:t>
            </a:fld>
            <a:endParaRPr lang="de">
              <a:solidFill>
                <a:schemeClr val="dk1"/>
              </a:solidFill>
              <a:latin typeface="Lato"/>
              <a:ea typeface="Lato"/>
              <a:cs typeface="Lato"/>
              <a:sym typeface="Lato"/>
            </a:endParaRPr>
          </a:p>
        </p:txBody>
      </p:sp>
      <p:pic>
        <p:nvPicPr>
          <p:cNvPr id="220" name="Shape 220"/>
          <p:cNvPicPr preferRelativeResize="0"/>
          <p:nvPr/>
        </p:nvPicPr>
        <p:blipFill>
          <a:blip r:embed="rId3">
            <a:alphaModFix/>
          </a:blip>
          <a:stretch>
            <a:fillRect/>
          </a:stretch>
        </p:blipFill>
        <p:spPr>
          <a:xfrm>
            <a:off x="0" y="3437575"/>
            <a:ext cx="4762500" cy="1619250"/>
          </a:xfrm>
          <a:prstGeom prst="rect">
            <a:avLst/>
          </a:prstGeom>
          <a:noFill/>
          <a:ln>
            <a:noFill/>
          </a:ln>
        </p:spPr>
      </p:pic>
      <p:pic>
        <p:nvPicPr>
          <p:cNvPr id="221" name="Shape 221"/>
          <p:cNvPicPr preferRelativeResize="0"/>
          <p:nvPr/>
        </p:nvPicPr>
        <p:blipFill>
          <a:blip r:embed="rId4">
            <a:alphaModFix/>
          </a:blip>
          <a:stretch>
            <a:fillRect/>
          </a:stretch>
        </p:blipFill>
        <p:spPr>
          <a:xfrm>
            <a:off x="5754200" y="2066050"/>
            <a:ext cx="3015649" cy="22617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311700" y="372725"/>
            <a:ext cx="8520600" cy="645000"/>
          </a:xfrm>
          <a:prstGeom prst="rect">
            <a:avLst/>
          </a:prstGeom>
        </p:spPr>
        <p:txBody>
          <a:bodyPr lIns="91425" tIns="91425" rIns="91425" bIns="91425" anchor="t" anchorCtr="0">
            <a:noAutofit/>
          </a:bodyPr>
          <a:lstStyle/>
          <a:p>
            <a:pPr lvl="0">
              <a:spcBef>
                <a:spcPts val="0"/>
              </a:spcBef>
              <a:buNone/>
            </a:pPr>
            <a:r>
              <a:rPr lang="de" sz="3600"/>
              <a:t>A normal day in a Swedish high school</a:t>
            </a:r>
          </a:p>
        </p:txBody>
      </p:sp>
      <p:sp>
        <p:nvSpPr>
          <p:cNvPr id="227" name="Shape 227"/>
          <p:cNvSpPr txBox="1">
            <a:spLocks noGrp="1"/>
          </p:cNvSpPr>
          <p:nvPr>
            <p:ph type="body" idx="1"/>
          </p:nvPr>
        </p:nvSpPr>
        <p:spPr>
          <a:xfrm>
            <a:off x="311700" y="1417800"/>
            <a:ext cx="8520600" cy="3150900"/>
          </a:xfrm>
          <a:prstGeom prst="rect">
            <a:avLst/>
          </a:prstGeom>
        </p:spPr>
        <p:txBody>
          <a:bodyPr lIns="91425" tIns="91425" rIns="91425" bIns="91425" anchor="t" anchorCtr="0">
            <a:noAutofit/>
          </a:bodyPr>
          <a:lstStyle/>
          <a:p>
            <a:pPr marL="457200" lvl="0" indent="-228600" rtl="0">
              <a:spcBef>
                <a:spcPts val="0"/>
              </a:spcBef>
              <a:buClr>
                <a:srgbClr val="FFFFFF"/>
              </a:buClr>
              <a:buChar char="-"/>
            </a:pPr>
            <a:r>
              <a:rPr lang="de">
                <a:solidFill>
                  <a:srgbClr val="FFFFFF"/>
                </a:solidFill>
              </a:rPr>
              <a:t>08:00 - 09:20 German</a:t>
            </a:r>
          </a:p>
          <a:p>
            <a:pPr marL="457200" lvl="0" indent="-228600" rtl="0">
              <a:spcBef>
                <a:spcPts val="0"/>
              </a:spcBef>
              <a:buClr>
                <a:srgbClr val="FFFFFF"/>
              </a:buClr>
              <a:buChar char="-"/>
            </a:pPr>
            <a:r>
              <a:rPr lang="de">
                <a:solidFill>
                  <a:srgbClr val="FFFFFF"/>
                </a:solidFill>
              </a:rPr>
              <a:t>09:55 - 11:05 Physics</a:t>
            </a:r>
          </a:p>
          <a:p>
            <a:pPr marL="457200" lvl="0" indent="-228600" rtl="0">
              <a:spcBef>
                <a:spcPts val="0"/>
              </a:spcBef>
              <a:buClr>
                <a:srgbClr val="FFFFFF"/>
              </a:buClr>
              <a:buChar char="-"/>
            </a:pPr>
            <a:r>
              <a:rPr lang="de">
                <a:solidFill>
                  <a:srgbClr val="FFFFFF"/>
                </a:solidFill>
              </a:rPr>
              <a:t>11:40 - 12:00 Lunch</a:t>
            </a:r>
          </a:p>
          <a:p>
            <a:pPr marL="457200" lvl="0" indent="-228600" rtl="0">
              <a:spcBef>
                <a:spcPts val="0"/>
              </a:spcBef>
              <a:buClr>
                <a:srgbClr val="FFFFFF"/>
              </a:buClr>
              <a:buChar char="-"/>
            </a:pPr>
            <a:r>
              <a:rPr lang="de">
                <a:solidFill>
                  <a:srgbClr val="FFFFFF"/>
                </a:solidFill>
              </a:rPr>
              <a:t>12:15 - 13:35 Swedish</a:t>
            </a:r>
          </a:p>
          <a:p>
            <a:pPr marL="457200" lvl="0" indent="-228600" rtl="0">
              <a:spcBef>
                <a:spcPts val="0"/>
              </a:spcBef>
              <a:buClr>
                <a:srgbClr val="FFFFFF"/>
              </a:buClr>
              <a:buChar char="-"/>
            </a:pPr>
            <a:r>
              <a:rPr lang="de">
                <a:solidFill>
                  <a:srgbClr val="FFFFFF"/>
                </a:solidFill>
              </a:rPr>
              <a:t>13:40 - 14:50 History</a:t>
            </a:r>
          </a:p>
          <a:p>
            <a:pPr marL="457200" lvl="0" indent="-228600">
              <a:spcBef>
                <a:spcPts val="0"/>
              </a:spcBef>
              <a:buClr>
                <a:srgbClr val="FFFFFF"/>
              </a:buClr>
              <a:buChar char="-"/>
            </a:pPr>
            <a:r>
              <a:rPr lang="de">
                <a:solidFill>
                  <a:srgbClr val="FFFFFF"/>
                </a:solidFill>
              </a:rPr>
              <a:t>15:00 - 16:10 Maths</a:t>
            </a:r>
          </a:p>
        </p:txBody>
      </p:sp>
      <p:sp>
        <p:nvSpPr>
          <p:cNvPr id="228" name="Shape 22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de">
                <a:solidFill>
                  <a:schemeClr val="dk1"/>
                </a:solidFill>
                <a:latin typeface="Lato"/>
                <a:ea typeface="Lato"/>
                <a:cs typeface="Lato"/>
                <a:sym typeface="Lato"/>
              </a:rPr>
              <a:t>17</a:t>
            </a:fld>
            <a:endParaRPr lang="de">
              <a:solidFill>
                <a:schemeClr val="dk1"/>
              </a:solidFill>
              <a:latin typeface="Lato"/>
              <a:ea typeface="Lato"/>
              <a:cs typeface="Lato"/>
              <a:sym typeface="Lato"/>
            </a:endParaRPr>
          </a:p>
        </p:txBody>
      </p:sp>
      <p:sp>
        <p:nvSpPr>
          <p:cNvPr id="229" name="Shape 229"/>
          <p:cNvSpPr txBox="1"/>
          <p:nvPr/>
        </p:nvSpPr>
        <p:spPr>
          <a:xfrm>
            <a:off x="6568300" y="2204825"/>
            <a:ext cx="8206800" cy="957600"/>
          </a:xfrm>
          <a:prstGeom prst="rect">
            <a:avLst/>
          </a:prstGeom>
          <a:noFill/>
          <a:ln>
            <a:noFill/>
          </a:ln>
        </p:spPr>
        <p:txBody>
          <a:bodyPr lIns="91425" tIns="91425" rIns="91425" bIns="91425" anchor="t" anchorCtr="0">
            <a:noAutofit/>
          </a:bodyPr>
          <a:lstStyle/>
          <a:p>
            <a:pPr lvl="0">
              <a:spcBef>
                <a:spcPts val="0"/>
              </a:spcBef>
              <a:buNone/>
            </a:pPr>
            <a:endParaRPr/>
          </a:p>
        </p:txBody>
      </p:sp>
      <p:pic>
        <p:nvPicPr>
          <p:cNvPr id="230" name="Shape 230" descr="15239423_1849671335252064_509760904_n.jpg"/>
          <p:cNvPicPr preferRelativeResize="0"/>
          <p:nvPr/>
        </p:nvPicPr>
        <p:blipFill>
          <a:blip r:embed="rId3">
            <a:alphaModFix/>
          </a:blip>
          <a:stretch>
            <a:fillRect/>
          </a:stretch>
        </p:blipFill>
        <p:spPr>
          <a:xfrm>
            <a:off x="4336225" y="1417800"/>
            <a:ext cx="3164049" cy="2341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Shape 235"/>
          <p:cNvSpPr txBox="1">
            <a:spLocks noGrp="1"/>
          </p:cNvSpPr>
          <p:nvPr>
            <p:ph type="title"/>
          </p:nvPr>
        </p:nvSpPr>
        <p:spPr>
          <a:xfrm>
            <a:off x="0" y="0"/>
            <a:ext cx="8832300" cy="766200"/>
          </a:xfrm>
          <a:prstGeom prst="rect">
            <a:avLst/>
          </a:prstGeom>
        </p:spPr>
        <p:txBody>
          <a:bodyPr lIns="91425" tIns="91425" rIns="91425" bIns="91425" anchor="t" anchorCtr="0">
            <a:noAutofit/>
          </a:bodyPr>
          <a:lstStyle/>
          <a:p>
            <a:pPr lvl="0">
              <a:spcBef>
                <a:spcPts val="0"/>
              </a:spcBef>
              <a:buNone/>
            </a:pPr>
            <a:r>
              <a:rPr lang="de"/>
              <a:t>The Erasmus team from Växjö</a:t>
            </a:r>
          </a:p>
        </p:txBody>
      </p:sp>
      <p:sp>
        <p:nvSpPr>
          <p:cNvPr id="236" name="Shape 23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de">
                <a:solidFill>
                  <a:schemeClr val="dk1"/>
                </a:solidFill>
                <a:latin typeface="Lato"/>
                <a:ea typeface="Lato"/>
                <a:cs typeface="Lato"/>
                <a:sym typeface="Lato"/>
              </a:rPr>
              <a:t>18</a:t>
            </a:fld>
            <a:endParaRPr lang="de">
              <a:solidFill>
                <a:schemeClr val="dk1"/>
              </a:solidFill>
              <a:latin typeface="Lato"/>
              <a:ea typeface="Lato"/>
              <a:cs typeface="Lato"/>
              <a:sym typeface="Lato"/>
            </a:endParaRPr>
          </a:p>
        </p:txBody>
      </p:sp>
      <p:pic>
        <p:nvPicPr>
          <p:cNvPr id="237" name="Shape 237" descr="erasmusteam.jpg"/>
          <p:cNvPicPr preferRelativeResize="0"/>
          <p:nvPr/>
        </p:nvPicPr>
        <p:blipFill>
          <a:blip r:embed="rId3">
            <a:alphaModFix/>
          </a:blip>
          <a:stretch>
            <a:fillRect/>
          </a:stretch>
        </p:blipFill>
        <p:spPr>
          <a:xfrm>
            <a:off x="1099050" y="635649"/>
            <a:ext cx="6685001" cy="442117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Shape 76"/>
          <p:cNvSpPr txBox="1">
            <a:spLocks noGrp="1"/>
          </p:cNvSpPr>
          <p:nvPr>
            <p:ph type="ctrTitle"/>
          </p:nvPr>
        </p:nvSpPr>
        <p:spPr>
          <a:xfrm>
            <a:off x="4135175" y="50400"/>
            <a:ext cx="8520600" cy="1053000"/>
          </a:xfrm>
          <a:prstGeom prst="rect">
            <a:avLst/>
          </a:prstGeom>
        </p:spPr>
        <p:txBody>
          <a:bodyPr lIns="91425" tIns="91425" rIns="91425" bIns="91425" anchor="b" anchorCtr="0">
            <a:noAutofit/>
          </a:bodyPr>
          <a:lstStyle/>
          <a:p>
            <a:pPr lvl="0" algn="l">
              <a:spcBef>
                <a:spcPts val="0"/>
              </a:spcBef>
              <a:buNone/>
            </a:pPr>
            <a:r>
              <a:rPr lang="de" sz="3000"/>
              <a:t>About Sweden</a:t>
            </a:r>
          </a:p>
        </p:txBody>
      </p:sp>
      <p:sp>
        <p:nvSpPr>
          <p:cNvPr id="77" name="Shape 77"/>
          <p:cNvSpPr txBox="1">
            <a:spLocks noGrp="1"/>
          </p:cNvSpPr>
          <p:nvPr>
            <p:ph type="subTitle" idx="1"/>
          </p:nvPr>
        </p:nvSpPr>
        <p:spPr>
          <a:xfrm>
            <a:off x="3917875" y="1856125"/>
            <a:ext cx="4494300" cy="3953700"/>
          </a:xfrm>
          <a:prstGeom prst="rect">
            <a:avLst/>
          </a:prstGeom>
          <a:noFill/>
        </p:spPr>
        <p:txBody>
          <a:bodyPr lIns="91425" tIns="91425" rIns="91425" bIns="91425" anchor="b" anchorCtr="0">
            <a:noAutofit/>
          </a:bodyPr>
          <a:lstStyle/>
          <a:p>
            <a:pPr lvl="0" algn="l" rtl="0">
              <a:spcBef>
                <a:spcPts val="0"/>
              </a:spcBef>
              <a:buNone/>
            </a:pPr>
            <a:endParaRPr sz="1400">
              <a:solidFill>
                <a:srgbClr val="FFFFFF"/>
              </a:solidFill>
            </a:endParaRPr>
          </a:p>
          <a:p>
            <a:pPr marL="457200" lvl="0" indent="-317500" algn="l" rtl="0">
              <a:spcBef>
                <a:spcPts val="0"/>
              </a:spcBef>
              <a:buClr>
                <a:srgbClr val="FFFFFF"/>
              </a:buClr>
              <a:buSzPct val="100000"/>
              <a:buChar char="●"/>
            </a:pPr>
            <a:r>
              <a:rPr lang="de" sz="1400">
                <a:solidFill>
                  <a:srgbClr val="FFFFFF"/>
                </a:solidFill>
              </a:rPr>
              <a:t>10 million citizens</a:t>
            </a:r>
          </a:p>
          <a:p>
            <a:pPr marL="457200" lvl="0" indent="-317500" algn="l" rtl="0">
              <a:spcBef>
                <a:spcPts val="0"/>
              </a:spcBef>
              <a:buClr>
                <a:schemeClr val="lt1"/>
              </a:buClr>
              <a:buSzPct val="100000"/>
              <a:buChar char="●"/>
            </a:pPr>
            <a:endParaRPr sz="1400">
              <a:solidFill>
                <a:srgbClr val="FFFFFF"/>
              </a:solidFill>
            </a:endParaRPr>
          </a:p>
          <a:p>
            <a:pPr marL="457200" lvl="0" indent="-317500" algn="l" rtl="0">
              <a:spcBef>
                <a:spcPts val="0"/>
              </a:spcBef>
              <a:buClr>
                <a:srgbClr val="FFFFFF"/>
              </a:buClr>
              <a:buSzPct val="100000"/>
              <a:buChar char="●"/>
            </a:pPr>
            <a:r>
              <a:rPr lang="de" sz="1400">
                <a:solidFill>
                  <a:srgbClr val="FFFFFF"/>
                </a:solidFill>
              </a:rPr>
              <a:t>National animal: Moose</a:t>
            </a:r>
            <a:br>
              <a:rPr lang="de" sz="1400">
                <a:solidFill>
                  <a:srgbClr val="FFFFFF"/>
                </a:solidFill>
              </a:rPr>
            </a:br>
            <a:endParaRPr lang="de" sz="1400">
              <a:solidFill>
                <a:srgbClr val="FFFFFF"/>
              </a:solidFill>
            </a:endParaRPr>
          </a:p>
          <a:p>
            <a:pPr marL="457200" lvl="0" indent="-317500" algn="l" rtl="0">
              <a:spcBef>
                <a:spcPts val="0"/>
              </a:spcBef>
              <a:buClr>
                <a:srgbClr val="FFFFFF"/>
              </a:buClr>
              <a:buSzPct val="100000"/>
              <a:buChar char="●"/>
            </a:pPr>
            <a:r>
              <a:rPr lang="de" sz="1400">
                <a:solidFill>
                  <a:srgbClr val="FFFFFF"/>
                </a:solidFill>
              </a:rPr>
              <a:t>Prime minister: Stefan Löfven</a:t>
            </a:r>
            <a:br>
              <a:rPr lang="de" sz="1400">
                <a:solidFill>
                  <a:srgbClr val="FFFFFF"/>
                </a:solidFill>
              </a:rPr>
            </a:br>
            <a:endParaRPr lang="de" sz="1400">
              <a:solidFill>
                <a:srgbClr val="FFFFFF"/>
              </a:solidFill>
            </a:endParaRPr>
          </a:p>
          <a:p>
            <a:pPr marL="457200" lvl="0" indent="-317500" algn="l" rtl="0">
              <a:spcBef>
                <a:spcPts val="0"/>
              </a:spcBef>
              <a:buClr>
                <a:srgbClr val="FFFFFF"/>
              </a:buClr>
              <a:buSzPct val="100000"/>
              <a:buChar char="●"/>
            </a:pPr>
            <a:r>
              <a:rPr lang="de" sz="1400">
                <a:solidFill>
                  <a:srgbClr val="FFFFFF"/>
                </a:solidFill>
              </a:rPr>
              <a:t>Capital: Stockholm, (1.3 million citizens)</a:t>
            </a:r>
            <a:br>
              <a:rPr lang="de" sz="1400">
                <a:solidFill>
                  <a:srgbClr val="FFFFFF"/>
                </a:solidFill>
              </a:rPr>
            </a:br>
            <a:endParaRPr lang="de" sz="1400">
              <a:solidFill>
                <a:srgbClr val="FFFFFF"/>
              </a:solidFill>
            </a:endParaRPr>
          </a:p>
          <a:p>
            <a:pPr marL="457200" lvl="0" indent="-317500" algn="l" rtl="0">
              <a:spcBef>
                <a:spcPts val="0"/>
              </a:spcBef>
              <a:buClr>
                <a:srgbClr val="FFFFFF"/>
              </a:buClr>
              <a:buSzPct val="100000"/>
              <a:buChar char="●"/>
            </a:pPr>
            <a:r>
              <a:rPr lang="de" sz="1400">
                <a:solidFill>
                  <a:srgbClr val="FFFFFF"/>
                </a:solidFill>
              </a:rPr>
              <a:t>Biggest lake: Vänern </a:t>
            </a:r>
          </a:p>
          <a:p>
            <a:pPr lvl="0" algn="l" rtl="0">
              <a:spcBef>
                <a:spcPts val="0"/>
              </a:spcBef>
              <a:buNone/>
            </a:pPr>
            <a:r>
              <a:rPr lang="de" sz="1400">
                <a:solidFill>
                  <a:srgbClr val="FFFFFF"/>
                </a:solidFill>
              </a:rPr>
              <a:t/>
            </a:r>
            <a:br>
              <a:rPr lang="de" sz="1400">
                <a:solidFill>
                  <a:srgbClr val="FFFFFF"/>
                </a:solidFill>
              </a:rPr>
            </a:br>
            <a:endParaRPr lang="de" sz="1400">
              <a:solidFill>
                <a:srgbClr val="FFFFFF"/>
              </a:solidFill>
            </a:endParaRPr>
          </a:p>
          <a:p>
            <a:pPr lvl="0" algn="l" rtl="0">
              <a:spcBef>
                <a:spcPts val="0"/>
              </a:spcBef>
              <a:buNone/>
            </a:pPr>
            <a:endParaRPr sz="1400">
              <a:solidFill>
                <a:srgbClr val="FFFFFF"/>
              </a:solidFill>
            </a:endParaRPr>
          </a:p>
          <a:p>
            <a:pPr lvl="0" algn="l" rtl="0">
              <a:spcBef>
                <a:spcPts val="0"/>
              </a:spcBef>
              <a:buNone/>
            </a:pPr>
            <a:endParaRPr sz="1400">
              <a:solidFill>
                <a:srgbClr val="FFFFFF"/>
              </a:solidFill>
            </a:endParaRPr>
          </a:p>
          <a:p>
            <a:pPr lvl="0" algn="l" rtl="0">
              <a:spcBef>
                <a:spcPts val="0"/>
              </a:spcBef>
              <a:buNone/>
            </a:pPr>
            <a:r>
              <a:rPr lang="de" sz="1400">
                <a:solidFill>
                  <a:srgbClr val="FFFFFF"/>
                </a:solidFill>
              </a:rPr>
              <a:t/>
            </a:r>
            <a:br>
              <a:rPr lang="de" sz="1400">
                <a:solidFill>
                  <a:srgbClr val="FFFFFF"/>
                </a:solidFill>
              </a:rPr>
            </a:br>
            <a:endParaRPr lang="de" sz="1400">
              <a:solidFill>
                <a:srgbClr val="FFFFFF"/>
              </a:solidFill>
            </a:endParaRPr>
          </a:p>
          <a:p>
            <a:pPr lvl="0" algn="l" rtl="0">
              <a:spcBef>
                <a:spcPts val="0"/>
              </a:spcBef>
              <a:buNone/>
            </a:pPr>
            <a:endParaRPr sz="1400">
              <a:solidFill>
                <a:srgbClr val="FFFFFF"/>
              </a:solidFill>
            </a:endParaRPr>
          </a:p>
          <a:p>
            <a:pPr lvl="0" algn="l">
              <a:spcBef>
                <a:spcPts val="0"/>
              </a:spcBef>
              <a:buNone/>
            </a:pPr>
            <a:endParaRPr sz="1400">
              <a:solidFill>
                <a:srgbClr val="FFFFFF"/>
              </a:solidFill>
            </a:endParaRPr>
          </a:p>
        </p:txBody>
      </p:sp>
      <p:sp>
        <p:nvSpPr>
          <p:cNvPr id="78" name="Shape 7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de">
                <a:solidFill>
                  <a:schemeClr val="dk1"/>
                </a:solidFill>
                <a:latin typeface="Lato"/>
                <a:ea typeface="Lato"/>
                <a:cs typeface="Lato"/>
                <a:sym typeface="Lato"/>
              </a:rPr>
              <a:t>2</a:t>
            </a:fld>
            <a:endParaRPr lang="de">
              <a:solidFill>
                <a:schemeClr val="dk1"/>
              </a:solidFill>
              <a:latin typeface="Lato"/>
              <a:ea typeface="Lato"/>
              <a:cs typeface="Lato"/>
              <a:sym typeface="Lato"/>
            </a:endParaRPr>
          </a:p>
        </p:txBody>
      </p:sp>
      <p:pic>
        <p:nvPicPr>
          <p:cNvPr id="79" name="Shape 79" descr="ladda ned (9).jpg"/>
          <p:cNvPicPr preferRelativeResize="0"/>
          <p:nvPr/>
        </p:nvPicPr>
        <p:blipFill>
          <a:blip r:embed="rId3">
            <a:alphaModFix/>
          </a:blip>
          <a:stretch>
            <a:fillRect/>
          </a:stretch>
        </p:blipFill>
        <p:spPr>
          <a:xfrm>
            <a:off x="90400" y="111325"/>
            <a:ext cx="1822875" cy="1744800"/>
          </a:xfrm>
          <a:prstGeom prst="rect">
            <a:avLst/>
          </a:prstGeom>
          <a:noFill/>
          <a:ln>
            <a:noFill/>
          </a:ln>
        </p:spPr>
      </p:pic>
      <p:pic>
        <p:nvPicPr>
          <p:cNvPr id="80" name="Shape 80" descr="File:Queen Silvia and Carl XVI ..."/>
          <p:cNvPicPr preferRelativeResize="0"/>
          <p:nvPr/>
        </p:nvPicPr>
        <p:blipFill>
          <a:blip r:embed="rId4">
            <a:alphaModFix/>
          </a:blip>
          <a:stretch>
            <a:fillRect/>
          </a:stretch>
        </p:blipFill>
        <p:spPr>
          <a:xfrm>
            <a:off x="152400" y="2197287"/>
            <a:ext cx="2720708" cy="2793811"/>
          </a:xfrm>
          <a:prstGeom prst="rect">
            <a:avLst/>
          </a:prstGeom>
          <a:noFill/>
          <a:ln>
            <a:noFill/>
          </a:ln>
        </p:spPr>
      </p:pic>
      <p:pic>
        <p:nvPicPr>
          <p:cNvPr id="81" name="Shape 81" descr="Sveriges statsminister"/>
          <p:cNvPicPr preferRelativeResize="0"/>
          <p:nvPr/>
        </p:nvPicPr>
        <p:blipFill>
          <a:blip r:embed="rId5">
            <a:alphaModFix/>
          </a:blip>
          <a:stretch>
            <a:fillRect/>
          </a:stretch>
        </p:blipFill>
        <p:spPr>
          <a:xfrm>
            <a:off x="3908700" y="2932050"/>
            <a:ext cx="2278400" cy="21247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ctrTitle"/>
          </p:nvPr>
        </p:nvSpPr>
        <p:spPr>
          <a:xfrm>
            <a:off x="242887" y="162050"/>
            <a:ext cx="8520600" cy="739800"/>
          </a:xfrm>
          <a:prstGeom prst="rect">
            <a:avLst/>
          </a:prstGeom>
        </p:spPr>
        <p:txBody>
          <a:bodyPr lIns="91425" tIns="91425" rIns="91425" bIns="91425" anchor="b" anchorCtr="0">
            <a:noAutofit/>
          </a:bodyPr>
          <a:lstStyle/>
          <a:p>
            <a:pPr lvl="0">
              <a:spcBef>
                <a:spcPts val="0"/>
              </a:spcBef>
              <a:buNone/>
            </a:pPr>
            <a:r>
              <a:rPr lang="de" sz="3000"/>
              <a:t>Allemansrätten (“everyman’s right”)</a:t>
            </a:r>
          </a:p>
        </p:txBody>
      </p:sp>
      <p:sp>
        <p:nvSpPr>
          <p:cNvPr id="87" name="Shape 87"/>
          <p:cNvSpPr txBox="1">
            <a:spLocks noGrp="1"/>
          </p:cNvSpPr>
          <p:nvPr>
            <p:ph type="subTitle" idx="1"/>
          </p:nvPr>
        </p:nvSpPr>
        <p:spPr>
          <a:xfrm>
            <a:off x="2238300" y="1176425"/>
            <a:ext cx="4667400" cy="1749000"/>
          </a:xfrm>
          <a:prstGeom prst="rect">
            <a:avLst/>
          </a:prstGeom>
        </p:spPr>
        <p:txBody>
          <a:bodyPr lIns="91425" tIns="91425" rIns="91425" bIns="91425" anchor="b" anchorCtr="0">
            <a:noAutofit/>
          </a:bodyPr>
          <a:lstStyle/>
          <a:p>
            <a:pPr lvl="0" algn="l">
              <a:spcBef>
                <a:spcPts val="0"/>
              </a:spcBef>
              <a:buNone/>
            </a:pPr>
            <a:r>
              <a:rPr lang="de" sz="1800">
                <a:solidFill>
                  <a:schemeClr val="dk1"/>
                </a:solidFill>
              </a:rPr>
              <a:t>Gives everyone the right to walk, camp and pick berries and mushrooms on any land. You can also swim and catch fishes in all the lakes.</a:t>
            </a:r>
          </a:p>
        </p:txBody>
      </p:sp>
      <p:sp>
        <p:nvSpPr>
          <p:cNvPr id="88" name="Shape 8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de">
                <a:solidFill>
                  <a:schemeClr val="dk1"/>
                </a:solidFill>
                <a:latin typeface="Lato"/>
                <a:ea typeface="Lato"/>
                <a:cs typeface="Lato"/>
                <a:sym typeface="Lato"/>
              </a:rPr>
              <a:t>3</a:t>
            </a:fld>
            <a:endParaRPr lang="de">
              <a:solidFill>
                <a:schemeClr val="dk1"/>
              </a:solidFill>
              <a:latin typeface="Lato"/>
              <a:ea typeface="Lato"/>
              <a:cs typeface="Lato"/>
              <a:sym typeface="Lato"/>
            </a:endParaRPr>
          </a:p>
        </p:txBody>
      </p:sp>
      <p:pic>
        <p:nvPicPr>
          <p:cNvPr id="89" name="Shape 89" descr="Bildresultat för allemansrätten"/>
          <p:cNvPicPr preferRelativeResize="0"/>
          <p:nvPr/>
        </p:nvPicPr>
        <p:blipFill>
          <a:blip r:embed="rId3">
            <a:alphaModFix/>
          </a:blip>
          <a:stretch>
            <a:fillRect/>
          </a:stretch>
        </p:blipFill>
        <p:spPr>
          <a:xfrm>
            <a:off x="3069675" y="3466150"/>
            <a:ext cx="2867025" cy="1590675"/>
          </a:xfrm>
          <a:prstGeom prst="rect">
            <a:avLst/>
          </a:prstGeom>
          <a:noFill/>
          <a:ln>
            <a:noFill/>
          </a:ln>
        </p:spPr>
      </p:pic>
      <p:pic>
        <p:nvPicPr>
          <p:cNvPr id="90" name="Shape 90" descr="Bildresultat för allemansrätten"/>
          <p:cNvPicPr preferRelativeResize="0"/>
          <p:nvPr/>
        </p:nvPicPr>
        <p:blipFill>
          <a:blip r:embed="rId4">
            <a:alphaModFix/>
          </a:blip>
          <a:stretch>
            <a:fillRect/>
          </a:stretch>
        </p:blipFill>
        <p:spPr>
          <a:xfrm>
            <a:off x="5936700" y="3475675"/>
            <a:ext cx="2895600" cy="1581150"/>
          </a:xfrm>
          <a:prstGeom prst="rect">
            <a:avLst/>
          </a:prstGeom>
          <a:noFill/>
          <a:ln>
            <a:noFill/>
          </a:ln>
        </p:spPr>
      </p:pic>
      <p:pic>
        <p:nvPicPr>
          <p:cNvPr id="91" name="Shape 91" descr="Bildresultat för allemansrätten"/>
          <p:cNvPicPr preferRelativeResize="0"/>
          <p:nvPr/>
        </p:nvPicPr>
        <p:blipFill>
          <a:blip r:embed="rId5">
            <a:alphaModFix/>
          </a:blip>
          <a:stretch>
            <a:fillRect/>
          </a:stretch>
        </p:blipFill>
        <p:spPr>
          <a:xfrm>
            <a:off x="262736" y="3475675"/>
            <a:ext cx="2758064" cy="15811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de">
                <a:solidFill>
                  <a:schemeClr val="dk1"/>
                </a:solidFill>
                <a:latin typeface="Lato"/>
                <a:ea typeface="Lato"/>
                <a:cs typeface="Lato"/>
                <a:sym typeface="Lato"/>
              </a:rPr>
              <a:t>4</a:t>
            </a:fld>
            <a:endParaRPr lang="de">
              <a:solidFill>
                <a:schemeClr val="dk1"/>
              </a:solidFill>
              <a:latin typeface="Lato"/>
              <a:ea typeface="Lato"/>
              <a:cs typeface="Lato"/>
              <a:sym typeface="Lato"/>
            </a:endParaRPr>
          </a:p>
        </p:txBody>
      </p:sp>
      <p:pic>
        <p:nvPicPr>
          <p:cNvPr id="97" name="Shape 97" descr="Bildresultat för zara larsson"/>
          <p:cNvPicPr preferRelativeResize="0"/>
          <p:nvPr/>
        </p:nvPicPr>
        <p:blipFill rotWithShape="1">
          <a:blip r:embed="rId3">
            <a:alphaModFix/>
          </a:blip>
          <a:srcRect l="24011" r="24016"/>
          <a:stretch/>
        </p:blipFill>
        <p:spPr>
          <a:xfrm>
            <a:off x="7473199" y="506375"/>
            <a:ext cx="1547949" cy="1667875"/>
          </a:xfrm>
          <a:prstGeom prst="rect">
            <a:avLst/>
          </a:prstGeom>
          <a:noFill/>
          <a:ln>
            <a:noFill/>
          </a:ln>
        </p:spPr>
      </p:pic>
      <p:pic>
        <p:nvPicPr>
          <p:cNvPr id="98" name="Shape 98" descr="Bildresultat för avicii"/>
          <p:cNvPicPr preferRelativeResize="0"/>
          <p:nvPr/>
        </p:nvPicPr>
        <p:blipFill>
          <a:blip r:embed="rId4">
            <a:alphaModFix/>
          </a:blip>
          <a:stretch>
            <a:fillRect/>
          </a:stretch>
        </p:blipFill>
        <p:spPr>
          <a:xfrm>
            <a:off x="125150" y="2761124"/>
            <a:ext cx="2975447" cy="1980024"/>
          </a:xfrm>
          <a:prstGeom prst="rect">
            <a:avLst/>
          </a:prstGeom>
          <a:noFill/>
          <a:ln>
            <a:noFill/>
          </a:ln>
        </p:spPr>
      </p:pic>
      <p:pic>
        <p:nvPicPr>
          <p:cNvPr id="99" name="Shape 99" descr="zlatan-ibrahimovic-sweden-national-team_26-619.jpg"/>
          <p:cNvPicPr preferRelativeResize="0"/>
          <p:nvPr/>
        </p:nvPicPr>
        <p:blipFill>
          <a:blip r:embed="rId5">
            <a:alphaModFix/>
          </a:blip>
          <a:stretch>
            <a:fillRect/>
          </a:stretch>
        </p:blipFill>
        <p:spPr>
          <a:xfrm>
            <a:off x="3158125" y="91024"/>
            <a:ext cx="4199300" cy="2810725"/>
          </a:xfrm>
          <a:prstGeom prst="rect">
            <a:avLst/>
          </a:prstGeom>
          <a:noFill/>
          <a:ln>
            <a:noFill/>
          </a:ln>
        </p:spPr>
      </p:pic>
      <p:sp>
        <p:nvSpPr>
          <p:cNvPr id="100" name="Shape 100"/>
          <p:cNvSpPr txBox="1">
            <a:spLocks noGrp="1"/>
          </p:cNvSpPr>
          <p:nvPr>
            <p:ph type="ctrTitle"/>
          </p:nvPr>
        </p:nvSpPr>
        <p:spPr>
          <a:xfrm>
            <a:off x="68325" y="506375"/>
            <a:ext cx="3656700" cy="973800"/>
          </a:xfrm>
          <a:prstGeom prst="rect">
            <a:avLst/>
          </a:prstGeom>
        </p:spPr>
        <p:txBody>
          <a:bodyPr lIns="91425" tIns="91425" rIns="91425" bIns="91425" anchor="b" anchorCtr="0">
            <a:noAutofit/>
          </a:bodyPr>
          <a:lstStyle/>
          <a:p>
            <a:pPr lvl="0">
              <a:spcBef>
                <a:spcPts val="0"/>
              </a:spcBef>
              <a:buNone/>
            </a:pPr>
            <a:r>
              <a:rPr lang="de" sz="3000"/>
              <a:t>Famous people</a:t>
            </a:r>
          </a:p>
        </p:txBody>
      </p:sp>
      <p:pic>
        <p:nvPicPr>
          <p:cNvPr id="101" name="Shape 101" descr="Bildresultat för måns zelmerlöw heroes"/>
          <p:cNvPicPr preferRelativeResize="0"/>
          <p:nvPr/>
        </p:nvPicPr>
        <p:blipFill>
          <a:blip r:embed="rId6">
            <a:alphaModFix/>
          </a:blip>
          <a:stretch>
            <a:fillRect/>
          </a:stretch>
        </p:blipFill>
        <p:spPr>
          <a:xfrm>
            <a:off x="4301925" y="2761158"/>
            <a:ext cx="3535749" cy="197999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ctrTitle"/>
          </p:nvPr>
        </p:nvSpPr>
        <p:spPr>
          <a:xfrm>
            <a:off x="630600" y="136800"/>
            <a:ext cx="7893000" cy="765000"/>
          </a:xfrm>
          <a:prstGeom prst="rect">
            <a:avLst/>
          </a:prstGeom>
        </p:spPr>
        <p:txBody>
          <a:bodyPr lIns="91425" tIns="91425" rIns="91425" bIns="91425" anchor="b" anchorCtr="0">
            <a:noAutofit/>
          </a:bodyPr>
          <a:lstStyle/>
          <a:p>
            <a:pPr lvl="0">
              <a:spcBef>
                <a:spcPts val="0"/>
              </a:spcBef>
              <a:buNone/>
            </a:pPr>
            <a:r>
              <a:rPr lang="de"/>
              <a:t>More famous people</a:t>
            </a:r>
          </a:p>
        </p:txBody>
      </p:sp>
      <p:sp>
        <p:nvSpPr>
          <p:cNvPr id="107" name="Shape 107"/>
          <p:cNvSpPr txBox="1">
            <a:spLocks noGrp="1"/>
          </p:cNvSpPr>
          <p:nvPr>
            <p:ph type="subTitle" idx="1"/>
          </p:nvPr>
        </p:nvSpPr>
        <p:spPr>
          <a:xfrm>
            <a:off x="435575" y="2350825"/>
            <a:ext cx="7893000" cy="1274100"/>
          </a:xfrm>
          <a:prstGeom prst="rect">
            <a:avLst/>
          </a:prstGeom>
        </p:spPr>
        <p:txBody>
          <a:bodyPr lIns="91425" tIns="91425" rIns="91425" bIns="91425" anchor="b" anchorCtr="0">
            <a:noAutofit/>
          </a:bodyPr>
          <a:lstStyle/>
          <a:p>
            <a:pPr lvl="0">
              <a:spcBef>
                <a:spcPts val="0"/>
              </a:spcBef>
              <a:buNone/>
            </a:pPr>
            <a:endParaRPr/>
          </a:p>
        </p:txBody>
      </p:sp>
      <p:sp>
        <p:nvSpPr>
          <p:cNvPr id="108" name="Shape 10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de"/>
              <a:t>5</a:t>
            </a:fld>
            <a:endParaRPr lang="de"/>
          </a:p>
        </p:txBody>
      </p:sp>
      <p:pic>
        <p:nvPicPr>
          <p:cNvPr id="109" name="Shape 109" descr="Lindgren 1960.jpg"/>
          <p:cNvPicPr preferRelativeResize="0"/>
          <p:nvPr/>
        </p:nvPicPr>
        <p:blipFill>
          <a:blip r:embed="rId3">
            <a:alphaModFix/>
          </a:blip>
          <a:stretch>
            <a:fillRect/>
          </a:stretch>
        </p:blipFill>
        <p:spPr>
          <a:xfrm>
            <a:off x="435575" y="796300"/>
            <a:ext cx="2855299" cy="2559575"/>
          </a:xfrm>
          <a:prstGeom prst="rect">
            <a:avLst/>
          </a:prstGeom>
          <a:noFill/>
          <a:ln>
            <a:noFill/>
          </a:ln>
        </p:spPr>
      </p:pic>
      <p:pic>
        <p:nvPicPr>
          <p:cNvPr id="110" name="Shape 110" descr="File:Sweden. Doll 02.JPG"/>
          <p:cNvPicPr preferRelativeResize="0"/>
          <p:nvPr/>
        </p:nvPicPr>
        <p:blipFill>
          <a:blip r:embed="rId4">
            <a:alphaModFix/>
          </a:blip>
          <a:stretch>
            <a:fillRect/>
          </a:stretch>
        </p:blipFill>
        <p:spPr>
          <a:xfrm>
            <a:off x="2096400" y="3014600"/>
            <a:ext cx="2608323" cy="2128898"/>
          </a:xfrm>
          <a:prstGeom prst="rect">
            <a:avLst/>
          </a:prstGeom>
          <a:noFill/>
          <a:ln>
            <a:noFill/>
          </a:ln>
        </p:spPr>
      </p:pic>
      <p:pic>
        <p:nvPicPr>
          <p:cNvPr id="111" name="Shape 111" descr="File:AlfredNobel2.jpg"/>
          <p:cNvPicPr preferRelativeResize="0"/>
          <p:nvPr/>
        </p:nvPicPr>
        <p:blipFill>
          <a:blip r:embed="rId5">
            <a:alphaModFix/>
          </a:blip>
          <a:stretch>
            <a:fillRect/>
          </a:stretch>
        </p:blipFill>
        <p:spPr>
          <a:xfrm>
            <a:off x="6386724" y="625675"/>
            <a:ext cx="2486426" cy="2893749"/>
          </a:xfrm>
          <a:prstGeom prst="rect">
            <a:avLst/>
          </a:prstGeom>
          <a:noFill/>
          <a:ln>
            <a:noFill/>
          </a:ln>
        </p:spPr>
      </p:pic>
      <p:pic>
        <p:nvPicPr>
          <p:cNvPr id="112" name="Shape 112" descr="List of Nobel laureates in ..."/>
          <p:cNvPicPr preferRelativeResize="0"/>
          <p:nvPr/>
        </p:nvPicPr>
        <p:blipFill>
          <a:blip r:embed="rId6">
            <a:alphaModFix/>
          </a:blip>
          <a:stretch>
            <a:fillRect/>
          </a:stretch>
        </p:blipFill>
        <p:spPr>
          <a:xfrm>
            <a:off x="4906600" y="3014600"/>
            <a:ext cx="1918899" cy="21289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ctrTitle"/>
          </p:nvPr>
        </p:nvSpPr>
        <p:spPr>
          <a:xfrm>
            <a:off x="311700" y="261725"/>
            <a:ext cx="8520600" cy="842100"/>
          </a:xfrm>
          <a:prstGeom prst="rect">
            <a:avLst/>
          </a:prstGeom>
        </p:spPr>
        <p:txBody>
          <a:bodyPr lIns="91425" tIns="91425" rIns="91425" bIns="91425" anchor="b" anchorCtr="0">
            <a:noAutofit/>
          </a:bodyPr>
          <a:lstStyle/>
          <a:p>
            <a:pPr lvl="0">
              <a:spcBef>
                <a:spcPts val="0"/>
              </a:spcBef>
              <a:buNone/>
            </a:pPr>
            <a:r>
              <a:rPr lang="de" sz="3000"/>
              <a:t>Famous companies in Sweden</a:t>
            </a:r>
          </a:p>
        </p:txBody>
      </p:sp>
      <p:sp>
        <p:nvSpPr>
          <p:cNvPr id="118" name="Shape 11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de">
                <a:solidFill>
                  <a:schemeClr val="dk1"/>
                </a:solidFill>
                <a:latin typeface="Lato"/>
                <a:ea typeface="Lato"/>
                <a:cs typeface="Lato"/>
                <a:sym typeface="Lato"/>
              </a:rPr>
              <a:t>6</a:t>
            </a:fld>
            <a:endParaRPr lang="de">
              <a:solidFill>
                <a:schemeClr val="dk1"/>
              </a:solidFill>
              <a:latin typeface="Lato"/>
              <a:ea typeface="Lato"/>
              <a:cs typeface="Lato"/>
              <a:sym typeface="Lato"/>
            </a:endParaRPr>
          </a:p>
        </p:txBody>
      </p:sp>
      <p:pic>
        <p:nvPicPr>
          <p:cNvPr id="119" name="Shape 119" descr="Bildresultat för h&amp;m icon"/>
          <p:cNvPicPr preferRelativeResize="0"/>
          <p:nvPr/>
        </p:nvPicPr>
        <p:blipFill>
          <a:blip r:embed="rId3">
            <a:alphaModFix/>
          </a:blip>
          <a:stretch>
            <a:fillRect/>
          </a:stretch>
        </p:blipFill>
        <p:spPr>
          <a:xfrm>
            <a:off x="1871825" y="2544275"/>
            <a:ext cx="2323775" cy="2323775"/>
          </a:xfrm>
          <a:prstGeom prst="rect">
            <a:avLst/>
          </a:prstGeom>
          <a:noFill/>
          <a:ln>
            <a:noFill/>
          </a:ln>
        </p:spPr>
      </p:pic>
      <p:pic>
        <p:nvPicPr>
          <p:cNvPr id="120" name="Shape 120" descr="Bildresultat för skype icon"/>
          <p:cNvPicPr preferRelativeResize="0"/>
          <p:nvPr/>
        </p:nvPicPr>
        <p:blipFill>
          <a:blip r:embed="rId4">
            <a:alphaModFix/>
          </a:blip>
          <a:stretch>
            <a:fillRect/>
          </a:stretch>
        </p:blipFill>
        <p:spPr>
          <a:xfrm>
            <a:off x="5427975" y="2910625"/>
            <a:ext cx="1762125" cy="1752600"/>
          </a:xfrm>
          <a:prstGeom prst="rect">
            <a:avLst/>
          </a:prstGeom>
          <a:noFill/>
          <a:ln>
            <a:noFill/>
          </a:ln>
        </p:spPr>
      </p:pic>
      <p:pic>
        <p:nvPicPr>
          <p:cNvPr id="121" name="Shape 121" descr="Bildresultat för ikea icon"/>
          <p:cNvPicPr preferRelativeResize="0"/>
          <p:nvPr/>
        </p:nvPicPr>
        <p:blipFill>
          <a:blip r:embed="rId5">
            <a:alphaModFix/>
          </a:blip>
          <a:stretch>
            <a:fillRect/>
          </a:stretch>
        </p:blipFill>
        <p:spPr>
          <a:xfrm rot="1">
            <a:off x="3849687" y="1324462"/>
            <a:ext cx="3834275" cy="1365524"/>
          </a:xfrm>
          <a:prstGeom prst="rect">
            <a:avLst/>
          </a:prstGeom>
          <a:noFill/>
          <a:ln>
            <a:noFill/>
          </a:ln>
        </p:spPr>
      </p:pic>
      <p:pic>
        <p:nvPicPr>
          <p:cNvPr id="122" name="Shape 122" descr="Bildresultat för spotify icon"/>
          <p:cNvPicPr preferRelativeResize="0"/>
          <p:nvPr/>
        </p:nvPicPr>
        <p:blipFill>
          <a:blip r:embed="rId6">
            <a:alphaModFix/>
          </a:blip>
          <a:stretch>
            <a:fillRect/>
          </a:stretch>
        </p:blipFill>
        <p:spPr>
          <a:xfrm>
            <a:off x="274875" y="1044399"/>
            <a:ext cx="1866225" cy="18662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ctrTitle"/>
          </p:nvPr>
        </p:nvSpPr>
        <p:spPr>
          <a:xfrm>
            <a:off x="630600" y="136800"/>
            <a:ext cx="7893000" cy="807300"/>
          </a:xfrm>
          <a:prstGeom prst="rect">
            <a:avLst/>
          </a:prstGeom>
        </p:spPr>
        <p:txBody>
          <a:bodyPr lIns="91425" tIns="91425" rIns="91425" bIns="91425" anchor="b" anchorCtr="0">
            <a:noAutofit/>
          </a:bodyPr>
          <a:lstStyle/>
          <a:p>
            <a:pPr lvl="0">
              <a:spcBef>
                <a:spcPts val="0"/>
              </a:spcBef>
              <a:buNone/>
            </a:pPr>
            <a:r>
              <a:rPr lang="de"/>
              <a:t>Swedish tradition</a:t>
            </a:r>
          </a:p>
        </p:txBody>
      </p:sp>
      <p:sp>
        <p:nvSpPr>
          <p:cNvPr id="128" name="Shape 128"/>
          <p:cNvSpPr txBox="1">
            <a:spLocks noGrp="1"/>
          </p:cNvSpPr>
          <p:nvPr>
            <p:ph type="subTitle" idx="1"/>
          </p:nvPr>
        </p:nvSpPr>
        <p:spPr>
          <a:xfrm>
            <a:off x="630600" y="3228375"/>
            <a:ext cx="7893000" cy="1274100"/>
          </a:xfrm>
          <a:prstGeom prst="rect">
            <a:avLst/>
          </a:prstGeom>
        </p:spPr>
        <p:txBody>
          <a:bodyPr lIns="91425" tIns="91425" rIns="91425" bIns="91425" anchor="b" anchorCtr="0">
            <a:noAutofit/>
          </a:bodyPr>
          <a:lstStyle/>
          <a:p>
            <a:pPr lvl="0">
              <a:spcBef>
                <a:spcPts val="0"/>
              </a:spcBef>
              <a:buNone/>
            </a:pPr>
            <a:endParaRPr/>
          </a:p>
        </p:txBody>
      </p:sp>
      <p:sp>
        <p:nvSpPr>
          <p:cNvPr id="129" name="Shape 12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de"/>
              <a:t>7</a:t>
            </a:fld>
            <a:endParaRPr lang="de"/>
          </a:p>
        </p:txBody>
      </p:sp>
      <p:pic>
        <p:nvPicPr>
          <p:cNvPr id="130" name="Shape 130" descr="... Midsommar | by Risager"/>
          <p:cNvPicPr preferRelativeResize="0"/>
          <p:nvPr/>
        </p:nvPicPr>
        <p:blipFill>
          <a:blip r:embed="rId3">
            <a:alphaModFix/>
          </a:blip>
          <a:stretch>
            <a:fillRect/>
          </a:stretch>
        </p:blipFill>
        <p:spPr>
          <a:xfrm>
            <a:off x="152400" y="1096500"/>
            <a:ext cx="3147200" cy="2639825"/>
          </a:xfrm>
          <a:prstGeom prst="rect">
            <a:avLst/>
          </a:prstGeom>
          <a:noFill/>
          <a:ln>
            <a:noFill/>
          </a:ln>
        </p:spPr>
      </p:pic>
      <p:pic>
        <p:nvPicPr>
          <p:cNvPr id="131" name="Shape 131" descr="midsommar tårta fika kalas ..."/>
          <p:cNvPicPr preferRelativeResize="0"/>
          <p:nvPr/>
        </p:nvPicPr>
        <p:blipFill>
          <a:blip r:embed="rId4">
            <a:alphaModFix/>
          </a:blip>
          <a:stretch>
            <a:fillRect/>
          </a:stretch>
        </p:blipFill>
        <p:spPr>
          <a:xfrm>
            <a:off x="2135050" y="3590750"/>
            <a:ext cx="2280600" cy="1466074"/>
          </a:xfrm>
          <a:prstGeom prst="rect">
            <a:avLst/>
          </a:prstGeom>
          <a:noFill/>
          <a:ln>
            <a:noFill/>
          </a:ln>
        </p:spPr>
      </p:pic>
      <p:pic>
        <p:nvPicPr>
          <p:cNvPr id="132" name="Shape 132" descr="... Studenten 2014 | by ..."/>
          <p:cNvPicPr preferRelativeResize="0"/>
          <p:nvPr/>
        </p:nvPicPr>
        <p:blipFill>
          <a:blip r:embed="rId5">
            <a:alphaModFix/>
          </a:blip>
          <a:stretch>
            <a:fillRect/>
          </a:stretch>
        </p:blipFill>
        <p:spPr>
          <a:xfrm>
            <a:off x="4640825" y="1096500"/>
            <a:ext cx="3729500" cy="26398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Shape 137" descr="Sverige.jpg"/>
          <p:cNvPicPr preferRelativeResize="0"/>
          <p:nvPr/>
        </p:nvPicPr>
        <p:blipFill>
          <a:blip r:embed="rId3">
            <a:alphaModFix/>
          </a:blip>
          <a:stretch>
            <a:fillRect/>
          </a:stretch>
        </p:blipFill>
        <p:spPr>
          <a:xfrm>
            <a:off x="0" y="0"/>
            <a:ext cx="3461125" cy="5143500"/>
          </a:xfrm>
          <a:prstGeom prst="rect">
            <a:avLst/>
          </a:prstGeom>
          <a:noFill/>
          <a:ln>
            <a:noFill/>
          </a:ln>
        </p:spPr>
      </p:pic>
      <p:sp>
        <p:nvSpPr>
          <p:cNvPr id="138" name="Shape 138"/>
          <p:cNvSpPr/>
          <p:nvPr/>
        </p:nvSpPr>
        <p:spPr>
          <a:xfrm>
            <a:off x="1935625" y="4243850"/>
            <a:ext cx="1953900" cy="143400"/>
          </a:xfrm>
          <a:prstGeom prst="leftArrow">
            <a:avLst>
              <a:gd name="adj1" fmla="val 50000"/>
              <a:gd name="adj2" fmla="val 50000"/>
            </a:avLst>
          </a:prstGeom>
          <a:solidFill>
            <a:srgbClr val="FF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9" name="Shape 139"/>
          <p:cNvSpPr txBox="1"/>
          <p:nvPr/>
        </p:nvSpPr>
        <p:spPr>
          <a:xfrm>
            <a:off x="3816725" y="290800"/>
            <a:ext cx="5015700" cy="4598400"/>
          </a:xfrm>
          <a:prstGeom prst="rect">
            <a:avLst/>
          </a:prstGeom>
          <a:solidFill>
            <a:srgbClr val="FFFFFF"/>
          </a:solidFill>
          <a:ln>
            <a:noFill/>
          </a:ln>
        </p:spPr>
        <p:txBody>
          <a:bodyPr lIns="91425" tIns="91425" rIns="91425" bIns="91425" anchor="t" anchorCtr="0">
            <a:noAutofit/>
          </a:bodyPr>
          <a:lstStyle/>
          <a:p>
            <a:pPr lvl="0" algn="ctr" rtl="0">
              <a:spcBef>
                <a:spcPts val="0"/>
              </a:spcBef>
              <a:buNone/>
            </a:pPr>
            <a:r>
              <a:rPr lang="de" sz="3000"/>
              <a:t>VÄXJÖ</a:t>
            </a:r>
          </a:p>
          <a:p>
            <a:pPr lvl="0" rtl="0">
              <a:spcBef>
                <a:spcPts val="0"/>
              </a:spcBef>
              <a:buNone/>
            </a:pPr>
            <a:endParaRPr/>
          </a:p>
          <a:p>
            <a:pPr marL="457200" lvl="0" indent="-228600" rtl="0">
              <a:spcBef>
                <a:spcPts val="0"/>
              </a:spcBef>
              <a:buChar char="●"/>
            </a:pPr>
            <a:r>
              <a:rPr lang="de"/>
              <a:t>Around 70 000 residents. </a:t>
            </a:r>
          </a:p>
          <a:p>
            <a:pPr lvl="0" rtl="0">
              <a:spcBef>
                <a:spcPts val="0"/>
              </a:spcBef>
              <a:buNone/>
            </a:pPr>
            <a:endParaRPr/>
          </a:p>
          <a:p>
            <a:pPr marL="457200" lvl="0" indent="-228600" rtl="0">
              <a:spcBef>
                <a:spcPts val="0"/>
              </a:spcBef>
              <a:buChar char="●"/>
            </a:pPr>
            <a:r>
              <a:rPr lang="de"/>
              <a:t>Famous people:</a:t>
            </a:r>
          </a:p>
          <a:p>
            <a:pPr lvl="0" rtl="0">
              <a:spcBef>
                <a:spcPts val="0"/>
              </a:spcBef>
              <a:buNone/>
            </a:pPr>
            <a:endParaRPr/>
          </a:p>
          <a:p>
            <a:pPr marL="457200" lvl="0" indent="-228600" rtl="0">
              <a:spcBef>
                <a:spcPts val="0"/>
              </a:spcBef>
              <a:buAutoNum type="arabicPeriod"/>
            </a:pPr>
            <a:r>
              <a:rPr lang="de"/>
              <a:t>Mats Wilander and Stefan Edberg - tennis players </a:t>
            </a:r>
          </a:p>
          <a:p>
            <a:pPr lvl="0" rtl="0">
              <a:spcBef>
                <a:spcPts val="0"/>
              </a:spcBef>
              <a:buNone/>
            </a:pPr>
            <a:endParaRPr/>
          </a:p>
          <a:p>
            <a:pPr marL="457200" lvl="0" indent="-228600" rtl="0">
              <a:spcBef>
                <a:spcPts val="0"/>
              </a:spcBef>
              <a:buAutoNum type="arabicPeriod"/>
            </a:pPr>
            <a:r>
              <a:rPr lang="de"/>
              <a:t>Carl von Linné - scientist</a:t>
            </a:r>
          </a:p>
          <a:p>
            <a:pPr lvl="0" rtl="0">
              <a:spcBef>
                <a:spcPts val="0"/>
              </a:spcBef>
              <a:buNone/>
            </a:pPr>
            <a:endParaRPr/>
          </a:p>
          <a:p>
            <a:pPr marL="457200" lvl="0" indent="-228600" rtl="0">
              <a:spcBef>
                <a:spcPts val="0"/>
              </a:spcBef>
              <a:buAutoNum type="arabicPeriod"/>
            </a:pPr>
            <a:r>
              <a:rPr lang="de"/>
              <a:t>Charlotte Perrelli - winner of the Eurovision song contest  in 1999. </a:t>
            </a:r>
          </a:p>
          <a:p>
            <a:pPr lvl="0" rtl="0">
              <a:spcBef>
                <a:spcPts val="0"/>
              </a:spcBef>
              <a:buNone/>
            </a:pPr>
            <a:endParaRPr/>
          </a:p>
        </p:txBody>
      </p:sp>
      <p:sp>
        <p:nvSpPr>
          <p:cNvPr id="140" name="Shape 1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de">
                <a:solidFill>
                  <a:schemeClr val="dk1"/>
                </a:solidFill>
                <a:latin typeface="Lato"/>
                <a:ea typeface="Lato"/>
                <a:cs typeface="Lato"/>
                <a:sym typeface="Lato"/>
              </a:rPr>
              <a:t>8</a:t>
            </a:fld>
            <a:endParaRPr lang="de">
              <a:solidFill>
                <a:schemeClr val="dk1"/>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1"/>
                                        <p:tgtEl>
                                          <p:spTgt spid="1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9">
                                            <p:txEl>
                                              <p:pRg st="0" end="0"/>
                                            </p:txEl>
                                          </p:spTgt>
                                        </p:tgtEl>
                                        <p:attrNameLst>
                                          <p:attrName>style.visibility</p:attrName>
                                        </p:attrNameLst>
                                      </p:cBhvr>
                                      <p:to>
                                        <p:strVal val="visible"/>
                                      </p:to>
                                    </p:set>
                                    <p:animEffect transition="in" filter="fade">
                                      <p:cBhvr>
                                        <p:cTn id="12" dur="1"/>
                                        <p:tgtEl>
                                          <p:spTgt spid="13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9">
                                            <p:txEl>
                                              <p:pRg st="1" end="1"/>
                                            </p:txEl>
                                          </p:spTgt>
                                        </p:tgtEl>
                                        <p:attrNameLst>
                                          <p:attrName>style.visibility</p:attrName>
                                        </p:attrNameLst>
                                      </p:cBhvr>
                                      <p:to>
                                        <p:strVal val="visible"/>
                                      </p:to>
                                    </p:set>
                                    <p:animEffect transition="in" filter="fade">
                                      <p:cBhvr>
                                        <p:cTn id="17" dur="1"/>
                                        <p:tgtEl>
                                          <p:spTgt spid="13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9">
                                            <p:txEl>
                                              <p:pRg st="2" end="2"/>
                                            </p:txEl>
                                          </p:spTgt>
                                        </p:tgtEl>
                                        <p:attrNameLst>
                                          <p:attrName>style.visibility</p:attrName>
                                        </p:attrNameLst>
                                      </p:cBhvr>
                                      <p:to>
                                        <p:strVal val="visible"/>
                                      </p:to>
                                    </p:set>
                                    <p:animEffect transition="in" filter="fade">
                                      <p:cBhvr>
                                        <p:cTn id="22" dur="1"/>
                                        <p:tgtEl>
                                          <p:spTgt spid="13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9">
                                            <p:txEl>
                                              <p:pRg st="3" end="3"/>
                                            </p:txEl>
                                          </p:spTgt>
                                        </p:tgtEl>
                                        <p:attrNameLst>
                                          <p:attrName>style.visibility</p:attrName>
                                        </p:attrNameLst>
                                      </p:cBhvr>
                                      <p:to>
                                        <p:strVal val="visible"/>
                                      </p:to>
                                    </p:set>
                                    <p:animEffect transition="in" filter="fade">
                                      <p:cBhvr>
                                        <p:cTn id="27" dur="1"/>
                                        <p:tgtEl>
                                          <p:spTgt spid="13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9">
                                            <p:txEl>
                                              <p:pRg st="4" end="4"/>
                                            </p:txEl>
                                          </p:spTgt>
                                        </p:tgtEl>
                                        <p:attrNameLst>
                                          <p:attrName>style.visibility</p:attrName>
                                        </p:attrNameLst>
                                      </p:cBhvr>
                                      <p:to>
                                        <p:strVal val="visible"/>
                                      </p:to>
                                    </p:set>
                                    <p:animEffect transition="in" filter="fade">
                                      <p:cBhvr>
                                        <p:cTn id="32" dur="1"/>
                                        <p:tgtEl>
                                          <p:spTgt spid="13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9">
                                            <p:txEl>
                                              <p:pRg st="5" end="5"/>
                                            </p:txEl>
                                          </p:spTgt>
                                        </p:tgtEl>
                                        <p:attrNameLst>
                                          <p:attrName>style.visibility</p:attrName>
                                        </p:attrNameLst>
                                      </p:cBhvr>
                                      <p:to>
                                        <p:strVal val="visible"/>
                                      </p:to>
                                    </p:set>
                                    <p:animEffect transition="in" filter="fade">
                                      <p:cBhvr>
                                        <p:cTn id="37" dur="1"/>
                                        <p:tgtEl>
                                          <p:spTgt spid="139">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9">
                                            <p:txEl>
                                              <p:pRg st="6" end="6"/>
                                            </p:txEl>
                                          </p:spTgt>
                                        </p:tgtEl>
                                        <p:attrNameLst>
                                          <p:attrName>style.visibility</p:attrName>
                                        </p:attrNameLst>
                                      </p:cBhvr>
                                      <p:to>
                                        <p:strVal val="visible"/>
                                      </p:to>
                                    </p:set>
                                    <p:animEffect transition="in" filter="fade">
                                      <p:cBhvr>
                                        <p:cTn id="42" dur="1"/>
                                        <p:tgtEl>
                                          <p:spTgt spid="139">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9">
                                            <p:txEl>
                                              <p:pRg st="7" end="7"/>
                                            </p:txEl>
                                          </p:spTgt>
                                        </p:tgtEl>
                                        <p:attrNameLst>
                                          <p:attrName>style.visibility</p:attrName>
                                        </p:attrNameLst>
                                      </p:cBhvr>
                                      <p:to>
                                        <p:strVal val="visible"/>
                                      </p:to>
                                    </p:set>
                                    <p:animEffect transition="in" filter="fade">
                                      <p:cBhvr>
                                        <p:cTn id="47" dur="1"/>
                                        <p:tgtEl>
                                          <p:spTgt spid="139">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9">
                                            <p:txEl>
                                              <p:pRg st="8" end="8"/>
                                            </p:txEl>
                                          </p:spTgt>
                                        </p:tgtEl>
                                        <p:attrNameLst>
                                          <p:attrName>style.visibility</p:attrName>
                                        </p:attrNameLst>
                                      </p:cBhvr>
                                      <p:to>
                                        <p:strVal val="visible"/>
                                      </p:to>
                                    </p:set>
                                    <p:animEffect transition="in" filter="fade">
                                      <p:cBhvr>
                                        <p:cTn id="52" dur="1"/>
                                        <p:tgtEl>
                                          <p:spTgt spid="139">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39">
                                            <p:txEl>
                                              <p:pRg st="9" end="9"/>
                                            </p:txEl>
                                          </p:spTgt>
                                        </p:tgtEl>
                                        <p:attrNameLst>
                                          <p:attrName>style.visibility</p:attrName>
                                        </p:attrNameLst>
                                      </p:cBhvr>
                                      <p:to>
                                        <p:strVal val="visible"/>
                                      </p:to>
                                    </p:set>
                                    <p:animEffect transition="in" filter="fade">
                                      <p:cBhvr>
                                        <p:cTn id="57" dur="1"/>
                                        <p:tgtEl>
                                          <p:spTgt spid="139">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39">
                                            <p:txEl>
                                              <p:pRg st="10" end="10"/>
                                            </p:txEl>
                                          </p:spTgt>
                                        </p:tgtEl>
                                        <p:attrNameLst>
                                          <p:attrName>style.visibility</p:attrName>
                                        </p:attrNameLst>
                                      </p:cBhvr>
                                      <p:to>
                                        <p:strVal val="visible"/>
                                      </p:to>
                                    </p:set>
                                    <p:animEffect transition="in" filter="fade">
                                      <p:cBhvr>
                                        <p:cTn id="62" dur="1"/>
                                        <p:tgtEl>
                                          <p:spTgt spid="139">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39">
                                            <p:txEl>
                                              <p:pRg st="11" end="11"/>
                                            </p:txEl>
                                          </p:spTgt>
                                        </p:tgtEl>
                                        <p:attrNameLst>
                                          <p:attrName>style.visibility</p:attrName>
                                        </p:attrNameLst>
                                      </p:cBhvr>
                                      <p:to>
                                        <p:strVal val="visible"/>
                                      </p:to>
                                    </p:set>
                                    <p:animEffect transition="in" filter="fade">
                                      <p:cBhvr>
                                        <p:cTn id="67" dur="1"/>
                                        <p:tgtEl>
                                          <p:spTgt spid="13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Shape 145" descr="Växjö - europas grönaste stad.jpg"/>
          <p:cNvPicPr preferRelativeResize="0"/>
          <p:nvPr/>
        </p:nvPicPr>
        <p:blipFill>
          <a:blip r:embed="rId3">
            <a:alphaModFix/>
          </a:blip>
          <a:stretch>
            <a:fillRect/>
          </a:stretch>
        </p:blipFill>
        <p:spPr>
          <a:xfrm>
            <a:off x="408475" y="0"/>
            <a:ext cx="3007925" cy="3007924"/>
          </a:xfrm>
          <a:prstGeom prst="rect">
            <a:avLst/>
          </a:prstGeom>
          <a:noFill/>
          <a:ln>
            <a:noFill/>
          </a:ln>
        </p:spPr>
      </p:pic>
      <p:sp>
        <p:nvSpPr>
          <p:cNvPr id="146" name="Shape 146"/>
          <p:cNvSpPr txBox="1"/>
          <p:nvPr/>
        </p:nvSpPr>
        <p:spPr>
          <a:xfrm>
            <a:off x="3416400" y="63575"/>
            <a:ext cx="5727600" cy="4080300"/>
          </a:xfrm>
          <a:prstGeom prst="rect">
            <a:avLst/>
          </a:prstGeom>
          <a:noFill/>
          <a:ln>
            <a:noFill/>
          </a:ln>
        </p:spPr>
        <p:txBody>
          <a:bodyPr lIns="91425" tIns="91425" rIns="91425" bIns="91425" anchor="t" anchorCtr="0">
            <a:noAutofit/>
          </a:bodyPr>
          <a:lstStyle/>
          <a:p>
            <a:pPr lvl="0" algn="ctr" rtl="0">
              <a:spcBef>
                <a:spcPts val="0"/>
              </a:spcBef>
              <a:buNone/>
            </a:pPr>
            <a:r>
              <a:rPr lang="de" sz="3000"/>
              <a:t>The environment in Växjö </a:t>
            </a:r>
          </a:p>
          <a:p>
            <a:pPr lvl="0" algn="ctr" rtl="0">
              <a:spcBef>
                <a:spcPts val="0"/>
              </a:spcBef>
              <a:buNone/>
            </a:pPr>
            <a:endParaRPr sz="3000"/>
          </a:p>
          <a:p>
            <a:pPr marL="457200" lvl="0" indent="-228600" rtl="0">
              <a:spcBef>
                <a:spcPts val="0"/>
              </a:spcBef>
              <a:buChar char="●"/>
            </a:pPr>
            <a:r>
              <a:rPr lang="de"/>
              <a:t>Växjö municipality works together with companies, residents, university and organisations in the city to reduce the climate effects. </a:t>
            </a:r>
          </a:p>
          <a:p>
            <a:pPr lvl="0" rtl="0">
              <a:spcBef>
                <a:spcPts val="0"/>
              </a:spcBef>
              <a:buNone/>
            </a:pPr>
            <a:endParaRPr/>
          </a:p>
          <a:p>
            <a:pPr marL="457200" lvl="0" indent="-228600" rtl="0">
              <a:spcBef>
                <a:spcPts val="0"/>
              </a:spcBef>
              <a:buChar char="●"/>
            </a:pPr>
            <a:r>
              <a:rPr lang="de"/>
              <a:t>Eco-fueled buses and a lot of bike lanes which are used 24/7.</a:t>
            </a:r>
          </a:p>
          <a:p>
            <a:pPr lvl="0" rtl="0">
              <a:spcBef>
                <a:spcPts val="0"/>
              </a:spcBef>
              <a:buNone/>
            </a:pPr>
            <a:endParaRPr/>
          </a:p>
          <a:p>
            <a:pPr marL="457200" lvl="0" indent="-228600" rtl="0">
              <a:spcBef>
                <a:spcPts val="0"/>
              </a:spcBef>
              <a:buChar char="●"/>
            </a:pPr>
            <a:r>
              <a:rPr lang="de"/>
              <a:t>“The Greenest City in Europe” </a:t>
            </a:r>
          </a:p>
          <a:p>
            <a:pPr lvl="0" rtl="0">
              <a:spcBef>
                <a:spcPts val="0"/>
              </a:spcBef>
              <a:buNone/>
            </a:pPr>
            <a:endParaRPr/>
          </a:p>
        </p:txBody>
      </p:sp>
      <p:pic>
        <p:nvPicPr>
          <p:cNvPr id="147" name="Shape 147"/>
          <p:cNvPicPr preferRelativeResize="0"/>
          <p:nvPr/>
        </p:nvPicPr>
        <p:blipFill>
          <a:blip r:embed="rId4">
            <a:alphaModFix/>
          </a:blip>
          <a:stretch>
            <a:fillRect/>
          </a:stretch>
        </p:blipFill>
        <p:spPr>
          <a:xfrm>
            <a:off x="230600" y="2473724"/>
            <a:ext cx="3363674" cy="2242449"/>
          </a:xfrm>
          <a:prstGeom prst="rect">
            <a:avLst/>
          </a:prstGeom>
          <a:noFill/>
          <a:ln>
            <a:noFill/>
          </a:ln>
        </p:spPr>
      </p:pic>
      <p:sp>
        <p:nvSpPr>
          <p:cNvPr id="148" name="Shape 14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de">
                <a:solidFill>
                  <a:schemeClr val="dk1"/>
                </a:solidFill>
                <a:latin typeface="Lato"/>
                <a:ea typeface="Lato"/>
                <a:cs typeface="Lato"/>
                <a:sym typeface="Lato"/>
              </a:rPr>
              <a:t>9</a:t>
            </a:fld>
            <a:endParaRPr lang="de">
              <a:solidFill>
                <a:schemeClr val="dk1"/>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
                                            <p:txEl>
                                              <p:pRg st="0" end="0"/>
                                            </p:txEl>
                                          </p:spTgt>
                                        </p:tgtEl>
                                        <p:attrNameLst>
                                          <p:attrName>style.visibility</p:attrName>
                                        </p:attrNameLst>
                                      </p:cBhvr>
                                      <p:to>
                                        <p:strVal val="visible"/>
                                      </p:to>
                                    </p:set>
                                    <p:animEffect transition="in" filter="fade">
                                      <p:cBhvr>
                                        <p:cTn id="7" dur="1"/>
                                        <p:tgtEl>
                                          <p:spTgt spid="1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6">
                                            <p:txEl>
                                              <p:pRg st="1" end="1"/>
                                            </p:txEl>
                                          </p:spTgt>
                                        </p:tgtEl>
                                        <p:attrNameLst>
                                          <p:attrName>style.visibility</p:attrName>
                                        </p:attrNameLst>
                                      </p:cBhvr>
                                      <p:to>
                                        <p:strVal val="visible"/>
                                      </p:to>
                                    </p:set>
                                    <p:animEffect transition="in" filter="fade">
                                      <p:cBhvr>
                                        <p:cTn id="12" dur="1"/>
                                        <p:tgtEl>
                                          <p:spTgt spid="14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6">
                                            <p:txEl>
                                              <p:pRg st="2" end="2"/>
                                            </p:txEl>
                                          </p:spTgt>
                                        </p:tgtEl>
                                        <p:attrNameLst>
                                          <p:attrName>style.visibility</p:attrName>
                                        </p:attrNameLst>
                                      </p:cBhvr>
                                      <p:to>
                                        <p:strVal val="visible"/>
                                      </p:to>
                                    </p:set>
                                    <p:animEffect transition="in" filter="fade">
                                      <p:cBhvr>
                                        <p:cTn id="17" dur="1"/>
                                        <p:tgtEl>
                                          <p:spTgt spid="14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6">
                                            <p:txEl>
                                              <p:pRg st="3" end="3"/>
                                            </p:txEl>
                                          </p:spTgt>
                                        </p:tgtEl>
                                        <p:attrNameLst>
                                          <p:attrName>style.visibility</p:attrName>
                                        </p:attrNameLst>
                                      </p:cBhvr>
                                      <p:to>
                                        <p:strVal val="visible"/>
                                      </p:to>
                                    </p:set>
                                    <p:animEffect transition="in" filter="fade">
                                      <p:cBhvr>
                                        <p:cTn id="22" dur="1"/>
                                        <p:tgtEl>
                                          <p:spTgt spid="14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6">
                                            <p:txEl>
                                              <p:pRg st="4" end="4"/>
                                            </p:txEl>
                                          </p:spTgt>
                                        </p:tgtEl>
                                        <p:attrNameLst>
                                          <p:attrName>style.visibility</p:attrName>
                                        </p:attrNameLst>
                                      </p:cBhvr>
                                      <p:to>
                                        <p:strVal val="visible"/>
                                      </p:to>
                                    </p:set>
                                    <p:animEffect transition="in" filter="fade">
                                      <p:cBhvr>
                                        <p:cTn id="27" dur="1"/>
                                        <p:tgtEl>
                                          <p:spTgt spid="14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6">
                                            <p:txEl>
                                              <p:pRg st="5" end="5"/>
                                            </p:txEl>
                                          </p:spTgt>
                                        </p:tgtEl>
                                        <p:attrNameLst>
                                          <p:attrName>style.visibility</p:attrName>
                                        </p:attrNameLst>
                                      </p:cBhvr>
                                      <p:to>
                                        <p:strVal val="visible"/>
                                      </p:to>
                                    </p:set>
                                    <p:animEffect transition="in" filter="fade">
                                      <p:cBhvr>
                                        <p:cTn id="32" dur="1"/>
                                        <p:tgtEl>
                                          <p:spTgt spid="14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6">
                                            <p:txEl>
                                              <p:pRg st="6" end="6"/>
                                            </p:txEl>
                                          </p:spTgt>
                                        </p:tgtEl>
                                        <p:attrNameLst>
                                          <p:attrName>style.visibility</p:attrName>
                                        </p:attrNameLst>
                                      </p:cBhvr>
                                      <p:to>
                                        <p:strVal val="visible"/>
                                      </p:to>
                                    </p:set>
                                    <p:animEffect transition="in" filter="fade">
                                      <p:cBhvr>
                                        <p:cTn id="37" dur="1"/>
                                        <p:tgtEl>
                                          <p:spTgt spid="14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6">
                                            <p:txEl>
                                              <p:pRg st="7" end="7"/>
                                            </p:txEl>
                                          </p:spTgt>
                                        </p:tgtEl>
                                        <p:attrNameLst>
                                          <p:attrName>style.visibility</p:attrName>
                                        </p:attrNameLst>
                                      </p:cBhvr>
                                      <p:to>
                                        <p:strVal val="visible"/>
                                      </p:to>
                                    </p:set>
                                    <p:animEffect transition="in" filter="fade">
                                      <p:cBhvr>
                                        <p:cTn id="42" dur="1"/>
                                        <p:tgtEl>
                                          <p:spTgt spid="14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ue-gold">
  <a:themeElements>
    <a:clrScheme name="Blue &amp; Gold">
      <a:dk1>
        <a:srgbClr val="FFFFFF"/>
      </a:dk1>
      <a:lt1>
        <a:srgbClr val="01AFD1"/>
      </a:lt1>
      <a:dk2>
        <a:srgbClr val="1E2D31"/>
      </a:dk2>
      <a:lt2>
        <a:srgbClr val="BFC7CA"/>
      </a:lt2>
      <a:accent1>
        <a:srgbClr val="006F85"/>
      </a:accent1>
      <a:accent2>
        <a:srgbClr val="AF4345"/>
      </a:accent2>
      <a:accent3>
        <a:srgbClr val="47D06A"/>
      </a:accent3>
      <a:accent4>
        <a:srgbClr val="F58F8F"/>
      </a:accent4>
      <a:accent5>
        <a:srgbClr val="F6CD4C"/>
      </a:accent5>
      <a:accent6>
        <a:srgbClr val="F8E71C"/>
      </a:accent6>
      <a:hlink>
        <a:srgbClr val="F6CD4C"/>
      </a:hlink>
      <a:folHlink>
        <a:srgbClr val="F6CD4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740</Words>
  <Application>Microsoft Office PowerPoint</Application>
  <PresentationFormat>Bildspel på skärmen (16:9)</PresentationFormat>
  <Paragraphs>123</Paragraphs>
  <Slides>18</Slides>
  <Notes>18</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18</vt:i4>
      </vt:variant>
    </vt:vector>
  </HeadingPairs>
  <TitlesOfParts>
    <vt:vector size="23" baseType="lpstr">
      <vt:lpstr>Lato</vt:lpstr>
      <vt:lpstr>Times New Roman</vt:lpstr>
      <vt:lpstr>Arial</vt:lpstr>
      <vt:lpstr>Playfair Display</vt:lpstr>
      <vt:lpstr>blue-gold</vt:lpstr>
      <vt:lpstr>PowerPoint-presentation</vt:lpstr>
      <vt:lpstr>About Sweden</vt:lpstr>
      <vt:lpstr>Allemansrätten (“everyman’s right”)</vt:lpstr>
      <vt:lpstr>Famous people</vt:lpstr>
      <vt:lpstr>More famous people</vt:lpstr>
      <vt:lpstr>Famous companies in Sweden</vt:lpstr>
      <vt:lpstr>Swedish tradition</vt:lpstr>
      <vt:lpstr>PowerPoint-presentation</vt:lpstr>
      <vt:lpstr>PowerPoint-presentation</vt:lpstr>
      <vt:lpstr>Växjö </vt:lpstr>
      <vt:lpstr>Linnaeus University</vt:lpstr>
      <vt:lpstr>Sport </vt:lpstr>
      <vt:lpstr> Öster IF</vt:lpstr>
      <vt:lpstr>Växjö Katedralskola </vt:lpstr>
      <vt:lpstr>More about our school</vt:lpstr>
      <vt:lpstr>The different programs</vt:lpstr>
      <vt:lpstr>A normal day in a Swedish high school</vt:lpstr>
      <vt:lpstr>The Erasmus team from Växjö</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Kjällbring Fredrik</dc:creator>
  <cp:lastModifiedBy>Kjällbring Fredrik</cp:lastModifiedBy>
  <cp:revision>1</cp:revision>
  <dcterms:modified xsi:type="dcterms:W3CDTF">2017-03-24T09:38:39Z</dcterms:modified>
</cp:coreProperties>
</file>