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s/slide1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3649" r:id="rId2"/>
    <p:sldMasterId id="2147483684" r:id="rId3"/>
  </p:sldMasterIdLst>
  <p:notesMasterIdLst>
    <p:notesMasterId r:id="rId18"/>
  </p:notes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</p:sldIdLst>
  <p:sldSz cx="9144000" cy="6858000" type="screen4x3"/>
  <p:notesSz cx="7559675" cy="10691813"/>
  <p:defaultTextStyle>
    <a:defPPr>
      <a:defRPr lang="en-GB"/>
    </a:defPPr>
    <a:lvl1pPr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Microsoft YaHei" pitchFamily="34" charset="-122"/>
        <a:cs typeface="+mn-cs"/>
      </a:defRPr>
    </a:lvl1pPr>
    <a:lvl2pPr marL="742950" indent="-28575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Microsoft YaHei" pitchFamily="34" charset="-122"/>
        <a:cs typeface="+mn-cs"/>
      </a:defRPr>
    </a:lvl2pPr>
    <a:lvl3pPr marL="1143000" indent="-22860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Microsoft YaHei" pitchFamily="34" charset="-122"/>
        <a:cs typeface="+mn-cs"/>
      </a:defRPr>
    </a:lvl3pPr>
    <a:lvl4pPr marL="1600200" indent="-22860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Microsoft YaHei" pitchFamily="34" charset="-122"/>
        <a:cs typeface="+mn-cs"/>
      </a:defRPr>
    </a:lvl4pPr>
    <a:lvl5pPr marL="2057400" indent="-22860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Microsoft YaHei" pitchFamily="34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Microsoft YaHei" pitchFamily="34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Microsoft YaHei" pitchFamily="34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Microsoft YaHei" pitchFamily="34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Microsoft YaHei" pitchFamily="34" charset="-122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</p:showPr>
  <p:clrMru>
    <a:srgbClr val="C0C0C0"/>
    <a:srgbClr val="B2B2B2"/>
    <a:srgbClr val="FF9900"/>
    <a:srgbClr val="777777"/>
    <a:srgbClr val="000066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532" autoAdjust="0"/>
  </p:normalViewPr>
  <p:slideViewPr>
    <p:cSldViewPr>
      <p:cViewPr>
        <p:scale>
          <a:sx n="80" d="100"/>
          <a:sy n="80" d="100"/>
        </p:scale>
        <p:origin x="-2322" y="-612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3525" cy="40068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sp>
      <p:sp>
        <p:nvSpPr>
          <p:cNvPr id="2" name="Rectangle 2"/>
          <p:cNvSpPr>
            <a:spLocks noGrp="1" noChangeArrowheads="1"/>
          </p:cNvSpPr>
          <p:nvPr>
            <p:ph type="body"/>
          </p:nvPr>
        </p:nvSpPr>
        <p:spPr bwMode="auto">
          <a:xfrm>
            <a:off x="755650" y="5078413"/>
            <a:ext cx="6046788" cy="48101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pl-PL" altLang="pl-PL" noProof="0" smtClean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hdr"/>
          </p:nvPr>
        </p:nvSpPr>
        <p:spPr bwMode="auto">
          <a:xfrm>
            <a:off x="0" y="0"/>
            <a:ext cx="3279775" cy="5334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eaLnBrk="1">
              <a:lnSpc>
                <a:spcPct val="95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pl-PL" altLang="pl-PL"/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dt"/>
          </p:nvPr>
        </p:nvSpPr>
        <p:spPr bwMode="auto">
          <a:xfrm>
            <a:off x="4278313" y="0"/>
            <a:ext cx="3279775" cy="5334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eaLnBrk="1">
              <a:lnSpc>
                <a:spcPct val="95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pl-PL" altLang="pl-PL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ftr"/>
          </p:nvPr>
        </p:nvSpPr>
        <p:spPr bwMode="auto">
          <a:xfrm>
            <a:off x="0" y="10156825"/>
            <a:ext cx="3279775" cy="5334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eaLnBrk="1">
              <a:lnSpc>
                <a:spcPct val="95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pl-PL" altLang="pl-PL"/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sldNum"/>
          </p:nvPr>
        </p:nvSpPr>
        <p:spPr bwMode="auto">
          <a:xfrm>
            <a:off x="4278313" y="10156825"/>
            <a:ext cx="3279775" cy="5334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 eaLnBrk="1">
              <a:lnSpc>
                <a:spcPct val="95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 sz="1400" smtClean="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fld id="{F9433F6F-A2C7-4A01-A497-606B70C8AD38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D66832A0-B019-470F-82A0-755192EA32B5}" type="slidenum">
              <a:rPr lang="pl-PL" altLang="pl-PL"/>
              <a:pPr/>
              <a:t>1</a:t>
            </a:fld>
            <a:endParaRPr lang="pl-PL" altLang="pl-PL"/>
          </a:p>
        </p:txBody>
      </p:sp>
      <p:sp>
        <p:nvSpPr>
          <p:cNvPr id="19459" name="Text Box 1"/>
          <p:cNvSpPr txBox="1">
            <a:spLocks noChangeArrowheads="1"/>
          </p:cNvSpPr>
          <p:nvPr/>
        </p:nvSpPr>
        <p:spPr bwMode="auto">
          <a:xfrm>
            <a:off x="4278313" y="10156825"/>
            <a:ext cx="3276600" cy="5302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5000" rIns="90000" bIns="45000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fld id="{27E396CB-BBD7-4BCD-A36A-05BB8976492C}" type="slidenum">
              <a:rPr lang="pl-PL" altLang="pl-PL" sz="1400">
                <a:solidFill>
                  <a:srgbClr val="FFFFFF"/>
                </a:solidFill>
              </a:rPr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8" charset="0"/>
                <a:buNone/>
                <a:tabLst>
                  <a:tab pos="723900" algn="l"/>
                  <a:tab pos="1447800" algn="l"/>
                  <a:tab pos="2171700" algn="l"/>
                  <a:tab pos="2895600" algn="l"/>
                </a:tabLst>
              </a:pPr>
              <a:t>1</a:t>
            </a:fld>
            <a:endParaRPr lang="pl-PL" altLang="pl-PL" sz="1400">
              <a:solidFill>
                <a:srgbClr val="FFFFFF"/>
              </a:solidFill>
            </a:endParaRPr>
          </a:p>
        </p:txBody>
      </p:sp>
      <p:sp>
        <p:nvSpPr>
          <p:cNvPr id="1946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1946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</p:spPr>
        <p:txBody>
          <a:bodyPr wrap="none" anchor="ctr"/>
          <a:lstStyle/>
          <a:p>
            <a:pPr marL="215900" indent="-214313" eaLnBrk="1">
              <a:spcBef>
                <a:spcPct val="0"/>
              </a:spcBef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</a:pPr>
            <a:endParaRPr lang="pl-PL" altLang="pl-PL" sz="2000" smtClean="0">
              <a:latin typeface="Arial" pitchFamily="34" charset="0"/>
              <a:ea typeface="Microsoft YaHei" pitchFamily="34" charset="-122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0609D94B-71A2-4216-B090-BF5315DC5A0D}" type="slidenum">
              <a:rPr lang="pl-PL" altLang="pl-PL"/>
              <a:pPr/>
              <a:t>10</a:t>
            </a:fld>
            <a:endParaRPr lang="pl-PL" altLang="pl-PL"/>
          </a:p>
        </p:txBody>
      </p:sp>
      <p:sp>
        <p:nvSpPr>
          <p:cNvPr id="28675" name="Text Box 1"/>
          <p:cNvSpPr txBox="1">
            <a:spLocks noChangeArrowheads="1"/>
          </p:cNvSpPr>
          <p:nvPr/>
        </p:nvSpPr>
        <p:spPr bwMode="auto">
          <a:xfrm>
            <a:off x="4278313" y="10156825"/>
            <a:ext cx="3276600" cy="5302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5000" rIns="90000" bIns="45000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fld id="{20105449-4B46-45CC-9AFD-58296C93AD28}" type="slidenum">
              <a:rPr lang="pl-PL" altLang="pl-PL" sz="1400">
                <a:solidFill>
                  <a:srgbClr val="FFFFFF"/>
                </a:solidFill>
              </a:rPr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8" charset="0"/>
                <a:buNone/>
                <a:tabLst>
                  <a:tab pos="723900" algn="l"/>
                  <a:tab pos="1447800" algn="l"/>
                  <a:tab pos="2171700" algn="l"/>
                  <a:tab pos="2895600" algn="l"/>
                </a:tabLst>
              </a:pPr>
              <a:t>10</a:t>
            </a:fld>
            <a:endParaRPr lang="pl-PL" altLang="pl-PL" sz="1400">
              <a:solidFill>
                <a:srgbClr val="FFFFFF"/>
              </a:solidFill>
            </a:endParaRPr>
          </a:p>
        </p:txBody>
      </p:sp>
      <p:sp>
        <p:nvSpPr>
          <p:cNvPr id="286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2867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</p:spPr>
        <p:txBody>
          <a:bodyPr wrap="none" anchor="ctr"/>
          <a:lstStyle/>
          <a:p>
            <a:pPr marL="215900" indent="-214313" eaLnBrk="1">
              <a:spcBef>
                <a:spcPct val="0"/>
              </a:spcBef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</a:pPr>
            <a:endParaRPr lang="pl-PL" altLang="pl-PL" sz="2000" smtClean="0">
              <a:latin typeface="Arial" pitchFamily="34" charset="0"/>
              <a:ea typeface="Microsoft YaHei" pitchFamily="34" charset="-122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9A3E4C9B-09B0-4B5E-8509-23D3890A999D}" type="slidenum">
              <a:rPr lang="pl-PL" altLang="pl-PL"/>
              <a:pPr/>
              <a:t>11</a:t>
            </a:fld>
            <a:endParaRPr lang="pl-PL" altLang="pl-PL"/>
          </a:p>
        </p:txBody>
      </p:sp>
      <p:sp>
        <p:nvSpPr>
          <p:cNvPr id="29699" name="Text Box 1"/>
          <p:cNvSpPr txBox="1">
            <a:spLocks noChangeArrowheads="1"/>
          </p:cNvSpPr>
          <p:nvPr/>
        </p:nvSpPr>
        <p:spPr bwMode="auto">
          <a:xfrm>
            <a:off x="4278313" y="10156825"/>
            <a:ext cx="3276600" cy="5302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5000" rIns="90000" bIns="45000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fld id="{1F7D6C73-388C-47A6-98C8-9A8215DA2CCA}" type="slidenum">
              <a:rPr lang="pl-PL" altLang="pl-PL" sz="1400">
                <a:solidFill>
                  <a:srgbClr val="FFFFFF"/>
                </a:solidFill>
              </a:rPr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8" charset="0"/>
                <a:buNone/>
                <a:tabLst>
                  <a:tab pos="723900" algn="l"/>
                  <a:tab pos="1447800" algn="l"/>
                  <a:tab pos="2171700" algn="l"/>
                  <a:tab pos="2895600" algn="l"/>
                </a:tabLst>
              </a:pPr>
              <a:t>11</a:t>
            </a:fld>
            <a:endParaRPr lang="pl-PL" altLang="pl-PL" sz="1400">
              <a:solidFill>
                <a:srgbClr val="FFFFFF"/>
              </a:solidFill>
            </a:endParaRPr>
          </a:p>
        </p:txBody>
      </p:sp>
      <p:sp>
        <p:nvSpPr>
          <p:cNvPr id="2970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2970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</p:spPr>
        <p:txBody>
          <a:bodyPr wrap="none" anchor="ctr"/>
          <a:lstStyle/>
          <a:p>
            <a:pPr marL="215900" indent="-214313" eaLnBrk="1">
              <a:spcBef>
                <a:spcPct val="0"/>
              </a:spcBef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</a:pPr>
            <a:endParaRPr lang="pl-PL" altLang="pl-PL" sz="2000" smtClean="0">
              <a:latin typeface="Arial" pitchFamily="34" charset="0"/>
              <a:ea typeface="Microsoft YaHei" pitchFamily="34" charset="-122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910D75A7-88B3-43C2-A1B1-537D4B0CCF6A}" type="slidenum">
              <a:rPr lang="pl-PL" altLang="pl-PL"/>
              <a:pPr/>
              <a:t>12</a:t>
            </a:fld>
            <a:endParaRPr lang="pl-PL" altLang="pl-PL"/>
          </a:p>
        </p:txBody>
      </p:sp>
      <p:sp>
        <p:nvSpPr>
          <p:cNvPr id="30723" name="Text Box 1"/>
          <p:cNvSpPr txBox="1">
            <a:spLocks noChangeArrowheads="1"/>
          </p:cNvSpPr>
          <p:nvPr/>
        </p:nvSpPr>
        <p:spPr bwMode="auto">
          <a:xfrm>
            <a:off x="4278313" y="10156825"/>
            <a:ext cx="3276600" cy="5302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5000" rIns="90000" bIns="45000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fld id="{FFD6B843-0F38-42EE-8859-0E7E9C057CA1}" type="slidenum">
              <a:rPr lang="pl-PL" altLang="pl-PL" sz="1400">
                <a:solidFill>
                  <a:srgbClr val="FFFFFF"/>
                </a:solidFill>
              </a:rPr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8" charset="0"/>
                <a:buNone/>
                <a:tabLst>
                  <a:tab pos="723900" algn="l"/>
                  <a:tab pos="1447800" algn="l"/>
                  <a:tab pos="2171700" algn="l"/>
                  <a:tab pos="2895600" algn="l"/>
                </a:tabLst>
              </a:pPr>
              <a:t>12</a:t>
            </a:fld>
            <a:endParaRPr lang="pl-PL" altLang="pl-PL" sz="1400">
              <a:solidFill>
                <a:srgbClr val="FFFFFF"/>
              </a:solidFill>
            </a:endParaRPr>
          </a:p>
        </p:txBody>
      </p:sp>
      <p:sp>
        <p:nvSpPr>
          <p:cNvPr id="3072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3072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</p:spPr>
        <p:txBody>
          <a:bodyPr wrap="none" anchor="ctr"/>
          <a:lstStyle/>
          <a:p>
            <a:pPr marL="215900" indent="-214313" eaLnBrk="1">
              <a:spcBef>
                <a:spcPct val="0"/>
              </a:spcBef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</a:pPr>
            <a:endParaRPr lang="pl-PL" altLang="pl-PL" sz="2000" smtClean="0">
              <a:latin typeface="Arial" pitchFamily="34" charset="0"/>
              <a:ea typeface="Microsoft YaHei" pitchFamily="34" charset="-122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FC6CFDE8-8A8A-47A3-985C-CD9D3A7C2697}" type="slidenum">
              <a:rPr lang="pl-PL" altLang="pl-PL"/>
              <a:pPr/>
              <a:t>13</a:t>
            </a:fld>
            <a:endParaRPr lang="pl-PL" altLang="pl-PL"/>
          </a:p>
        </p:txBody>
      </p:sp>
      <p:sp>
        <p:nvSpPr>
          <p:cNvPr id="31747" name="Text Box 1"/>
          <p:cNvSpPr txBox="1">
            <a:spLocks noChangeArrowheads="1"/>
          </p:cNvSpPr>
          <p:nvPr/>
        </p:nvSpPr>
        <p:spPr bwMode="auto">
          <a:xfrm>
            <a:off x="4278313" y="10156825"/>
            <a:ext cx="3276600" cy="5302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5000" rIns="90000" bIns="45000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fld id="{D0EFC873-6C44-4DD0-ABF6-3E7DF499B470}" type="slidenum">
              <a:rPr lang="pl-PL" altLang="pl-PL" sz="1400">
                <a:solidFill>
                  <a:srgbClr val="FFFFFF"/>
                </a:solidFill>
              </a:rPr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8" charset="0"/>
                <a:buNone/>
                <a:tabLst>
                  <a:tab pos="723900" algn="l"/>
                  <a:tab pos="1447800" algn="l"/>
                  <a:tab pos="2171700" algn="l"/>
                  <a:tab pos="2895600" algn="l"/>
                </a:tabLst>
              </a:pPr>
              <a:t>13</a:t>
            </a:fld>
            <a:endParaRPr lang="pl-PL" altLang="pl-PL" sz="1400">
              <a:solidFill>
                <a:srgbClr val="FFFFFF"/>
              </a:solidFill>
            </a:endParaRPr>
          </a:p>
        </p:txBody>
      </p:sp>
      <p:sp>
        <p:nvSpPr>
          <p:cNvPr id="3174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3174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</p:spPr>
        <p:txBody>
          <a:bodyPr wrap="none" anchor="ctr"/>
          <a:lstStyle/>
          <a:p>
            <a:pPr marL="215900" indent="-214313" eaLnBrk="1">
              <a:spcBef>
                <a:spcPct val="0"/>
              </a:spcBef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</a:pPr>
            <a:endParaRPr lang="pl-PL" altLang="pl-PL" sz="2000" smtClean="0">
              <a:latin typeface="Arial" pitchFamily="34" charset="0"/>
              <a:ea typeface="Microsoft YaHei" pitchFamily="34" charset="-122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D8749CDF-DE00-4668-98DA-EFEF07233D23}" type="slidenum">
              <a:rPr lang="pl-PL" altLang="pl-PL"/>
              <a:pPr/>
              <a:t>14</a:t>
            </a:fld>
            <a:endParaRPr lang="pl-PL" altLang="pl-PL"/>
          </a:p>
        </p:txBody>
      </p:sp>
      <p:sp>
        <p:nvSpPr>
          <p:cNvPr id="32771" name="Text Box 1"/>
          <p:cNvSpPr txBox="1">
            <a:spLocks noChangeArrowheads="1"/>
          </p:cNvSpPr>
          <p:nvPr/>
        </p:nvSpPr>
        <p:spPr bwMode="auto">
          <a:xfrm>
            <a:off x="4278313" y="10156825"/>
            <a:ext cx="3276600" cy="5302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5000" rIns="90000" bIns="45000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fld id="{5616CF44-02DE-44F7-849D-E5462415FAE5}" type="slidenum">
              <a:rPr lang="pl-PL" altLang="pl-PL" sz="1400">
                <a:solidFill>
                  <a:srgbClr val="FFFFFF"/>
                </a:solidFill>
              </a:rPr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8" charset="0"/>
                <a:buNone/>
                <a:tabLst>
                  <a:tab pos="723900" algn="l"/>
                  <a:tab pos="1447800" algn="l"/>
                  <a:tab pos="2171700" algn="l"/>
                  <a:tab pos="2895600" algn="l"/>
                </a:tabLst>
              </a:pPr>
              <a:t>14</a:t>
            </a:fld>
            <a:endParaRPr lang="pl-PL" altLang="pl-PL" sz="1400">
              <a:solidFill>
                <a:srgbClr val="FFFFFF"/>
              </a:solidFill>
            </a:endParaRPr>
          </a:p>
        </p:txBody>
      </p:sp>
      <p:sp>
        <p:nvSpPr>
          <p:cNvPr id="3277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3277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</p:spPr>
        <p:txBody>
          <a:bodyPr wrap="none" anchor="ctr"/>
          <a:lstStyle/>
          <a:p>
            <a:pPr marL="215900" indent="-214313" eaLnBrk="1">
              <a:spcBef>
                <a:spcPct val="0"/>
              </a:spcBef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</a:pPr>
            <a:endParaRPr lang="pl-PL" altLang="pl-PL" sz="2000" smtClean="0">
              <a:latin typeface="Arial" pitchFamily="34" charset="0"/>
              <a:ea typeface="Microsoft YaHei" pitchFamily="34" charset="-122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3956D8D8-8998-493A-8C27-5E68BFC08A2C}" type="slidenum">
              <a:rPr lang="pl-PL" altLang="pl-PL"/>
              <a:pPr/>
              <a:t>2</a:t>
            </a:fld>
            <a:endParaRPr lang="pl-PL" altLang="pl-PL"/>
          </a:p>
        </p:txBody>
      </p:sp>
      <p:sp>
        <p:nvSpPr>
          <p:cNvPr id="20483" name="Text Box 1"/>
          <p:cNvSpPr txBox="1">
            <a:spLocks noChangeArrowheads="1"/>
          </p:cNvSpPr>
          <p:nvPr/>
        </p:nvSpPr>
        <p:spPr bwMode="auto">
          <a:xfrm>
            <a:off x="4278313" y="10156825"/>
            <a:ext cx="3276600" cy="5302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5000" rIns="90000" bIns="45000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fld id="{0B8E416C-EDC4-4193-9F81-6692CA1BB9A3}" type="slidenum">
              <a:rPr lang="pl-PL" altLang="pl-PL" sz="1400">
                <a:solidFill>
                  <a:srgbClr val="FFFFFF"/>
                </a:solidFill>
              </a:rPr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8" charset="0"/>
                <a:buNone/>
                <a:tabLst>
                  <a:tab pos="723900" algn="l"/>
                  <a:tab pos="1447800" algn="l"/>
                  <a:tab pos="2171700" algn="l"/>
                  <a:tab pos="2895600" algn="l"/>
                </a:tabLst>
              </a:pPr>
              <a:t>2</a:t>
            </a:fld>
            <a:endParaRPr lang="pl-PL" altLang="pl-PL" sz="1400">
              <a:solidFill>
                <a:srgbClr val="FFFFFF"/>
              </a:solidFill>
            </a:endParaRPr>
          </a:p>
        </p:txBody>
      </p:sp>
      <p:sp>
        <p:nvSpPr>
          <p:cNvPr id="2048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2048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</p:spPr>
        <p:txBody>
          <a:bodyPr wrap="none" anchor="ctr"/>
          <a:lstStyle/>
          <a:p>
            <a:pPr marL="215900" indent="-214313" eaLnBrk="1">
              <a:spcBef>
                <a:spcPct val="0"/>
              </a:spcBef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</a:pPr>
            <a:endParaRPr lang="pl-PL" altLang="pl-PL" sz="2000" smtClean="0">
              <a:latin typeface="Arial" pitchFamily="34" charset="0"/>
              <a:ea typeface="Microsoft YaHei" pitchFamily="34" charset="-122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10167E50-2221-4417-A211-497234D4EF5C}" type="slidenum">
              <a:rPr lang="pl-PL" altLang="pl-PL"/>
              <a:pPr/>
              <a:t>3</a:t>
            </a:fld>
            <a:endParaRPr lang="pl-PL" altLang="pl-PL"/>
          </a:p>
        </p:txBody>
      </p:sp>
      <p:sp>
        <p:nvSpPr>
          <p:cNvPr id="21507" name="Text Box 1"/>
          <p:cNvSpPr txBox="1">
            <a:spLocks noChangeArrowheads="1"/>
          </p:cNvSpPr>
          <p:nvPr/>
        </p:nvSpPr>
        <p:spPr bwMode="auto">
          <a:xfrm>
            <a:off x="4278313" y="10156825"/>
            <a:ext cx="3276600" cy="5302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5000" rIns="90000" bIns="45000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fld id="{3F4C84E0-8C11-4075-A68B-E8977BF752A7}" type="slidenum">
              <a:rPr lang="pl-PL" altLang="pl-PL" sz="1400">
                <a:solidFill>
                  <a:srgbClr val="FFFFFF"/>
                </a:solidFill>
              </a:rPr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8" charset="0"/>
                <a:buNone/>
                <a:tabLst>
                  <a:tab pos="723900" algn="l"/>
                  <a:tab pos="1447800" algn="l"/>
                  <a:tab pos="2171700" algn="l"/>
                  <a:tab pos="2895600" algn="l"/>
                </a:tabLst>
              </a:pPr>
              <a:t>3</a:t>
            </a:fld>
            <a:endParaRPr lang="pl-PL" altLang="pl-PL" sz="1400">
              <a:solidFill>
                <a:srgbClr val="FFFFFF"/>
              </a:solidFill>
            </a:endParaRPr>
          </a:p>
        </p:txBody>
      </p:sp>
      <p:sp>
        <p:nvSpPr>
          <p:cNvPr id="2150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2150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</p:spPr>
        <p:txBody>
          <a:bodyPr wrap="none" anchor="ctr"/>
          <a:lstStyle/>
          <a:p>
            <a:pPr marL="215900" indent="-214313" eaLnBrk="1">
              <a:spcBef>
                <a:spcPct val="0"/>
              </a:spcBef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</a:pPr>
            <a:endParaRPr lang="pl-PL" altLang="pl-PL" sz="2000" smtClean="0">
              <a:latin typeface="Arial" pitchFamily="34" charset="0"/>
              <a:ea typeface="Microsoft YaHei" pitchFamily="34" charset="-122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7F7F1E40-CACD-4928-B767-C64F9E0F2925}" type="slidenum">
              <a:rPr lang="pl-PL" altLang="pl-PL"/>
              <a:pPr/>
              <a:t>4</a:t>
            </a:fld>
            <a:endParaRPr lang="pl-PL" altLang="pl-PL"/>
          </a:p>
        </p:txBody>
      </p:sp>
      <p:sp>
        <p:nvSpPr>
          <p:cNvPr id="22531" name="Text Box 1"/>
          <p:cNvSpPr txBox="1">
            <a:spLocks noChangeArrowheads="1"/>
          </p:cNvSpPr>
          <p:nvPr/>
        </p:nvSpPr>
        <p:spPr bwMode="auto">
          <a:xfrm>
            <a:off x="4278313" y="10156825"/>
            <a:ext cx="3276600" cy="5302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5000" rIns="90000" bIns="45000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fld id="{D008B073-F4A2-4D55-9F7C-463688AB26E7}" type="slidenum">
              <a:rPr lang="pl-PL" altLang="pl-PL" sz="1400">
                <a:solidFill>
                  <a:srgbClr val="FFFFFF"/>
                </a:solidFill>
              </a:rPr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8" charset="0"/>
                <a:buNone/>
                <a:tabLst>
                  <a:tab pos="723900" algn="l"/>
                  <a:tab pos="1447800" algn="l"/>
                  <a:tab pos="2171700" algn="l"/>
                  <a:tab pos="2895600" algn="l"/>
                </a:tabLst>
              </a:pPr>
              <a:t>4</a:t>
            </a:fld>
            <a:endParaRPr lang="pl-PL" altLang="pl-PL" sz="1400">
              <a:solidFill>
                <a:srgbClr val="FFFFFF"/>
              </a:solidFill>
            </a:endParaRPr>
          </a:p>
        </p:txBody>
      </p:sp>
      <p:sp>
        <p:nvSpPr>
          <p:cNvPr id="2253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2253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</p:spPr>
        <p:txBody>
          <a:bodyPr wrap="none" anchor="ctr"/>
          <a:lstStyle/>
          <a:p>
            <a:pPr marL="215900" indent="-214313" eaLnBrk="1">
              <a:spcBef>
                <a:spcPct val="0"/>
              </a:spcBef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</a:pPr>
            <a:endParaRPr lang="pl-PL" altLang="pl-PL" sz="2000" smtClean="0">
              <a:latin typeface="Arial" pitchFamily="34" charset="0"/>
              <a:ea typeface="Microsoft YaHei" pitchFamily="34" charset="-122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332009FB-1D5A-41C8-80E3-4664BABDFD62}" type="slidenum">
              <a:rPr lang="pl-PL" altLang="pl-PL"/>
              <a:pPr/>
              <a:t>5</a:t>
            </a:fld>
            <a:endParaRPr lang="pl-PL" altLang="pl-PL"/>
          </a:p>
        </p:txBody>
      </p:sp>
      <p:sp>
        <p:nvSpPr>
          <p:cNvPr id="23555" name="Text Box 1"/>
          <p:cNvSpPr txBox="1">
            <a:spLocks noChangeArrowheads="1"/>
          </p:cNvSpPr>
          <p:nvPr/>
        </p:nvSpPr>
        <p:spPr bwMode="auto">
          <a:xfrm>
            <a:off x="4278313" y="10156825"/>
            <a:ext cx="3276600" cy="5302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5000" rIns="90000" bIns="45000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fld id="{9D6D3305-97D4-4E17-A7B2-5F87D1979EEB}" type="slidenum">
              <a:rPr lang="pl-PL" altLang="pl-PL" sz="1400">
                <a:solidFill>
                  <a:srgbClr val="FFFFFF"/>
                </a:solidFill>
              </a:rPr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8" charset="0"/>
                <a:buNone/>
                <a:tabLst>
                  <a:tab pos="723900" algn="l"/>
                  <a:tab pos="1447800" algn="l"/>
                  <a:tab pos="2171700" algn="l"/>
                  <a:tab pos="2895600" algn="l"/>
                </a:tabLst>
              </a:pPr>
              <a:t>5</a:t>
            </a:fld>
            <a:endParaRPr lang="pl-PL" altLang="pl-PL" sz="1400">
              <a:solidFill>
                <a:srgbClr val="FFFFFF"/>
              </a:solidFill>
            </a:endParaRPr>
          </a:p>
        </p:txBody>
      </p:sp>
      <p:sp>
        <p:nvSpPr>
          <p:cNvPr id="2355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2355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</p:spPr>
        <p:txBody>
          <a:bodyPr wrap="none" anchor="ctr"/>
          <a:lstStyle/>
          <a:p>
            <a:pPr marL="215900" indent="-214313" eaLnBrk="1">
              <a:spcBef>
                <a:spcPct val="0"/>
              </a:spcBef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</a:pPr>
            <a:endParaRPr lang="pl-PL" altLang="pl-PL" sz="2000" smtClean="0">
              <a:latin typeface="Arial" pitchFamily="34" charset="0"/>
              <a:ea typeface="Microsoft YaHei" pitchFamily="34" charset="-122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1ABB39DC-6F2A-4A19-B0EC-D7242B6E7C23}" type="slidenum">
              <a:rPr lang="pl-PL" altLang="pl-PL"/>
              <a:pPr/>
              <a:t>6</a:t>
            </a:fld>
            <a:endParaRPr lang="pl-PL" altLang="pl-PL"/>
          </a:p>
        </p:txBody>
      </p:sp>
      <p:sp>
        <p:nvSpPr>
          <p:cNvPr id="24579" name="Text Box 1"/>
          <p:cNvSpPr txBox="1">
            <a:spLocks noChangeArrowheads="1"/>
          </p:cNvSpPr>
          <p:nvPr/>
        </p:nvSpPr>
        <p:spPr bwMode="auto">
          <a:xfrm>
            <a:off x="4278313" y="10156825"/>
            <a:ext cx="3276600" cy="5302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5000" rIns="90000" bIns="45000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fld id="{E3455AAE-9DCD-4ED5-931A-38485E8E2383}" type="slidenum">
              <a:rPr lang="pl-PL" altLang="pl-PL" sz="1400">
                <a:solidFill>
                  <a:srgbClr val="FFFFFF"/>
                </a:solidFill>
              </a:rPr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8" charset="0"/>
                <a:buNone/>
                <a:tabLst>
                  <a:tab pos="723900" algn="l"/>
                  <a:tab pos="1447800" algn="l"/>
                  <a:tab pos="2171700" algn="l"/>
                  <a:tab pos="2895600" algn="l"/>
                </a:tabLst>
              </a:pPr>
              <a:t>6</a:t>
            </a:fld>
            <a:endParaRPr lang="pl-PL" altLang="pl-PL" sz="1400">
              <a:solidFill>
                <a:srgbClr val="FFFFFF"/>
              </a:solidFill>
            </a:endParaRPr>
          </a:p>
        </p:txBody>
      </p:sp>
      <p:sp>
        <p:nvSpPr>
          <p:cNvPr id="24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</p:spPr>
        <p:txBody>
          <a:bodyPr wrap="none" anchor="ctr"/>
          <a:lstStyle/>
          <a:p>
            <a:pPr marL="215900" indent="-214313" eaLnBrk="1">
              <a:spcBef>
                <a:spcPct val="0"/>
              </a:spcBef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</a:pPr>
            <a:endParaRPr lang="pl-PL" altLang="pl-PL" sz="2000" smtClean="0">
              <a:latin typeface="Arial" pitchFamily="34" charset="0"/>
              <a:ea typeface="Microsoft YaHei" pitchFamily="34" charset="-122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231C0594-CCFD-460D-A75C-8C812B273C1A}" type="slidenum">
              <a:rPr lang="pl-PL" altLang="pl-PL"/>
              <a:pPr/>
              <a:t>7</a:t>
            </a:fld>
            <a:endParaRPr lang="pl-PL" altLang="pl-PL"/>
          </a:p>
        </p:txBody>
      </p:sp>
      <p:sp>
        <p:nvSpPr>
          <p:cNvPr id="25603" name="Text Box 1"/>
          <p:cNvSpPr txBox="1">
            <a:spLocks noChangeArrowheads="1"/>
          </p:cNvSpPr>
          <p:nvPr/>
        </p:nvSpPr>
        <p:spPr bwMode="auto">
          <a:xfrm>
            <a:off x="4278313" y="10156825"/>
            <a:ext cx="3276600" cy="5302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5000" rIns="90000" bIns="45000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fld id="{DDD8E189-486F-4DB3-B2B3-0DBEB98DEA13}" type="slidenum">
              <a:rPr lang="pl-PL" altLang="pl-PL" sz="1400">
                <a:solidFill>
                  <a:srgbClr val="FFFFFF"/>
                </a:solidFill>
              </a:rPr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8" charset="0"/>
                <a:buNone/>
                <a:tabLst>
                  <a:tab pos="723900" algn="l"/>
                  <a:tab pos="1447800" algn="l"/>
                  <a:tab pos="2171700" algn="l"/>
                  <a:tab pos="2895600" algn="l"/>
                </a:tabLst>
              </a:pPr>
              <a:t>7</a:t>
            </a:fld>
            <a:endParaRPr lang="pl-PL" altLang="pl-PL" sz="1400">
              <a:solidFill>
                <a:srgbClr val="FFFFFF"/>
              </a:solidFill>
            </a:endParaRPr>
          </a:p>
        </p:txBody>
      </p:sp>
      <p:sp>
        <p:nvSpPr>
          <p:cNvPr id="2560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2560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</p:spPr>
        <p:txBody>
          <a:bodyPr wrap="none" anchor="ctr"/>
          <a:lstStyle/>
          <a:p>
            <a:pPr marL="215900" indent="-214313" eaLnBrk="1">
              <a:spcBef>
                <a:spcPct val="0"/>
              </a:spcBef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</a:pPr>
            <a:endParaRPr lang="pl-PL" altLang="pl-PL" sz="2000" smtClean="0">
              <a:latin typeface="Arial" pitchFamily="34" charset="0"/>
              <a:ea typeface="Microsoft YaHei" pitchFamily="34" charset="-122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ACB9DC52-DA91-49AE-A09A-427B749C4E90}" type="slidenum">
              <a:rPr lang="pl-PL" altLang="pl-PL"/>
              <a:pPr/>
              <a:t>8</a:t>
            </a:fld>
            <a:endParaRPr lang="pl-PL" altLang="pl-PL"/>
          </a:p>
        </p:txBody>
      </p:sp>
      <p:sp>
        <p:nvSpPr>
          <p:cNvPr id="26627" name="Text Box 1"/>
          <p:cNvSpPr txBox="1">
            <a:spLocks noChangeArrowheads="1"/>
          </p:cNvSpPr>
          <p:nvPr/>
        </p:nvSpPr>
        <p:spPr bwMode="auto">
          <a:xfrm>
            <a:off x="4278313" y="10156825"/>
            <a:ext cx="3276600" cy="5302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5000" rIns="90000" bIns="45000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fld id="{95CD45FA-C8A0-44EF-A835-378588B64BBE}" type="slidenum">
              <a:rPr lang="pl-PL" altLang="pl-PL" sz="1400">
                <a:solidFill>
                  <a:srgbClr val="FFFFFF"/>
                </a:solidFill>
              </a:rPr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8" charset="0"/>
                <a:buNone/>
                <a:tabLst>
                  <a:tab pos="723900" algn="l"/>
                  <a:tab pos="1447800" algn="l"/>
                  <a:tab pos="2171700" algn="l"/>
                  <a:tab pos="2895600" algn="l"/>
                </a:tabLst>
              </a:pPr>
              <a:t>8</a:t>
            </a:fld>
            <a:endParaRPr lang="pl-PL" altLang="pl-PL" sz="1400">
              <a:solidFill>
                <a:srgbClr val="FFFFFF"/>
              </a:solidFill>
            </a:endParaRPr>
          </a:p>
        </p:txBody>
      </p:sp>
      <p:sp>
        <p:nvSpPr>
          <p:cNvPr id="2662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2662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</p:spPr>
        <p:txBody>
          <a:bodyPr wrap="none" anchor="ctr"/>
          <a:lstStyle/>
          <a:p>
            <a:pPr marL="215900" indent="-214313" eaLnBrk="1">
              <a:spcBef>
                <a:spcPct val="0"/>
              </a:spcBef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</a:pPr>
            <a:endParaRPr lang="pl-PL" altLang="pl-PL" sz="2000" smtClean="0">
              <a:latin typeface="Arial" pitchFamily="34" charset="0"/>
              <a:ea typeface="Microsoft YaHei" pitchFamily="34" charset="-122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D723090B-5FEB-4AB0-B39C-E3C7BAB5DCD8}" type="slidenum">
              <a:rPr lang="pl-PL" altLang="pl-PL"/>
              <a:pPr/>
              <a:t>9</a:t>
            </a:fld>
            <a:endParaRPr lang="pl-PL" altLang="pl-PL"/>
          </a:p>
        </p:txBody>
      </p:sp>
      <p:sp>
        <p:nvSpPr>
          <p:cNvPr id="27651" name="Text Box 1"/>
          <p:cNvSpPr txBox="1">
            <a:spLocks noChangeArrowheads="1"/>
          </p:cNvSpPr>
          <p:nvPr/>
        </p:nvSpPr>
        <p:spPr bwMode="auto">
          <a:xfrm>
            <a:off x="4278313" y="10156825"/>
            <a:ext cx="3276600" cy="5302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5000" rIns="90000" bIns="45000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fld id="{9CE27CA8-A30A-46B8-9533-285D33BA72B9}" type="slidenum">
              <a:rPr lang="pl-PL" altLang="pl-PL" sz="1400">
                <a:solidFill>
                  <a:srgbClr val="FFFFFF"/>
                </a:solidFill>
              </a:rPr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8" charset="0"/>
                <a:buNone/>
                <a:tabLst>
                  <a:tab pos="723900" algn="l"/>
                  <a:tab pos="1447800" algn="l"/>
                  <a:tab pos="2171700" algn="l"/>
                  <a:tab pos="2895600" algn="l"/>
                </a:tabLst>
              </a:pPr>
              <a:t>9</a:t>
            </a:fld>
            <a:endParaRPr lang="pl-PL" altLang="pl-PL" sz="1400">
              <a:solidFill>
                <a:srgbClr val="FFFFFF"/>
              </a:solidFill>
            </a:endParaRPr>
          </a:p>
        </p:txBody>
      </p:sp>
      <p:sp>
        <p:nvSpPr>
          <p:cNvPr id="2765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2765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</p:spPr>
        <p:txBody>
          <a:bodyPr wrap="none" anchor="ctr"/>
          <a:lstStyle/>
          <a:p>
            <a:pPr marL="215900" indent="-214313" eaLnBrk="1">
              <a:spcBef>
                <a:spcPct val="0"/>
              </a:spcBef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</a:pPr>
            <a:endParaRPr lang="pl-PL" altLang="pl-PL" sz="2000" smtClean="0">
              <a:latin typeface="Arial" pitchFamily="34" charset="0"/>
              <a:ea typeface="Microsoft YaHei" pitchFamily="34" charset="-122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 altLang="pl-PL"/>
              <a:t>16-4-5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88AC19-71BA-4E7A-9D6C-6DD016D46A88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 altLang="pl-PL"/>
              <a:t>16-4-5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20C2F2-2E80-457C-94F6-FA6D93D5ABB0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1604963"/>
            <a:ext cx="2055813" cy="452437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1604963"/>
            <a:ext cx="6019800" cy="452437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 altLang="pl-PL"/>
              <a:t>16-4-5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3F89DF-B92D-414E-95F0-C28773ABB17C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 altLang="pl-PL"/>
              <a:t>16-4-5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326575-824F-49D5-B2A1-522436687991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 altLang="pl-PL"/>
              <a:t>16-4-5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209946-1213-4DB7-9BA5-F00D8E48554D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 altLang="pl-PL"/>
              <a:t>16-4-5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6AE608-6E85-4389-AEC5-4D26D61926D9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762000" y="685800"/>
            <a:ext cx="3692525" cy="3879850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06925" y="685800"/>
            <a:ext cx="3692525" cy="3879850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 altLang="pl-PL"/>
              <a:t>16-4-5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402EFE-0E8E-4F7C-B1EE-1C01BF989446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 altLang="pl-PL"/>
              <a:t>16-4-5</a:t>
            </a:r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4C01DD-F67C-4988-BC6A-E177CDEF82ED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 altLang="pl-PL"/>
              <a:t>16-4-5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322D0F-3579-4E0B-945B-967A89EC5AF4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 altLang="pl-PL"/>
              <a:t>16-4-5</a:t>
            </a:r>
          </a:p>
        </p:txBody>
      </p:sp>
      <p:sp>
        <p:nvSpPr>
          <p:cNvPr id="3" name="Rectangle 7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4D0473-6793-4EF5-A1C2-6793032DD65C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 altLang="pl-PL"/>
              <a:t>16-4-5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079CB2-5986-4F93-A5B6-8EE6750A4D44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 altLang="pl-PL"/>
              <a:t>16-4-5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236743-7433-4E39-B391-29A5797D0A6B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l-PL" noProof="0" smtClean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 altLang="pl-PL"/>
              <a:t>16-4-5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C11F90-52B9-4C1E-8AEC-74EFE46B4FFF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 altLang="pl-PL"/>
              <a:t>16-4-5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06AFA9-9DA6-47F3-BCC7-EA607681BC0B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415088" y="685800"/>
            <a:ext cx="1884362" cy="5480050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762000" y="685800"/>
            <a:ext cx="5500688" cy="5480050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 altLang="pl-PL"/>
              <a:t>16-4-5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566432-BD0A-4CCD-8706-94A8C17DE0A5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ytuł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17" name="Podtytuł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pl-PL" smtClean="0"/>
              <a:t>Kliknij, aby edytować styl wzorca podtytułu</a:t>
            </a:r>
            <a:endParaRPr kumimoji="0" lang="en-US"/>
          </a:p>
        </p:txBody>
      </p:sp>
      <p:sp>
        <p:nvSpPr>
          <p:cNvPr id="30" name="Symbol zastępczy daty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9B81F-C347-4BEF-BFDF-29C42F48304A}" type="datetimeFigureOut">
              <a:rPr lang="en-US" smtClean="0"/>
              <a:pPr/>
              <a:t>10/7/2016</a:t>
            </a:fld>
            <a:endParaRPr lang="en-US"/>
          </a:p>
        </p:txBody>
      </p:sp>
      <p:sp>
        <p:nvSpPr>
          <p:cNvPr id="19" name="Symbol zastępczy stopki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27" name="Symbol zastępczy numeru slajdu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AED99-7FB4-404E-8A97-64753DCE42EC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9B81F-C347-4BEF-BFDF-29C42F48304A}" type="datetimeFigureOut">
              <a:rPr lang="en-US" smtClean="0"/>
              <a:pPr/>
              <a:t>10/7/2016</a:t>
            </a:fld>
            <a:endParaRPr lang="en-US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AED99-7FB4-404E-8A97-64753DCE42EC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9B81F-C347-4BEF-BFDF-29C42F48304A}" type="datetimeFigureOut">
              <a:rPr lang="en-US" smtClean="0"/>
              <a:pPr/>
              <a:t>10/7/2016</a:t>
            </a:fld>
            <a:endParaRPr lang="en-US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AED99-7FB4-404E-8A97-64753DCE42EC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9B81F-C347-4BEF-BFDF-29C42F48304A}" type="datetimeFigureOut">
              <a:rPr lang="en-US" smtClean="0"/>
              <a:pPr/>
              <a:t>10/7/2016</a:t>
            </a:fld>
            <a:endParaRPr lang="en-US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AED99-7FB4-404E-8A97-64753DCE42EC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5" name="Symbol zastępczy zawartości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9B81F-C347-4BEF-BFDF-29C42F48304A}" type="datetimeFigureOut">
              <a:rPr lang="en-US" smtClean="0"/>
              <a:pPr/>
              <a:t>10/7/2016</a:t>
            </a:fld>
            <a:endParaRPr lang="en-US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 dirty="0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AED99-7FB4-404E-8A97-64753DCE42EC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9B81F-C347-4BEF-BFDF-29C42F48304A}" type="datetimeFigureOut">
              <a:rPr lang="en-US" smtClean="0"/>
              <a:pPr/>
              <a:t>10/7/2016</a:t>
            </a:fld>
            <a:endParaRPr lang="en-US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AED99-7FB4-404E-8A97-64753DCE42EC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9B81F-C347-4BEF-BFDF-29C42F48304A}" type="datetimeFigureOut">
              <a:rPr lang="en-US" smtClean="0"/>
              <a:pPr/>
              <a:t>10/7/2016</a:t>
            </a:fld>
            <a:endParaRPr lang="en-US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AED99-7FB4-404E-8A97-64753DCE42EC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 altLang="pl-PL"/>
              <a:t>16-4-5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BB0023-D29D-40F0-8C4D-D3C41F23659E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9B81F-C347-4BEF-BFDF-29C42F48304A}" type="datetimeFigureOut">
              <a:rPr lang="en-US" smtClean="0"/>
              <a:pPr/>
              <a:t>10/7/2016</a:t>
            </a:fld>
            <a:endParaRPr lang="en-US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AED99-7FB4-404E-8A97-64753DCE42EC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rostokąt ze ściętym i zaokrąglonym rogiem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Trójkąt prostokątny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9B81F-C347-4BEF-BFDF-29C42F48304A}" type="datetimeFigureOut">
              <a:rPr lang="en-US" smtClean="0"/>
              <a:pPr/>
              <a:t>10/7/2016</a:t>
            </a:fld>
            <a:endParaRPr lang="en-US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042AED99-7FB4-404E-8A97-64753DCE42EC}" type="slidenum">
              <a:rPr kumimoji="0" lang="en-US" smtClean="0"/>
              <a:pPr/>
              <a:t>‹#›</a:t>
            </a:fld>
            <a:endParaRPr kumimoji="0" lang="en-US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pl-PL" smtClean="0"/>
              <a:t>Kliknij ikonę, aby dodać obraz</a:t>
            </a:r>
            <a:endParaRPr kumimoji="0" lang="en-US" dirty="0"/>
          </a:p>
        </p:txBody>
      </p:sp>
      <p:sp>
        <p:nvSpPr>
          <p:cNvPr id="10" name="Dowolny kształt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Dowolny kształt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9B81F-C347-4BEF-BFDF-29C42F48304A}" type="datetimeFigureOut">
              <a:rPr lang="en-US" smtClean="0"/>
              <a:pPr/>
              <a:t>10/7/2016</a:t>
            </a:fld>
            <a:endParaRPr lang="en-US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AED99-7FB4-404E-8A97-64753DCE42EC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9B81F-C347-4BEF-BFDF-29C42F48304A}" type="datetimeFigureOut">
              <a:rPr lang="en-US" smtClean="0"/>
              <a:pPr/>
              <a:t>10/7/2016</a:t>
            </a:fld>
            <a:endParaRPr lang="en-US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AED99-7FB4-404E-8A97-64753DCE42EC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4963"/>
            <a:ext cx="4037013" cy="4524375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6613" y="1604963"/>
            <a:ext cx="4038600" cy="4524375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 altLang="pl-PL"/>
              <a:t>16-4-5</a:t>
            </a:r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9436AB-21F5-4ED5-A8F6-66670505DE00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 altLang="pl-PL"/>
              <a:t>16-4-5</a:t>
            </a:r>
          </a:p>
        </p:txBody>
      </p:sp>
      <p:sp>
        <p:nvSpPr>
          <p:cNvPr id="8" name="Rectangle 8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35449A-FC73-4776-AB93-F1A5D3D961D4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 altLang="pl-PL"/>
              <a:t>16-4-5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160609-1839-4605-AB6D-86429EF4C9A4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 altLang="pl-PL"/>
              <a:t>16-4-5</a:t>
            </a:r>
          </a:p>
        </p:txBody>
      </p:sp>
      <p:sp>
        <p:nvSpPr>
          <p:cNvPr id="3" name="Rectangle 8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4DF8D3-FD27-4357-B3B2-DE8A669348DB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 altLang="pl-PL"/>
              <a:t>16-4-5</a:t>
            </a:r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74378B-4564-49F2-93A2-C02D18A3F12B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l-PL" noProof="0" smtClean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 altLang="pl-PL"/>
              <a:t>16-4-5</a:t>
            </a:r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B15360-9965-45D1-82F2-039EA5C5BDDD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C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/>
          <p:cNvSpPr>
            <a:spLocks noChangeArrowheads="1"/>
          </p:cNvSpPr>
          <p:nvPr/>
        </p:nvSpPr>
        <p:spPr bwMode="auto">
          <a:xfrm>
            <a:off x="777875" y="0"/>
            <a:ext cx="7543800" cy="381000"/>
          </a:xfrm>
          <a:prstGeom prst="rect">
            <a:avLst/>
          </a:prstGeom>
          <a:solidFill>
            <a:srgbClr val="AD0101"/>
          </a:solidFill>
          <a:ln w="9360">
            <a:noFill/>
            <a:round/>
            <a:headEnd/>
            <a:tailEnd/>
          </a:ln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pl-PL" altLang="pl-PL"/>
          </a:p>
        </p:txBody>
      </p:sp>
      <p:sp>
        <p:nvSpPr>
          <p:cNvPr id="1027" name="Rectangle 2"/>
          <p:cNvSpPr>
            <a:spLocks noChangeArrowheads="1"/>
          </p:cNvSpPr>
          <p:nvPr/>
        </p:nvSpPr>
        <p:spPr bwMode="auto">
          <a:xfrm>
            <a:off x="777875" y="6172200"/>
            <a:ext cx="7543800" cy="26988"/>
          </a:xfrm>
          <a:prstGeom prst="rect">
            <a:avLst/>
          </a:prstGeom>
          <a:solidFill>
            <a:srgbClr val="AD0101"/>
          </a:solidFill>
          <a:ln w="9360">
            <a:noFill/>
            <a:round/>
            <a:headEnd/>
            <a:tailEnd/>
          </a:ln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pl-PL" altLang="pl-PL"/>
          </a:p>
        </p:txBody>
      </p:sp>
      <p:sp>
        <p:nvSpPr>
          <p:cNvPr id="1028" name="Rectangle 3"/>
          <p:cNvSpPr>
            <a:spLocks noChangeArrowheads="1"/>
          </p:cNvSpPr>
          <p:nvPr/>
        </p:nvSpPr>
        <p:spPr bwMode="auto">
          <a:xfrm>
            <a:off x="777875" y="0"/>
            <a:ext cx="7543800" cy="3048000"/>
          </a:xfrm>
          <a:prstGeom prst="rect">
            <a:avLst/>
          </a:prstGeom>
          <a:solidFill>
            <a:srgbClr val="AD0101"/>
          </a:solidFill>
          <a:ln w="9360">
            <a:noFill/>
            <a:round/>
            <a:headEnd/>
            <a:tailEnd/>
          </a:ln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pl-PL" altLang="pl-PL"/>
          </a:p>
        </p:txBody>
      </p:sp>
      <p:sp>
        <p:nvSpPr>
          <p:cNvPr id="1029" name="Rectangle 4"/>
          <p:cNvSpPr>
            <a:spLocks noChangeArrowheads="1"/>
          </p:cNvSpPr>
          <p:nvPr/>
        </p:nvSpPr>
        <p:spPr bwMode="auto">
          <a:xfrm>
            <a:off x="762000" y="6208713"/>
            <a:ext cx="4873625" cy="365125"/>
          </a:xfrm>
          <a:prstGeom prst="rect">
            <a:avLst/>
          </a:prstGeom>
          <a:noFill/>
          <a:ln w="9360">
            <a:noFill/>
            <a:round/>
            <a:headEnd/>
            <a:tailEnd/>
          </a:ln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pl-PL" altLang="pl-PL"/>
          </a:p>
        </p:txBody>
      </p:sp>
      <p:sp>
        <p:nvSpPr>
          <p:cNvPr id="1030" name="Rectangle 5"/>
          <p:cNvSpPr>
            <a:spLocks noChangeArrowheads="1"/>
          </p:cNvSpPr>
          <p:nvPr/>
        </p:nvSpPr>
        <p:spPr bwMode="auto">
          <a:xfrm>
            <a:off x="777875" y="6172200"/>
            <a:ext cx="7543800" cy="26988"/>
          </a:xfrm>
          <a:prstGeom prst="rect">
            <a:avLst/>
          </a:prstGeom>
          <a:solidFill>
            <a:srgbClr val="AD0101"/>
          </a:solidFill>
          <a:ln w="9360">
            <a:noFill/>
            <a:round/>
            <a:headEnd/>
            <a:tailEnd/>
          </a:ln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pl-PL" altLang="pl-PL"/>
          </a:p>
        </p:txBody>
      </p:sp>
      <p:sp>
        <p:nvSpPr>
          <p:cNvPr id="1031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762000" y="3200400"/>
            <a:ext cx="7537450" cy="1517650"/>
          </a:xfrm>
          <a:prstGeom prst="rect">
            <a:avLst/>
          </a:prstGeom>
          <a:noFill/>
          <a:ln w="9360">
            <a:noFill/>
            <a:round/>
            <a:headEnd/>
            <a:tailEnd/>
          </a:ln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pl-PL" smtClean="0"/>
              <a:t>Kliknij, aby edytować format tekstu tytułuKliknij, aby edytować styl</a:t>
            </a:r>
          </a:p>
        </p:txBody>
      </p:sp>
      <p:sp>
        <p:nvSpPr>
          <p:cNvPr id="2" name="Rectangle 7"/>
          <p:cNvSpPr>
            <a:spLocks noGrp="1" noChangeArrowheads="1"/>
          </p:cNvSpPr>
          <p:nvPr>
            <p:ph type="dt"/>
          </p:nvPr>
        </p:nvSpPr>
        <p:spPr bwMode="auto">
          <a:xfrm>
            <a:off x="6248400" y="6208713"/>
            <a:ext cx="2127250" cy="3587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>
            <a:lvl1pPr eaLnBrk="1" hangingPunct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pl-PL" altLang="pl-PL"/>
              <a:t>16-4-5</a:t>
            </a:r>
          </a:p>
        </p:txBody>
      </p:sp>
      <p:sp>
        <p:nvSpPr>
          <p:cNvPr id="1032" name="Rectangle 8"/>
          <p:cNvSpPr>
            <a:spLocks noGrp="1" noChangeArrowheads="1"/>
          </p:cNvSpPr>
          <p:nvPr>
            <p:ph type="sldNum"/>
          </p:nvPr>
        </p:nvSpPr>
        <p:spPr bwMode="auto">
          <a:xfrm>
            <a:off x="7620000" y="5688013"/>
            <a:ext cx="755650" cy="3587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>
            <a:lvl1pPr eaLnBrk="1" hangingPunct="1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defRPr smtClean="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fld id="{C6454DC5-71B3-4DAB-8DAC-4C60B78F93DD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  <p:sp>
        <p:nvSpPr>
          <p:cNvPr id="1034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4963"/>
            <a:ext cx="8228013" cy="45243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3024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pl-PL" smtClean="0"/>
              <a:t>Kliknij, aby edytować format tekstu konspektu</a:t>
            </a:r>
          </a:p>
          <a:p>
            <a:pPr lvl="1"/>
            <a:r>
              <a:rPr lang="en-GB" altLang="pl-PL" smtClean="0"/>
              <a:t>Drugi poziom konspektu</a:t>
            </a:r>
          </a:p>
          <a:p>
            <a:pPr lvl="2"/>
            <a:r>
              <a:rPr lang="en-GB" altLang="pl-PL" smtClean="0"/>
              <a:t>Trzeci poziom konspektu</a:t>
            </a:r>
          </a:p>
          <a:p>
            <a:pPr lvl="3"/>
            <a:r>
              <a:rPr lang="en-GB" altLang="pl-PL" smtClean="0"/>
              <a:t>Czwarty poziom konspektu</a:t>
            </a:r>
          </a:p>
          <a:p>
            <a:pPr lvl="4"/>
            <a:r>
              <a:rPr lang="en-GB" altLang="pl-PL" smtClean="0"/>
              <a:t>Piąty poziom konspektu</a:t>
            </a:r>
          </a:p>
          <a:p>
            <a:pPr lvl="4"/>
            <a:r>
              <a:rPr lang="en-GB" altLang="pl-PL" smtClean="0"/>
              <a:t>Szósty poziom konspektu</a:t>
            </a:r>
          </a:p>
          <a:p>
            <a:pPr lvl="4"/>
            <a:r>
              <a:rPr lang="en-GB" altLang="pl-PL" smtClean="0"/>
              <a:t>Siódmy poziom konspektu</a:t>
            </a:r>
          </a:p>
          <a:p>
            <a:pPr lvl="4"/>
            <a:r>
              <a:rPr lang="en-GB" altLang="pl-PL" smtClean="0"/>
              <a:t>Ósmy poziom konspektu</a:t>
            </a:r>
          </a:p>
          <a:p>
            <a:pPr lvl="4"/>
            <a:r>
              <a:rPr lang="en-GB" altLang="pl-PL" smtClean="0"/>
              <a:t>Dziewiąty poziom konspektu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</p:sldLayoutIdLst>
  <p:hf sldNum="0" hdr="0" ftr="0"/>
  <p:txStyles>
    <p:titleStyle>
      <a:lvl1pPr algn="l" defTabSz="449263" rtl="0" eaLnBrk="0" fontAlgn="base" hangingPunct="0">
        <a:lnSpc>
          <a:spcPct val="87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kern="1200">
          <a:solidFill>
            <a:srgbClr val="FFFFFF"/>
          </a:solidFill>
          <a:latin typeface="+mj-lt"/>
          <a:ea typeface="+mj-ea"/>
          <a:cs typeface="+mj-cs"/>
        </a:defRPr>
      </a:lvl1pPr>
      <a:lvl2pPr algn="l" defTabSz="449263" rtl="0" eaLnBrk="0" fontAlgn="base" hangingPunct="0">
        <a:lnSpc>
          <a:spcPct val="87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>
          <a:solidFill>
            <a:srgbClr val="FFFFFF"/>
          </a:solidFill>
          <a:latin typeface="Arial" panose="020B0604020202020204" pitchFamily="34" charset="0"/>
          <a:ea typeface="Microsoft YaHei" panose="020B0503020204020204" pitchFamily="34" charset="-122"/>
        </a:defRPr>
      </a:lvl2pPr>
      <a:lvl3pPr algn="l" defTabSz="449263" rtl="0" eaLnBrk="0" fontAlgn="base" hangingPunct="0">
        <a:lnSpc>
          <a:spcPct val="87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>
          <a:solidFill>
            <a:srgbClr val="FFFFFF"/>
          </a:solidFill>
          <a:latin typeface="Arial" panose="020B0604020202020204" pitchFamily="34" charset="0"/>
          <a:ea typeface="Microsoft YaHei" panose="020B0503020204020204" pitchFamily="34" charset="-122"/>
        </a:defRPr>
      </a:lvl3pPr>
      <a:lvl4pPr algn="l" defTabSz="449263" rtl="0" eaLnBrk="0" fontAlgn="base" hangingPunct="0">
        <a:lnSpc>
          <a:spcPct val="87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>
          <a:solidFill>
            <a:srgbClr val="FFFFFF"/>
          </a:solidFill>
          <a:latin typeface="Arial" panose="020B0604020202020204" pitchFamily="34" charset="0"/>
          <a:ea typeface="Microsoft YaHei" panose="020B0503020204020204" pitchFamily="34" charset="-122"/>
        </a:defRPr>
      </a:lvl4pPr>
      <a:lvl5pPr algn="l" defTabSz="449263" rtl="0" eaLnBrk="0" fontAlgn="base" hangingPunct="0">
        <a:lnSpc>
          <a:spcPct val="87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>
          <a:solidFill>
            <a:srgbClr val="FFFFFF"/>
          </a:solidFill>
          <a:latin typeface="Arial" panose="020B0604020202020204" pitchFamily="34" charset="0"/>
          <a:ea typeface="Microsoft YaHei" panose="020B0503020204020204" pitchFamily="34" charset="-122"/>
        </a:defRPr>
      </a:lvl5pPr>
      <a:lvl6pPr marL="2514600" indent="-228600" algn="l" defTabSz="449263" rtl="0" fontAlgn="base" hangingPunct="0">
        <a:lnSpc>
          <a:spcPct val="87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FFFFFF"/>
          </a:solidFill>
          <a:latin typeface="Arial" panose="020B0604020202020204" pitchFamily="34" charset="0"/>
          <a:ea typeface="Microsoft YaHei" panose="020B0503020204020204" pitchFamily="34" charset="-122"/>
        </a:defRPr>
      </a:lvl6pPr>
      <a:lvl7pPr marL="2971800" indent="-228600" algn="l" defTabSz="449263" rtl="0" fontAlgn="base" hangingPunct="0">
        <a:lnSpc>
          <a:spcPct val="87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FFFFFF"/>
          </a:solidFill>
          <a:latin typeface="Arial" panose="020B0604020202020204" pitchFamily="34" charset="0"/>
          <a:ea typeface="Microsoft YaHei" panose="020B0503020204020204" pitchFamily="34" charset="-122"/>
        </a:defRPr>
      </a:lvl7pPr>
      <a:lvl8pPr marL="3429000" indent="-228600" algn="l" defTabSz="449263" rtl="0" fontAlgn="base" hangingPunct="0">
        <a:lnSpc>
          <a:spcPct val="87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FFFFFF"/>
          </a:solidFill>
          <a:latin typeface="Arial" panose="020B0604020202020204" pitchFamily="34" charset="0"/>
          <a:ea typeface="Microsoft YaHei" panose="020B0503020204020204" pitchFamily="34" charset="-122"/>
        </a:defRPr>
      </a:lvl8pPr>
      <a:lvl9pPr marL="3886200" indent="-228600" algn="l" defTabSz="449263" rtl="0" fontAlgn="base" hangingPunct="0">
        <a:lnSpc>
          <a:spcPct val="87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FFFFFF"/>
          </a:solidFill>
          <a:latin typeface="Arial" panose="020B0604020202020204" pitchFamily="34" charset="0"/>
          <a:ea typeface="Microsoft YaHei" panose="020B0503020204020204" pitchFamily="34" charset="-122"/>
        </a:defRPr>
      </a:lvl9pPr>
    </p:titleStyle>
    <p:bodyStyle>
      <a:lvl1pPr marL="342900" indent="-342900" algn="l" defTabSz="449263" rtl="0" eaLnBrk="0" fontAlgn="base" hangingPunct="0">
        <a:lnSpc>
          <a:spcPct val="90000"/>
        </a:lnSpc>
        <a:spcBef>
          <a:spcPct val="0"/>
        </a:spcBef>
        <a:spcAft>
          <a:spcPts val="1425"/>
        </a:spcAft>
        <a:buClr>
          <a:srgbClr val="000000"/>
        </a:buClr>
        <a:buSzPct val="100000"/>
        <a:buFont typeface="Times New Roman" pitchFamily="18" charset="0"/>
        <a:defRPr sz="2400" kern="1200">
          <a:solidFill>
            <a:srgbClr val="30303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lnSpc>
          <a:spcPct val="90000"/>
        </a:lnSpc>
        <a:spcBef>
          <a:spcPct val="0"/>
        </a:spcBef>
        <a:spcAft>
          <a:spcPts val="1138"/>
        </a:spcAft>
        <a:buClr>
          <a:srgbClr val="000000"/>
        </a:buClr>
        <a:buSzPct val="100000"/>
        <a:buFont typeface="Times New Roman" pitchFamily="18" charset="0"/>
        <a:defRPr kern="1200">
          <a:solidFill>
            <a:srgbClr val="303030"/>
          </a:solidFill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lnSpc>
          <a:spcPct val="90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pitchFamily="18" charset="0"/>
        <a:defRPr kern="1200">
          <a:solidFill>
            <a:srgbClr val="303030"/>
          </a:solidFill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lnSpc>
          <a:spcPct val="90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pitchFamily="18" charset="0"/>
        <a:defRPr sz="2000" kern="1200">
          <a:solidFill>
            <a:srgbClr val="303030"/>
          </a:solidFill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lnSpc>
          <a:spcPct val="90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8" charset="0"/>
        <a:defRPr sz="2000" kern="1200">
          <a:solidFill>
            <a:srgbClr val="30303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C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1"/>
          <p:cNvSpPr>
            <a:spLocks noChangeArrowheads="1"/>
          </p:cNvSpPr>
          <p:nvPr/>
        </p:nvSpPr>
        <p:spPr bwMode="auto">
          <a:xfrm>
            <a:off x="777875" y="0"/>
            <a:ext cx="7543800" cy="381000"/>
          </a:xfrm>
          <a:prstGeom prst="rect">
            <a:avLst/>
          </a:prstGeom>
          <a:solidFill>
            <a:srgbClr val="AD0101"/>
          </a:solidFill>
          <a:ln w="9360">
            <a:noFill/>
            <a:round/>
            <a:headEnd/>
            <a:tailEnd/>
          </a:ln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pl-PL" altLang="pl-PL"/>
          </a:p>
        </p:txBody>
      </p:sp>
      <p:sp>
        <p:nvSpPr>
          <p:cNvPr id="2051" name="Rectangle 2"/>
          <p:cNvSpPr>
            <a:spLocks noChangeArrowheads="1"/>
          </p:cNvSpPr>
          <p:nvPr/>
        </p:nvSpPr>
        <p:spPr bwMode="auto">
          <a:xfrm>
            <a:off x="777875" y="6172200"/>
            <a:ext cx="7543800" cy="26988"/>
          </a:xfrm>
          <a:prstGeom prst="rect">
            <a:avLst/>
          </a:prstGeom>
          <a:solidFill>
            <a:srgbClr val="AD0101"/>
          </a:solidFill>
          <a:ln w="9360">
            <a:noFill/>
            <a:round/>
            <a:headEnd/>
            <a:tailEnd/>
          </a:ln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pl-PL" altLang="pl-PL"/>
          </a:p>
        </p:txBody>
      </p:sp>
      <p:sp>
        <p:nvSpPr>
          <p:cNvPr id="2052" name="Rectangle 3"/>
          <p:cNvSpPr>
            <a:spLocks noChangeArrowheads="1"/>
          </p:cNvSpPr>
          <p:nvPr/>
        </p:nvSpPr>
        <p:spPr bwMode="auto">
          <a:xfrm>
            <a:off x="762000" y="6208713"/>
            <a:ext cx="4873625" cy="365125"/>
          </a:xfrm>
          <a:prstGeom prst="rect">
            <a:avLst/>
          </a:prstGeom>
          <a:noFill/>
          <a:ln w="9360">
            <a:noFill/>
            <a:round/>
            <a:headEnd/>
            <a:tailEnd/>
          </a:ln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pl-PL" altLang="pl-PL"/>
          </a:p>
        </p:txBody>
      </p:sp>
      <p:sp>
        <p:nvSpPr>
          <p:cNvPr id="2053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762000" y="4572000"/>
            <a:ext cx="6775450" cy="1593850"/>
          </a:xfrm>
          <a:prstGeom prst="rect">
            <a:avLst/>
          </a:prstGeom>
          <a:noFill/>
          <a:ln w="9360">
            <a:noFill/>
            <a:round/>
            <a:headEnd/>
            <a:tailEnd/>
          </a:ln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pl-PL" smtClean="0"/>
              <a:t>Kliknij, aby edytować format tekstu tytułuKliknij, aby edytować styl</a:t>
            </a:r>
          </a:p>
        </p:txBody>
      </p:sp>
      <p:sp>
        <p:nvSpPr>
          <p:cNvPr id="2054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762000" y="685800"/>
            <a:ext cx="7537450" cy="3879850"/>
          </a:xfrm>
          <a:prstGeom prst="rect">
            <a:avLst/>
          </a:prstGeom>
          <a:noFill/>
          <a:ln w="9360">
            <a:noFill/>
            <a:round/>
            <a:headEnd/>
            <a:tailEnd/>
          </a:ln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pl-PL" smtClean="0"/>
              <a:t>Kliknij, aby edytować format tekstu konspektu</a:t>
            </a:r>
          </a:p>
          <a:p>
            <a:pPr lvl="1"/>
            <a:r>
              <a:rPr lang="en-GB" altLang="pl-PL" smtClean="0"/>
              <a:t>Drugi poziom konspektu</a:t>
            </a:r>
          </a:p>
          <a:p>
            <a:pPr lvl="2"/>
            <a:r>
              <a:rPr lang="en-GB" altLang="pl-PL" smtClean="0"/>
              <a:t>Trzeci poziom konspektu</a:t>
            </a:r>
          </a:p>
          <a:p>
            <a:pPr lvl="3"/>
            <a:r>
              <a:rPr lang="en-GB" altLang="pl-PL" smtClean="0"/>
              <a:t>Czwarty poziom konspektu</a:t>
            </a:r>
          </a:p>
          <a:p>
            <a:pPr lvl="4"/>
            <a:r>
              <a:rPr lang="en-GB" altLang="pl-PL" smtClean="0"/>
              <a:t>Piąty poziom konspektu</a:t>
            </a:r>
          </a:p>
          <a:p>
            <a:pPr lvl="4"/>
            <a:r>
              <a:rPr lang="en-GB" altLang="pl-PL" smtClean="0"/>
              <a:t>Szósty poziom konspektu</a:t>
            </a:r>
          </a:p>
          <a:p>
            <a:pPr lvl="4"/>
            <a:r>
              <a:rPr lang="en-GB" altLang="pl-PL" smtClean="0"/>
              <a:t>Siódmy poziom konspektu</a:t>
            </a:r>
          </a:p>
          <a:p>
            <a:pPr lvl="4"/>
            <a:r>
              <a:rPr lang="en-GB" altLang="pl-PL" smtClean="0"/>
              <a:t>Ósmy poziom konspektu</a:t>
            </a:r>
          </a:p>
          <a:p>
            <a:pPr lvl="0"/>
            <a:r>
              <a:rPr lang="en-GB" altLang="pl-PL" smtClean="0"/>
              <a:t>Dziewiąty poziom konspektuKliknij, aby edytować style wzorca tekstu</a:t>
            </a:r>
          </a:p>
          <a:p>
            <a:pPr lvl="0"/>
            <a:r>
              <a:rPr lang="en-GB" altLang="pl-PL" smtClean="0"/>
              <a:t>Drugi poziom</a:t>
            </a:r>
          </a:p>
          <a:p>
            <a:pPr lvl="0"/>
            <a:r>
              <a:rPr lang="en-GB" altLang="pl-PL" smtClean="0"/>
              <a:t>Trzeci poziom</a:t>
            </a:r>
          </a:p>
          <a:p>
            <a:pPr lvl="0"/>
            <a:r>
              <a:rPr lang="en-GB" altLang="pl-PL" smtClean="0"/>
              <a:t>Czwarty poziom</a:t>
            </a:r>
          </a:p>
          <a:p>
            <a:pPr lvl="0"/>
            <a:r>
              <a:rPr lang="en-GB" altLang="pl-PL" smtClean="0"/>
              <a:t>Piąty poziom</a:t>
            </a:r>
          </a:p>
        </p:txBody>
      </p:sp>
      <p:sp>
        <p:nvSpPr>
          <p:cNvPr id="2" name="Rectangle 6"/>
          <p:cNvSpPr>
            <a:spLocks noGrp="1" noChangeArrowheads="1"/>
          </p:cNvSpPr>
          <p:nvPr>
            <p:ph type="dt"/>
          </p:nvPr>
        </p:nvSpPr>
        <p:spPr bwMode="auto">
          <a:xfrm>
            <a:off x="6248400" y="6208713"/>
            <a:ext cx="2127250" cy="3587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>
            <a:lvl1pPr eaLnBrk="1" hangingPunct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pl-PL" altLang="pl-PL"/>
              <a:t>16-4-5</a:t>
            </a:r>
          </a:p>
        </p:txBody>
      </p:sp>
      <p:sp>
        <p:nvSpPr>
          <p:cNvPr id="2055" name="Rectangle 7"/>
          <p:cNvSpPr>
            <a:spLocks noGrp="1" noChangeArrowheads="1"/>
          </p:cNvSpPr>
          <p:nvPr>
            <p:ph type="sldNum"/>
          </p:nvPr>
        </p:nvSpPr>
        <p:spPr bwMode="auto">
          <a:xfrm>
            <a:off x="7620000" y="5688013"/>
            <a:ext cx="755650" cy="3587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>
            <a:lvl1pPr eaLnBrk="1" hangingPunct="1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defRPr smtClean="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fld id="{73A15DE0-D886-4D08-B13A-97F1A0265157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hf sldNum="0" hdr="0" ftr="0"/>
  <p:txStyles>
    <p:titleStyle>
      <a:lvl1pPr algn="l" defTabSz="449263" rtl="0" eaLnBrk="0" fontAlgn="base" hangingPunct="0">
        <a:lnSpc>
          <a:spcPct val="87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kern="1200">
          <a:solidFill>
            <a:srgbClr val="FFFFFF"/>
          </a:solidFill>
          <a:latin typeface="+mj-lt"/>
          <a:ea typeface="+mj-ea"/>
          <a:cs typeface="+mj-cs"/>
        </a:defRPr>
      </a:lvl1pPr>
      <a:lvl2pPr algn="l" defTabSz="449263" rtl="0" eaLnBrk="0" fontAlgn="base" hangingPunct="0">
        <a:lnSpc>
          <a:spcPct val="87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>
          <a:solidFill>
            <a:srgbClr val="FFFFFF"/>
          </a:solidFill>
          <a:latin typeface="Arial" panose="020B0604020202020204" pitchFamily="34" charset="0"/>
          <a:ea typeface="Microsoft YaHei" panose="020B0503020204020204" pitchFamily="34" charset="-122"/>
        </a:defRPr>
      </a:lvl2pPr>
      <a:lvl3pPr algn="l" defTabSz="449263" rtl="0" eaLnBrk="0" fontAlgn="base" hangingPunct="0">
        <a:lnSpc>
          <a:spcPct val="87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>
          <a:solidFill>
            <a:srgbClr val="FFFFFF"/>
          </a:solidFill>
          <a:latin typeface="Arial" panose="020B0604020202020204" pitchFamily="34" charset="0"/>
          <a:ea typeface="Microsoft YaHei" panose="020B0503020204020204" pitchFamily="34" charset="-122"/>
        </a:defRPr>
      </a:lvl3pPr>
      <a:lvl4pPr algn="l" defTabSz="449263" rtl="0" eaLnBrk="0" fontAlgn="base" hangingPunct="0">
        <a:lnSpc>
          <a:spcPct val="87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>
          <a:solidFill>
            <a:srgbClr val="FFFFFF"/>
          </a:solidFill>
          <a:latin typeface="Arial" panose="020B0604020202020204" pitchFamily="34" charset="0"/>
          <a:ea typeface="Microsoft YaHei" panose="020B0503020204020204" pitchFamily="34" charset="-122"/>
        </a:defRPr>
      </a:lvl4pPr>
      <a:lvl5pPr algn="l" defTabSz="449263" rtl="0" eaLnBrk="0" fontAlgn="base" hangingPunct="0">
        <a:lnSpc>
          <a:spcPct val="87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>
          <a:solidFill>
            <a:srgbClr val="FFFFFF"/>
          </a:solidFill>
          <a:latin typeface="Arial" panose="020B0604020202020204" pitchFamily="34" charset="0"/>
          <a:ea typeface="Microsoft YaHei" panose="020B0503020204020204" pitchFamily="34" charset="-122"/>
        </a:defRPr>
      </a:lvl5pPr>
      <a:lvl6pPr marL="2514600" indent="-228600" algn="l" defTabSz="449263" rtl="0" fontAlgn="base" hangingPunct="0">
        <a:lnSpc>
          <a:spcPct val="87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FFFFFF"/>
          </a:solidFill>
          <a:latin typeface="Arial" panose="020B0604020202020204" pitchFamily="34" charset="0"/>
          <a:ea typeface="Microsoft YaHei" panose="020B0503020204020204" pitchFamily="34" charset="-122"/>
        </a:defRPr>
      </a:lvl6pPr>
      <a:lvl7pPr marL="2971800" indent="-228600" algn="l" defTabSz="449263" rtl="0" fontAlgn="base" hangingPunct="0">
        <a:lnSpc>
          <a:spcPct val="87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FFFFFF"/>
          </a:solidFill>
          <a:latin typeface="Arial" panose="020B0604020202020204" pitchFamily="34" charset="0"/>
          <a:ea typeface="Microsoft YaHei" panose="020B0503020204020204" pitchFamily="34" charset="-122"/>
        </a:defRPr>
      </a:lvl7pPr>
      <a:lvl8pPr marL="3429000" indent="-228600" algn="l" defTabSz="449263" rtl="0" fontAlgn="base" hangingPunct="0">
        <a:lnSpc>
          <a:spcPct val="87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FFFFFF"/>
          </a:solidFill>
          <a:latin typeface="Arial" panose="020B0604020202020204" pitchFamily="34" charset="0"/>
          <a:ea typeface="Microsoft YaHei" panose="020B0503020204020204" pitchFamily="34" charset="-122"/>
        </a:defRPr>
      </a:lvl8pPr>
      <a:lvl9pPr marL="3886200" indent="-228600" algn="l" defTabSz="449263" rtl="0" fontAlgn="base" hangingPunct="0">
        <a:lnSpc>
          <a:spcPct val="87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FFFFFF"/>
          </a:solidFill>
          <a:latin typeface="Arial" panose="020B0604020202020204" pitchFamily="34" charset="0"/>
          <a:ea typeface="Microsoft YaHei" panose="020B0503020204020204" pitchFamily="34" charset="-122"/>
        </a:defRPr>
      </a:lvl9pPr>
    </p:titleStyle>
    <p:bodyStyle>
      <a:lvl1pPr marL="342900" indent="-342900" algn="l" defTabSz="449263" rtl="0" eaLnBrk="0" fontAlgn="base" hangingPunct="0">
        <a:lnSpc>
          <a:spcPct val="90000"/>
        </a:lnSpc>
        <a:spcBef>
          <a:spcPct val="0"/>
        </a:spcBef>
        <a:spcAft>
          <a:spcPts val="1425"/>
        </a:spcAft>
        <a:buClr>
          <a:srgbClr val="000000"/>
        </a:buClr>
        <a:buSzPct val="100000"/>
        <a:buFont typeface="Times New Roman" pitchFamily="18" charset="0"/>
        <a:defRPr sz="2400" kern="1200">
          <a:solidFill>
            <a:srgbClr val="30303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lnSpc>
          <a:spcPct val="90000"/>
        </a:lnSpc>
        <a:spcBef>
          <a:spcPct val="0"/>
        </a:spcBef>
        <a:spcAft>
          <a:spcPts val="1138"/>
        </a:spcAft>
        <a:buClr>
          <a:srgbClr val="000000"/>
        </a:buClr>
        <a:buSzPct val="100000"/>
        <a:buFont typeface="Times New Roman" pitchFamily="18" charset="0"/>
        <a:defRPr kern="1200">
          <a:solidFill>
            <a:srgbClr val="303030"/>
          </a:solidFill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lnSpc>
          <a:spcPct val="90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pitchFamily="18" charset="0"/>
        <a:defRPr kern="1200">
          <a:solidFill>
            <a:srgbClr val="303030"/>
          </a:solidFill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lnSpc>
          <a:spcPct val="90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pitchFamily="18" charset="0"/>
        <a:defRPr sz="2000" kern="1200">
          <a:solidFill>
            <a:srgbClr val="303030"/>
          </a:solidFill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lnSpc>
          <a:spcPct val="90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8" charset="0"/>
        <a:defRPr sz="2000" kern="1200">
          <a:solidFill>
            <a:srgbClr val="30303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C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owolny kształt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Dowolny kształt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Symbol zastępczy tytułu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0" name="Symbol zastępczy tekstu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  <a:p>
            <a:pPr lvl="1" eaLnBrk="1" latinLnBrk="0" hangingPunct="1"/>
            <a:r>
              <a:rPr kumimoji="0" lang="pl-PL" smtClean="0"/>
              <a:t>Drugi poziom</a:t>
            </a:r>
          </a:p>
          <a:p>
            <a:pPr lvl="2" eaLnBrk="1" latinLnBrk="0" hangingPunct="1"/>
            <a:r>
              <a:rPr kumimoji="0" lang="pl-PL" smtClean="0"/>
              <a:t>Trzeci poziom</a:t>
            </a:r>
          </a:p>
          <a:p>
            <a:pPr lvl="3" eaLnBrk="1" latinLnBrk="0" hangingPunct="1"/>
            <a:r>
              <a:rPr kumimoji="0" lang="pl-PL" smtClean="0"/>
              <a:t>Czwarty poziom</a:t>
            </a:r>
          </a:p>
          <a:p>
            <a:pPr lvl="4" eaLnBrk="1" latinLnBrk="0" hangingPunct="1"/>
            <a:r>
              <a:rPr kumimoji="0" lang="pl-PL" smtClean="0"/>
              <a:t>Piąty poziom</a:t>
            </a:r>
            <a:endParaRPr kumimoji="0" lang="en-US"/>
          </a:p>
        </p:txBody>
      </p:sp>
      <p:sp>
        <p:nvSpPr>
          <p:cNvPr id="10" name="Symbol zastępczy daty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r>
              <a:rPr lang="pl-PL" altLang="pl-PL" smtClean="0"/>
              <a:t>16-4-5</a:t>
            </a:r>
            <a:endParaRPr lang="pl-PL" altLang="pl-PL"/>
          </a:p>
        </p:txBody>
      </p:sp>
      <p:sp>
        <p:nvSpPr>
          <p:cNvPr id="22" name="Symbol zastępczy stopki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 algn="l" eaLnBrk="1" latinLnBrk="0" hangingPunct="1"/>
            <a:endParaRPr kumimoji="0" lang="en-US" dirty="0">
              <a:solidFill>
                <a:schemeClr val="tx2">
                  <a:shade val="90000"/>
                </a:schemeClr>
              </a:solidFill>
            </a:endParaRPr>
          </a:p>
        </p:txBody>
      </p:sp>
      <p:sp>
        <p:nvSpPr>
          <p:cNvPr id="18" name="Symbol zastępczy numeru slajdu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fld id="{C6454DC5-71B3-4DAB-8DAC-4C60B78F93DD}" type="slidenum">
              <a:rPr lang="pl-PL" altLang="pl-PL" smtClean="0"/>
              <a:pPr>
                <a:defRPr/>
              </a:pPr>
              <a:t>‹#›</a:t>
            </a:fld>
            <a:endParaRPr lang="pl-PL" altLang="pl-PL"/>
          </a:p>
        </p:txBody>
      </p:sp>
      <p:grpSp>
        <p:nvGrpSpPr>
          <p:cNvPr id="2" name="Grupa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Dowolny kształt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Dowolny kształt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sldNum="0" hdr="0" ftr="0"/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1"/>
          <p:cNvSpPr txBox="1">
            <a:spLocks noChangeArrowheads="1"/>
          </p:cNvSpPr>
          <p:nvPr/>
        </p:nvSpPr>
        <p:spPr bwMode="auto">
          <a:xfrm>
            <a:off x="2555776" y="332656"/>
            <a:ext cx="6588224" cy="13684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5000" rIns="90000" bIns="45000"/>
          <a:lstStyle/>
          <a:p>
            <a:pPr eaLnBrk="1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de-DE" altLang="pl-PL" sz="3600" spc="-100" dirty="0">
                <a:solidFill>
                  <a:srgbClr val="000000"/>
                </a:solidFill>
                <a:latin typeface="Century Gothic" pitchFamily="34" charset="0"/>
              </a:rPr>
              <a:t>VIII </a:t>
            </a:r>
            <a:r>
              <a:rPr lang="de-DE" altLang="pl-PL" sz="3600" spc="-100" dirty="0" smtClean="0">
                <a:solidFill>
                  <a:srgbClr val="000000"/>
                </a:solidFill>
                <a:latin typeface="Century Gothic" pitchFamily="34" charset="0"/>
              </a:rPr>
              <a:t>L</a:t>
            </a:r>
            <a:r>
              <a:rPr lang="pl-PL" altLang="pl-PL" sz="3600" spc="-100" dirty="0" err="1" smtClean="0">
                <a:solidFill>
                  <a:srgbClr val="000000"/>
                </a:solidFill>
                <a:latin typeface="Century Gothic" pitchFamily="34" charset="0"/>
              </a:rPr>
              <a:t>iceum</a:t>
            </a:r>
            <a:r>
              <a:rPr lang="pl-PL" altLang="pl-PL" sz="3600" spc="-100" dirty="0" smtClean="0">
                <a:solidFill>
                  <a:srgbClr val="000000"/>
                </a:solidFill>
                <a:latin typeface="Century Gothic" pitchFamily="34" charset="0"/>
              </a:rPr>
              <a:t> </a:t>
            </a:r>
            <a:r>
              <a:rPr lang="de-DE" altLang="pl-PL" sz="3600" spc="-100" dirty="0" smtClean="0">
                <a:solidFill>
                  <a:srgbClr val="000000"/>
                </a:solidFill>
                <a:latin typeface="Century Gothic" pitchFamily="34" charset="0"/>
              </a:rPr>
              <a:t>O</a:t>
            </a:r>
            <a:r>
              <a:rPr lang="pl-PL" altLang="pl-PL" sz="3600" spc="-100" dirty="0" err="1" smtClean="0">
                <a:solidFill>
                  <a:srgbClr val="000000"/>
                </a:solidFill>
                <a:latin typeface="Century Gothic" pitchFamily="34" charset="0"/>
              </a:rPr>
              <a:t>gólnokształcące</a:t>
            </a:r>
            <a:r>
              <a:rPr lang="de-DE" altLang="pl-PL" sz="3600" spc="-100" dirty="0" smtClean="0">
                <a:solidFill>
                  <a:srgbClr val="000000"/>
                </a:solidFill>
                <a:latin typeface="Century Gothic" pitchFamily="34" charset="0"/>
              </a:rPr>
              <a:t> </a:t>
            </a:r>
            <a:endParaRPr lang="pl-PL" altLang="pl-PL" sz="3600" spc="-100" dirty="0" smtClean="0">
              <a:solidFill>
                <a:srgbClr val="000000"/>
              </a:solidFill>
              <a:latin typeface="Century Gothic" pitchFamily="34" charset="0"/>
            </a:endParaRPr>
          </a:p>
          <a:p>
            <a:pPr eaLnBrk="1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de-DE" altLang="pl-PL" sz="3600" spc="-100" dirty="0" smtClean="0">
                <a:solidFill>
                  <a:srgbClr val="000000"/>
                </a:solidFill>
                <a:latin typeface="Century Gothic" pitchFamily="34" charset="0"/>
              </a:rPr>
              <a:t>im</a:t>
            </a:r>
            <a:r>
              <a:rPr lang="de-DE" altLang="pl-PL" sz="3600" spc="-100" dirty="0">
                <a:solidFill>
                  <a:srgbClr val="000000"/>
                </a:solidFill>
                <a:latin typeface="Century Gothic" pitchFamily="34" charset="0"/>
              </a:rPr>
              <a:t>. </a:t>
            </a:r>
            <a:r>
              <a:rPr lang="de-DE" altLang="pl-PL" sz="3600" spc="-100" dirty="0" err="1">
                <a:solidFill>
                  <a:srgbClr val="000000"/>
                </a:solidFill>
                <a:latin typeface="Century Gothic" pitchFamily="34" charset="0"/>
              </a:rPr>
              <a:t>Stanisława</a:t>
            </a:r>
            <a:r>
              <a:rPr lang="de-DE" altLang="pl-PL" sz="3600" spc="-100" dirty="0">
                <a:solidFill>
                  <a:srgbClr val="000000"/>
                </a:solidFill>
                <a:latin typeface="Century Gothic" pitchFamily="34" charset="0"/>
              </a:rPr>
              <a:t> </a:t>
            </a:r>
            <a:r>
              <a:rPr lang="de-DE" altLang="pl-PL" sz="3600" spc="-100" dirty="0" err="1">
                <a:solidFill>
                  <a:srgbClr val="000000"/>
                </a:solidFill>
                <a:latin typeface="Century Gothic" pitchFamily="34" charset="0"/>
              </a:rPr>
              <a:t>Wyspiańskiego</a:t>
            </a:r>
            <a:r>
              <a:rPr lang="de-DE" altLang="pl-PL" sz="3600" spc="-100" dirty="0">
                <a:solidFill>
                  <a:srgbClr val="000000"/>
                </a:solidFill>
                <a:latin typeface="Century Gothic" pitchFamily="34" charset="0"/>
              </a:rPr>
              <a:t> </a:t>
            </a:r>
            <a:br>
              <a:rPr lang="de-DE" altLang="pl-PL" sz="3600" spc="-100" dirty="0">
                <a:solidFill>
                  <a:srgbClr val="000000"/>
                </a:solidFill>
                <a:latin typeface="Century Gothic" pitchFamily="34" charset="0"/>
              </a:rPr>
            </a:br>
            <a:r>
              <a:rPr lang="de-DE" altLang="pl-PL" sz="3600" spc="-100" dirty="0">
                <a:solidFill>
                  <a:srgbClr val="000000"/>
                </a:solidFill>
                <a:latin typeface="Century Gothic" pitchFamily="34" charset="0"/>
              </a:rPr>
              <a:t>w </a:t>
            </a:r>
            <a:r>
              <a:rPr lang="de-DE" altLang="pl-PL" sz="3600" spc="-100" dirty="0" err="1">
                <a:solidFill>
                  <a:srgbClr val="000000"/>
                </a:solidFill>
                <a:latin typeface="Century Gothic" pitchFamily="34" charset="0"/>
              </a:rPr>
              <a:t>Krakowie</a:t>
            </a:r>
            <a:endParaRPr lang="pl-PL" altLang="pl-PL" sz="3600" spc="-100" dirty="0">
              <a:solidFill>
                <a:srgbClr val="000000"/>
              </a:solidFill>
              <a:latin typeface="Century Gothic" pitchFamily="34" charset="0"/>
            </a:endParaRPr>
          </a:p>
          <a:p>
            <a:pPr algn="ctr" eaLnBrk="1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pl-PL" altLang="pl-PL" sz="2800" dirty="0">
              <a:solidFill>
                <a:srgbClr val="000000"/>
              </a:solidFill>
              <a:latin typeface="Calibri" pitchFamily="34" charset="0"/>
            </a:endParaRPr>
          </a:p>
          <a:p>
            <a:pPr algn="ctr" eaLnBrk="1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de-DE" altLang="pl-PL" sz="2800" dirty="0">
              <a:solidFill>
                <a:srgbClr val="000000"/>
              </a:solidFill>
              <a:latin typeface="Calibri" pitchFamily="34" charset="0"/>
            </a:endParaRPr>
          </a:p>
        </p:txBody>
      </p:sp>
      <p:pic>
        <p:nvPicPr>
          <p:cNvPr id="409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19672" y="2132856"/>
            <a:ext cx="6554335" cy="4392488"/>
          </a:xfrm>
          <a:prstGeom prst="rect">
            <a:avLst/>
          </a:prstGeom>
          <a:ln w="57150">
            <a:solidFill>
              <a:srgbClr val="FF9900"/>
            </a:solidFill>
          </a:ln>
        </p:spPr>
      </p:pic>
      <p:pic>
        <p:nvPicPr>
          <p:cNvPr id="7" name="Obraz 6" descr="logo8_20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3528" y="404664"/>
            <a:ext cx="2083875" cy="2083875"/>
          </a:xfrm>
          <a:prstGeom prst="rect">
            <a:avLst/>
          </a:prstGeom>
          <a:ln w="57150">
            <a:solidFill>
              <a:srgbClr val="FF9900"/>
            </a:solidFill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323528" y="4365104"/>
            <a:ext cx="3312367" cy="942975"/>
          </a:xfrm>
        </p:spPr>
        <p:txBody>
          <a:bodyPr/>
          <a:lstStyle/>
          <a:p>
            <a:pPr algn="r" eaLnBrk="1">
              <a:lnSpc>
                <a:spcPct val="100000"/>
              </a:lnSpc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l-PL" altLang="pl-PL" sz="3600" dirty="0" err="1" smtClean="0">
                <a:solidFill>
                  <a:schemeClr val="accent6">
                    <a:lumMod val="50000"/>
                  </a:schemeClr>
                </a:solidFill>
                <a:latin typeface="Century Gothic" pitchFamily="34" charset="0"/>
                <a:ea typeface="Microsoft YaHei"/>
              </a:rPr>
              <a:t>School</a:t>
            </a:r>
            <a:r>
              <a:rPr lang="pl-PL" altLang="pl-PL" sz="3600" dirty="0" smtClean="0">
                <a:solidFill>
                  <a:schemeClr val="accent6">
                    <a:lumMod val="50000"/>
                  </a:schemeClr>
                </a:solidFill>
                <a:latin typeface="Century Gothic" pitchFamily="34" charset="0"/>
                <a:ea typeface="Microsoft YaHei"/>
              </a:rPr>
              <a:t> </a:t>
            </a:r>
            <a:r>
              <a:rPr lang="pl-PL" altLang="pl-PL" sz="3600" dirty="0" err="1" smtClean="0">
                <a:solidFill>
                  <a:schemeClr val="accent6">
                    <a:lumMod val="50000"/>
                  </a:schemeClr>
                </a:solidFill>
                <a:latin typeface="Century Gothic" pitchFamily="34" charset="0"/>
                <a:ea typeface="Microsoft YaHei"/>
              </a:rPr>
              <a:t>choir</a:t>
            </a:r>
            <a:r>
              <a:rPr lang="pl-PL" altLang="pl-PL" sz="3600" dirty="0" smtClean="0">
                <a:solidFill>
                  <a:schemeClr val="accent6">
                    <a:lumMod val="50000"/>
                  </a:schemeClr>
                </a:solidFill>
                <a:latin typeface="Century Gothic" pitchFamily="34" charset="0"/>
                <a:ea typeface="Microsoft YaHei"/>
              </a:rPr>
              <a:t> </a:t>
            </a:r>
            <a:br>
              <a:rPr lang="pl-PL" altLang="pl-PL" sz="3600" dirty="0" smtClean="0">
                <a:solidFill>
                  <a:schemeClr val="accent6">
                    <a:lumMod val="50000"/>
                  </a:schemeClr>
                </a:solidFill>
                <a:latin typeface="Century Gothic" pitchFamily="34" charset="0"/>
                <a:ea typeface="Microsoft YaHei"/>
              </a:rPr>
            </a:br>
            <a:r>
              <a:rPr lang="pl-PL" altLang="pl-PL" sz="3600" dirty="0" smtClean="0">
                <a:solidFill>
                  <a:schemeClr val="accent6">
                    <a:lumMod val="50000"/>
                  </a:schemeClr>
                </a:solidFill>
                <a:latin typeface="Century Gothic" pitchFamily="34" charset="0"/>
                <a:ea typeface="Microsoft YaHei"/>
              </a:rPr>
              <a:t>and </a:t>
            </a:r>
            <a:r>
              <a:rPr lang="pl-PL" altLang="pl-PL" sz="3600" dirty="0" err="1" smtClean="0">
                <a:solidFill>
                  <a:schemeClr val="accent6">
                    <a:lumMod val="50000"/>
                  </a:schemeClr>
                </a:solidFill>
                <a:latin typeface="Century Gothic" pitchFamily="34" charset="0"/>
                <a:ea typeface="Microsoft YaHei"/>
              </a:rPr>
              <a:t>theatre</a:t>
            </a:r>
            <a:endParaRPr lang="en-GB" altLang="pl-PL" sz="3600" dirty="0" smtClean="0">
              <a:solidFill>
                <a:schemeClr val="accent6">
                  <a:lumMod val="50000"/>
                </a:schemeClr>
              </a:solidFill>
              <a:latin typeface="Century Gothic" pitchFamily="34" charset="0"/>
              <a:ea typeface="Microsoft YaHei"/>
            </a:endParaRPr>
          </a:p>
        </p:txBody>
      </p:sp>
      <p:pic>
        <p:nvPicPr>
          <p:cNvPr id="13315" name="Picture 2"/>
          <p:cNvPicPr>
            <a:picLocks noChangeAspect="1" noChangeArrowheads="1"/>
          </p:cNvPicPr>
          <p:nvPr/>
        </p:nvPicPr>
        <p:blipFill>
          <a:blip r:embed="rId3" cstate="print"/>
          <a:srcRect l="10526"/>
          <a:stretch>
            <a:fillRect/>
          </a:stretch>
        </p:blipFill>
        <p:spPr bwMode="auto">
          <a:xfrm>
            <a:off x="323528" y="332656"/>
            <a:ext cx="4968552" cy="3527425"/>
          </a:xfrm>
          <a:prstGeom prst="rect">
            <a:avLst/>
          </a:prstGeom>
          <a:ln w="57150">
            <a:solidFill>
              <a:srgbClr val="FF9900"/>
            </a:solidFill>
          </a:ln>
        </p:spPr>
      </p:pic>
      <p:pic>
        <p:nvPicPr>
          <p:cNvPr id="13316" name="Picture 3"/>
          <p:cNvPicPr>
            <a:picLocks noChangeAspect="1" noChangeArrowheads="1"/>
          </p:cNvPicPr>
          <p:nvPr/>
        </p:nvPicPr>
        <p:blipFill>
          <a:blip r:embed="rId4" cstate="print"/>
          <a:srcRect l="10213"/>
          <a:stretch>
            <a:fillRect/>
          </a:stretch>
        </p:blipFill>
        <p:spPr bwMode="auto">
          <a:xfrm>
            <a:off x="3923928" y="2996952"/>
            <a:ext cx="4863530" cy="3529013"/>
          </a:xfrm>
          <a:prstGeom prst="rect">
            <a:avLst/>
          </a:prstGeom>
          <a:ln w="57150">
            <a:solidFill>
              <a:srgbClr val="FF9900"/>
            </a:solidFill>
          </a:ln>
        </p:spPr>
      </p:pic>
      <p:sp>
        <p:nvSpPr>
          <p:cNvPr id="5" name="Prostokąt 4"/>
          <p:cNvSpPr/>
          <p:nvPr/>
        </p:nvSpPr>
        <p:spPr>
          <a:xfrm>
            <a:off x="6012160" y="404664"/>
            <a:ext cx="313184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pl-PL" sz="3600" dirty="0" err="1">
                <a:solidFill>
                  <a:srgbClr val="000000"/>
                </a:solidFill>
                <a:latin typeface="Century Gothic" pitchFamily="34" charset="0"/>
                <a:ea typeface="Microsoft YaHei"/>
                <a:cs typeface="+mj-cs"/>
              </a:rPr>
              <a:t>Schulchor</a:t>
            </a:r>
            <a:r>
              <a:rPr lang="en-GB" altLang="pl-PL" sz="3600" dirty="0">
                <a:solidFill>
                  <a:srgbClr val="000000"/>
                </a:solidFill>
                <a:latin typeface="Century Gothic" pitchFamily="34" charset="0"/>
                <a:ea typeface="Microsoft YaHei"/>
                <a:cs typeface="+mj-cs"/>
              </a:rPr>
              <a:t> </a:t>
            </a:r>
            <a:endParaRPr lang="pl-PL" altLang="pl-PL" sz="3600" dirty="0" smtClean="0">
              <a:solidFill>
                <a:srgbClr val="000000"/>
              </a:solidFill>
              <a:latin typeface="Century Gothic" pitchFamily="34" charset="0"/>
              <a:ea typeface="Microsoft YaHei"/>
              <a:cs typeface="+mj-cs"/>
            </a:endParaRPr>
          </a:p>
          <a:p>
            <a:r>
              <a:rPr lang="en-GB" altLang="pl-PL" sz="3600" dirty="0" smtClean="0">
                <a:solidFill>
                  <a:srgbClr val="000000"/>
                </a:solidFill>
                <a:latin typeface="Century Gothic" pitchFamily="34" charset="0"/>
                <a:ea typeface="Microsoft YaHei"/>
                <a:cs typeface="+mj-cs"/>
              </a:rPr>
              <a:t>und </a:t>
            </a:r>
            <a:r>
              <a:rPr lang="en-GB" altLang="pl-PL" sz="3600" dirty="0" err="1">
                <a:solidFill>
                  <a:srgbClr val="000000"/>
                </a:solidFill>
                <a:latin typeface="Century Gothic" pitchFamily="34" charset="0"/>
                <a:ea typeface="Microsoft YaHei"/>
                <a:cs typeface="+mj-cs"/>
              </a:rPr>
              <a:t>Schultheater</a:t>
            </a:r>
            <a:r>
              <a:rPr lang="pl-PL" altLang="pl-PL" sz="3600" dirty="0">
                <a:solidFill>
                  <a:srgbClr val="000000"/>
                </a:solidFill>
                <a:latin typeface="Century Gothic" pitchFamily="34" charset="0"/>
                <a:ea typeface="Microsoft YaHei"/>
                <a:cs typeface="+mj-cs"/>
              </a:rPr>
              <a:t/>
            </a:r>
            <a:br>
              <a:rPr lang="pl-PL" altLang="pl-PL" sz="3600" dirty="0">
                <a:solidFill>
                  <a:srgbClr val="000000"/>
                </a:solidFill>
                <a:latin typeface="Century Gothic" pitchFamily="34" charset="0"/>
                <a:ea typeface="Microsoft YaHei"/>
                <a:cs typeface="+mj-cs"/>
              </a:rPr>
            </a:br>
            <a:endParaRPr lang="pl-PL" sz="3600" dirty="0">
              <a:latin typeface="Century Gothic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1"/>
          <p:cNvSpPr>
            <a:spLocks noGrp="1" noChangeArrowheads="1"/>
          </p:cNvSpPr>
          <p:nvPr>
            <p:ph type="title"/>
          </p:nvPr>
        </p:nvSpPr>
        <p:spPr>
          <a:xfrm>
            <a:off x="323528" y="5931743"/>
            <a:ext cx="8229600" cy="809625"/>
          </a:xfrm>
        </p:spPr>
        <p:txBody>
          <a:bodyPr>
            <a:normAutofit fontScale="90000"/>
          </a:bodyPr>
          <a:lstStyle/>
          <a:p>
            <a:pPr algn="ctr" eaLnBrk="1">
              <a:lnSpc>
                <a:spcPct val="100000"/>
              </a:lnSpc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altLang="pl-PL" sz="4000" dirty="0" err="1" smtClean="0">
                <a:solidFill>
                  <a:srgbClr val="000000"/>
                </a:solidFill>
                <a:latin typeface="Century Gothic" pitchFamily="34" charset="0"/>
              </a:rPr>
              <a:t>Wohltätige</a:t>
            </a:r>
            <a:r>
              <a:rPr lang="en-GB" altLang="pl-PL" sz="4000" dirty="0" smtClean="0">
                <a:solidFill>
                  <a:srgbClr val="000000"/>
                </a:solidFill>
                <a:latin typeface="Century Gothic" pitchFamily="34" charset="0"/>
              </a:rPr>
              <a:t> </a:t>
            </a:r>
            <a:r>
              <a:rPr lang="en-GB" altLang="pl-PL" sz="4000" dirty="0" err="1" smtClean="0">
                <a:solidFill>
                  <a:srgbClr val="000000"/>
                </a:solidFill>
                <a:latin typeface="Century Gothic" pitchFamily="34" charset="0"/>
              </a:rPr>
              <a:t>Aktivitäten</a:t>
            </a:r>
            <a:r>
              <a:rPr lang="pl-PL" altLang="pl-PL" sz="4000" dirty="0" smtClean="0">
                <a:solidFill>
                  <a:srgbClr val="000000"/>
                </a:solidFill>
                <a:latin typeface="Century Gothic" pitchFamily="34" charset="0"/>
              </a:rPr>
              <a:t/>
            </a:r>
            <a:br>
              <a:rPr lang="pl-PL" altLang="pl-PL" sz="4000" dirty="0" smtClean="0">
                <a:solidFill>
                  <a:srgbClr val="000000"/>
                </a:solidFill>
                <a:latin typeface="Century Gothic" pitchFamily="34" charset="0"/>
              </a:rPr>
            </a:br>
            <a:r>
              <a:rPr lang="pl-PL" altLang="pl-PL" sz="4000" dirty="0" err="1" smtClean="0">
                <a:solidFill>
                  <a:schemeClr val="accent6">
                    <a:lumMod val="50000"/>
                  </a:schemeClr>
                </a:solidFill>
                <a:latin typeface="Century Gothic" pitchFamily="34" charset="0"/>
              </a:rPr>
              <a:t>Charity</a:t>
            </a:r>
            <a:r>
              <a:rPr lang="pl-PL" altLang="pl-PL" sz="4000" dirty="0" smtClean="0">
                <a:solidFill>
                  <a:schemeClr val="accent6">
                    <a:lumMod val="50000"/>
                  </a:schemeClr>
                </a:solidFill>
                <a:latin typeface="Century Gothic" pitchFamily="34" charset="0"/>
              </a:rPr>
              <a:t> </a:t>
            </a:r>
            <a:r>
              <a:rPr lang="pl-PL" altLang="pl-PL" sz="4000" dirty="0" err="1" smtClean="0">
                <a:solidFill>
                  <a:schemeClr val="accent6">
                    <a:lumMod val="50000"/>
                  </a:schemeClr>
                </a:solidFill>
                <a:latin typeface="Century Gothic" pitchFamily="34" charset="0"/>
              </a:rPr>
              <a:t>events</a:t>
            </a:r>
            <a:endParaRPr lang="en-GB" altLang="pl-PL" sz="4000" dirty="0" smtClean="0">
              <a:solidFill>
                <a:schemeClr val="accent6">
                  <a:lumMod val="50000"/>
                </a:schemeClr>
              </a:solidFill>
              <a:latin typeface="Century Gothic" pitchFamily="34" charset="0"/>
            </a:endParaRPr>
          </a:p>
        </p:txBody>
      </p:sp>
      <p:pic>
        <p:nvPicPr>
          <p:cNvPr id="14339" name="Picture 2"/>
          <p:cNvPicPr>
            <a:picLocks noChangeAspect="1" noChangeArrowheads="1"/>
          </p:cNvPicPr>
          <p:nvPr/>
        </p:nvPicPr>
        <p:blipFill>
          <a:blip r:embed="rId3" cstate="print"/>
          <a:srcRect t="2562" r="6136" b="9912"/>
          <a:stretch>
            <a:fillRect/>
          </a:stretch>
        </p:blipFill>
        <p:spPr bwMode="auto">
          <a:xfrm>
            <a:off x="251520" y="3212976"/>
            <a:ext cx="3592587" cy="2285824"/>
          </a:xfrm>
          <a:prstGeom prst="rect">
            <a:avLst/>
          </a:prstGeom>
          <a:ln w="57150">
            <a:solidFill>
              <a:srgbClr val="FF9900"/>
            </a:solidFill>
          </a:ln>
        </p:spPr>
      </p:pic>
      <p:pic>
        <p:nvPicPr>
          <p:cNvPr id="14340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04248" y="476672"/>
            <a:ext cx="2024063" cy="3038475"/>
          </a:xfrm>
          <a:prstGeom prst="rect">
            <a:avLst/>
          </a:prstGeom>
          <a:ln w="57150">
            <a:solidFill>
              <a:srgbClr val="FF9900"/>
            </a:solidFill>
          </a:ln>
        </p:spPr>
      </p:pic>
      <p:pic>
        <p:nvPicPr>
          <p:cNvPr id="14341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139952" y="3212976"/>
            <a:ext cx="3429000" cy="2286000"/>
          </a:xfrm>
          <a:prstGeom prst="rect">
            <a:avLst/>
          </a:prstGeom>
          <a:ln w="57150">
            <a:solidFill>
              <a:srgbClr val="FF9900"/>
            </a:solidFill>
          </a:ln>
        </p:spPr>
      </p:pic>
      <p:pic>
        <p:nvPicPr>
          <p:cNvPr id="14342" name="Picture 5"/>
          <p:cNvPicPr>
            <a:picLocks noChangeAspect="1" noChangeArrowheads="1"/>
          </p:cNvPicPr>
          <p:nvPr/>
        </p:nvPicPr>
        <p:blipFill>
          <a:blip r:embed="rId6" cstate="print"/>
          <a:srcRect l="10022" r="13811" b="5383"/>
          <a:stretch>
            <a:fillRect/>
          </a:stretch>
        </p:blipFill>
        <p:spPr bwMode="auto">
          <a:xfrm>
            <a:off x="323528" y="476672"/>
            <a:ext cx="2739490" cy="2268000"/>
          </a:xfrm>
          <a:prstGeom prst="rect">
            <a:avLst/>
          </a:prstGeom>
          <a:ln w="57150">
            <a:solidFill>
              <a:srgbClr val="FF9900"/>
            </a:solidFill>
          </a:ln>
        </p:spPr>
      </p:pic>
      <p:pic>
        <p:nvPicPr>
          <p:cNvPr id="14343" name="Picture 6"/>
          <p:cNvPicPr>
            <a:picLocks noChangeAspect="1" noChangeArrowheads="1"/>
          </p:cNvPicPr>
          <p:nvPr/>
        </p:nvPicPr>
        <p:blipFill>
          <a:blip r:embed="rId7" cstate="print"/>
          <a:srcRect l="10406"/>
          <a:stretch>
            <a:fillRect/>
          </a:stretch>
        </p:blipFill>
        <p:spPr bwMode="auto">
          <a:xfrm>
            <a:off x="3347864" y="476672"/>
            <a:ext cx="3048702" cy="2268000"/>
          </a:xfrm>
          <a:prstGeom prst="rect">
            <a:avLst/>
          </a:prstGeom>
          <a:ln w="57150">
            <a:solidFill>
              <a:srgbClr val="FF9900"/>
            </a:solidFill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179512" y="5516563"/>
            <a:ext cx="8964488" cy="1085850"/>
          </a:xfrm>
        </p:spPr>
        <p:txBody>
          <a:bodyPr/>
          <a:lstStyle/>
          <a:p>
            <a:pPr eaLnBrk="1">
              <a:lnSpc>
                <a:spcPct val="100000"/>
              </a:lnSpc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altLang="pl-PL" sz="4000" dirty="0" smtClean="0">
                <a:solidFill>
                  <a:srgbClr val="000000"/>
                </a:solidFill>
                <a:latin typeface="Century Gothic" pitchFamily="34" charset="0"/>
              </a:rPr>
              <a:t>W</a:t>
            </a:r>
            <a:r>
              <a:rPr lang="pl-PL" altLang="pl-PL" sz="4000" dirty="0" err="1" smtClean="0">
                <a:solidFill>
                  <a:srgbClr val="000000"/>
                </a:solidFill>
                <a:latin typeface="Century Gothic" pitchFamily="34" charset="0"/>
              </a:rPr>
              <a:t>yspiański-Stadtrallye</a:t>
            </a:r>
            <a:r>
              <a:rPr lang="pl-PL" altLang="pl-PL" sz="4000" dirty="0" smtClean="0">
                <a:solidFill>
                  <a:srgbClr val="000000"/>
                </a:solidFill>
                <a:latin typeface="Century Gothic" pitchFamily="34" charset="0"/>
              </a:rPr>
              <a:t/>
            </a:r>
            <a:br>
              <a:rPr lang="pl-PL" altLang="pl-PL" sz="4000" dirty="0" smtClean="0">
                <a:solidFill>
                  <a:srgbClr val="000000"/>
                </a:solidFill>
                <a:latin typeface="Century Gothic" pitchFamily="34" charset="0"/>
              </a:rPr>
            </a:br>
            <a:r>
              <a:rPr lang="pl-PL" altLang="pl-PL" sz="4000" dirty="0" smtClean="0">
                <a:solidFill>
                  <a:schemeClr val="accent6">
                    <a:lumMod val="50000"/>
                  </a:schemeClr>
                </a:solidFill>
                <a:latin typeface="Century Gothic" pitchFamily="34" charset="0"/>
              </a:rPr>
              <a:t>City </a:t>
            </a:r>
            <a:r>
              <a:rPr lang="pl-PL" altLang="pl-PL" sz="4000" dirty="0" err="1" smtClean="0">
                <a:solidFill>
                  <a:schemeClr val="accent6">
                    <a:lumMod val="50000"/>
                  </a:schemeClr>
                </a:solidFill>
                <a:latin typeface="Century Gothic" pitchFamily="34" charset="0"/>
              </a:rPr>
              <a:t>game</a:t>
            </a:r>
            <a:r>
              <a:rPr lang="pl-PL" altLang="pl-PL" sz="4000" dirty="0" smtClean="0">
                <a:solidFill>
                  <a:schemeClr val="accent6">
                    <a:lumMod val="50000"/>
                  </a:schemeClr>
                </a:solidFill>
                <a:latin typeface="Century Gothic" pitchFamily="34" charset="0"/>
              </a:rPr>
              <a:t> </a:t>
            </a:r>
            <a:r>
              <a:rPr lang="pl-PL" altLang="pl-PL" sz="4000" dirty="0" err="1" smtClean="0">
                <a:solidFill>
                  <a:schemeClr val="accent6">
                    <a:lumMod val="50000"/>
                  </a:schemeClr>
                </a:solidFill>
                <a:latin typeface="Century Gothic" pitchFamily="34" charset="0"/>
              </a:rPr>
              <a:t>about</a:t>
            </a:r>
            <a:r>
              <a:rPr lang="pl-PL" altLang="pl-PL" sz="4000" dirty="0" smtClean="0">
                <a:solidFill>
                  <a:schemeClr val="accent6">
                    <a:lumMod val="50000"/>
                  </a:schemeClr>
                </a:solidFill>
                <a:latin typeface="Century Gothic" pitchFamily="34" charset="0"/>
              </a:rPr>
              <a:t> Wyspiański</a:t>
            </a:r>
            <a:endParaRPr lang="en-GB" altLang="pl-PL" sz="4000" dirty="0" smtClean="0">
              <a:solidFill>
                <a:schemeClr val="accent6">
                  <a:lumMod val="50000"/>
                </a:schemeClr>
              </a:solidFill>
              <a:latin typeface="Century Gothic" pitchFamily="34" charset="0"/>
            </a:endParaRPr>
          </a:p>
        </p:txBody>
      </p:sp>
      <p:pic>
        <p:nvPicPr>
          <p:cNvPr id="1536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8450" y="350838"/>
            <a:ext cx="3854450" cy="5043487"/>
          </a:xfrm>
          <a:prstGeom prst="rect">
            <a:avLst/>
          </a:prstGeom>
          <a:ln w="57150">
            <a:solidFill>
              <a:srgbClr val="FF9900"/>
            </a:solidFill>
          </a:ln>
        </p:spPr>
      </p:pic>
      <p:pic>
        <p:nvPicPr>
          <p:cNvPr id="15364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80112" y="3356992"/>
            <a:ext cx="3095625" cy="2236787"/>
          </a:xfrm>
          <a:prstGeom prst="rect">
            <a:avLst/>
          </a:prstGeom>
          <a:ln w="57150">
            <a:solidFill>
              <a:srgbClr val="FF9900"/>
            </a:solidFill>
          </a:ln>
        </p:spPr>
      </p:pic>
      <p:pic>
        <p:nvPicPr>
          <p:cNvPr id="15365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88024" y="260648"/>
            <a:ext cx="3952875" cy="2806700"/>
          </a:xfrm>
          <a:prstGeom prst="rect">
            <a:avLst/>
          </a:prstGeom>
          <a:ln w="57150">
            <a:solidFill>
              <a:srgbClr val="FF9900"/>
            </a:solidFill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1"/>
          <p:cNvSpPr>
            <a:spLocks noChangeArrowheads="1"/>
          </p:cNvSpPr>
          <p:nvPr/>
        </p:nvSpPr>
        <p:spPr bwMode="auto">
          <a:xfrm>
            <a:off x="762000" y="685800"/>
            <a:ext cx="7543800" cy="3886200"/>
          </a:xfrm>
          <a:prstGeom prst="rect">
            <a:avLst/>
          </a:prstGeom>
          <a:noFill/>
          <a:ln w="9360">
            <a:noFill/>
            <a:round/>
            <a:headEnd/>
            <a:tailEnd/>
          </a:ln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pl-PL" altLang="pl-PL"/>
          </a:p>
        </p:txBody>
      </p:sp>
      <p:pic>
        <p:nvPicPr>
          <p:cNvPr id="16388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45836" y="260648"/>
            <a:ext cx="3974636" cy="2340000"/>
          </a:xfrm>
          <a:prstGeom prst="rect">
            <a:avLst/>
          </a:prstGeom>
          <a:ln w="57150">
            <a:solidFill>
              <a:srgbClr val="FF9900"/>
            </a:solidFill>
          </a:ln>
        </p:spPr>
      </p:pic>
      <p:sp>
        <p:nvSpPr>
          <p:cNvPr id="16389" name="Rectangle 6"/>
          <p:cNvSpPr>
            <a:spLocks noGrp="1" noChangeArrowheads="1"/>
          </p:cNvSpPr>
          <p:nvPr>
            <p:ph type="title" idx="4294967295"/>
          </p:nvPr>
        </p:nvSpPr>
        <p:spPr>
          <a:xfrm>
            <a:off x="179957" y="5805264"/>
            <a:ext cx="9072563" cy="693738"/>
          </a:xfrm>
        </p:spPr>
        <p:txBody>
          <a:bodyPr/>
          <a:lstStyle/>
          <a:p>
            <a:pPr eaLnBrk="1">
              <a:lnSpc>
                <a:spcPct val="100000"/>
              </a:lnSpc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de-DE" altLang="pl-PL" sz="2800" dirty="0" smtClean="0">
                <a:solidFill>
                  <a:srgbClr val="000000"/>
                </a:solidFill>
                <a:latin typeface="Century Gothic" pitchFamily="34" charset="0"/>
              </a:rPr>
              <a:t>Im VIII LO trifft sich die Tradition mit der Modernität</a:t>
            </a:r>
            <a:r>
              <a:rPr lang="pl-PL" altLang="pl-PL" sz="2800" dirty="0" smtClean="0">
                <a:solidFill>
                  <a:srgbClr val="000000"/>
                </a:solidFill>
                <a:latin typeface="Century Gothic" pitchFamily="34" charset="0"/>
              </a:rPr>
              <a:t/>
            </a:r>
            <a:br>
              <a:rPr lang="pl-PL" altLang="pl-PL" sz="2800" dirty="0" smtClean="0">
                <a:solidFill>
                  <a:srgbClr val="000000"/>
                </a:solidFill>
                <a:latin typeface="Century Gothic" pitchFamily="34" charset="0"/>
              </a:rPr>
            </a:br>
            <a:r>
              <a:rPr lang="pl-PL" altLang="pl-PL" sz="2800" dirty="0" smtClean="0">
                <a:solidFill>
                  <a:schemeClr val="accent6">
                    <a:lumMod val="50000"/>
                  </a:schemeClr>
                </a:solidFill>
                <a:latin typeface="Century Gothic" pitchFamily="34" charset="0"/>
              </a:rPr>
              <a:t>In VIII LO </a:t>
            </a:r>
            <a:r>
              <a:rPr lang="pl-PL" altLang="pl-PL" sz="2800" dirty="0" err="1" smtClean="0">
                <a:solidFill>
                  <a:schemeClr val="accent6">
                    <a:lumMod val="50000"/>
                  </a:schemeClr>
                </a:solidFill>
                <a:latin typeface="Century Gothic" pitchFamily="34" charset="0"/>
              </a:rPr>
              <a:t>tradition</a:t>
            </a:r>
            <a:r>
              <a:rPr lang="pl-PL" altLang="pl-PL" sz="2800" dirty="0" smtClean="0">
                <a:solidFill>
                  <a:schemeClr val="accent6">
                    <a:lumMod val="50000"/>
                  </a:schemeClr>
                </a:solidFill>
                <a:latin typeface="Century Gothic" pitchFamily="34" charset="0"/>
              </a:rPr>
              <a:t> </a:t>
            </a:r>
            <a:r>
              <a:rPr lang="pl-PL" altLang="pl-PL" sz="2800" dirty="0" err="1" smtClean="0">
                <a:solidFill>
                  <a:schemeClr val="accent6">
                    <a:lumMod val="50000"/>
                  </a:schemeClr>
                </a:solidFill>
                <a:latin typeface="Century Gothic" pitchFamily="34" charset="0"/>
              </a:rPr>
              <a:t>meets</a:t>
            </a:r>
            <a:r>
              <a:rPr lang="pl-PL" altLang="pl-PL" sz="2800" dirty="0" smtClean="0">
                <a:solidFill>
                  <a:schemeClr val="accent6">
                    <a:lumMod val="50000"/>
                  </a:schemeClr>
                </a:solidFill>
                <a:latin typeface="Century Gothic" pitchFamily="34" charset="0"/>
              </a:rPr>
              <a:t> </a:t>
            </a:r>
            <a:r>
              <a:rPr lang="pl-PL" altLang="pl-PL" sz="2800" dirty="0" err="1" smtClean="0">
                <a:solidFill>
                  <a:schemeClr val="accent6">
                    <a:lumMod val="50000"/>
                  </a:schemeClr>
                </a:solidFill>
                <a:latin typeface="Century Gothic" pitchFamily="34" charset="0"/>
              </a:rPr>
              <a:t>modernity</a:t>
            </a:r>
            <a:endParaRPr lang="de-DE" altLang="pl-PL" sz="2800" dirty="0" smtClean="0">
              <a:solidFill>
                <a:schemeClr val="accent6">
                  <a:lumMod val="50000"/>
                </a:schemeClr>
              </a:solidFill>
              <a:latin typeface="Century Gothic" pitchFamily="34" charset="0"/>
            </a:endParaRPr>
          </a:p>
        </p:txBody>
      </p:sp>
      <p:sp>
        <p:nvSpPr>
          <p:cNvPr id="16391" name="Rectangle 1"/>
          <p:cNvSpPr>
            <a:spLocks noChangeArrowheads="1"/>
          </p:cNvSpPr>
          <p:nvPr/>
        </p:nvSpPr>
        <p:spPr bwMode="auto">
          <a:xfrm>
            <a:off x="814388" y="622300"/>
            <a:ext cx="7543800" cy="3886200"/>
          </a:xfrm>
          <a:prstGeom prst="rect">
            <a:avLst/>
          </a:prstGeom>
          <a:noFill/>
          <a:ln w="9360">
            <a:noFill/>
            <a:round/>
            <a:headEnd/>
            <a:tailEnd/>
          </a:ln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pl-PL" altLang="pl-PL"/>
          </a:p>
        </p:txBody>
      </p:sp>
      <p:sp>
        <p:nvSpPr>
          <p:cNvPr id="16392" name="Prostokąt 3"/>
          <p:cNvSpPr>
            <a:spLocks noChangeArrowheads="1"/>
          </p:cNvSpPr>
          <p:nvPr/>
        </p:nvSpPr>
        <p:spPr bwMode="auto">
          <a:xfrm>
            <a:off x="2286000" y="2828925"/>
            <a:ext cx="45720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t"/>
            <a:r>
              <a:rPr lang="pl-PL" altLang="pl-PL" u="sng">
                <a:solidFill>
                  <a:srgbClr val="23527C"/>
                </a:solidFill>
                <a:latin typeface="Lato"/>
              </a:rPr>
              <a:t/>
            </a:r>
            <a:br>
              <a:rPr lang="pl-PL" altLang="pl-PL" u="sng">
                <a:solidFill>
                  <a:srgbClr val="23527C"/>
                </a:solidFill>
                <a:latin typeface="Lato"/>
              </a:rPr>
            </a:br>
            <a:endParaRPr lang="pl-PL" altLang="pl-PL">
              <a:solidFill>
                <a:srgbClr val="444444"/>
              </a:solidFill>
              <a:latin typeface="Lato"/>
            </a:endParaRPr>
          </a:p>
          <a:p>
            <a:r>
              <a:rPr lang="pl-PL" altLang="pl-PL"/>
              <a:t/>
            </a:r>
            <a:br>
              <a:rPr lang="pl-PL" altLang="pl-PL"/>
            </a:br>
            <a:endParaRPr lang="pl-PL" altLang="pl-PL"/>
          </a:p>
        </p:txBody>
      </p:sp>
      <p:sp>
        <p:nvSpPr>
          <p:cNvPr id="16393" name="Prostokąt 4"/>
          <p:cNvSpPr>
            <a:spLocks noChangeArrowheads="1"/>
          </p:cNvSpPr>
          <p:nvPr/>
        </p:nvSpPr>
        <p:spPr bwMode="auto">
          <a:xfrm>
            <a:off x="2286000" y="2828925"/>
            <a:ext cx="45720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t"/>
            <a:r>
              <a:rPr lang="pl-PL" altLang="pl-PL" u="sng">
                <a:solidFill>
                  <a:srgbClr val="23527C"/>
                </a:solidFill>
                <a:latin typeface="Lato"/>
              </a:rPr>
              <a:t/>
            </a:r>
            <a:br>
              <a:rPr lang="pl-PL" altLang="pl-PL" u="sng">
                <a:solidFill>
                  <a:srgbClr val="23527C"/>
                </a:solidFill>
                <a:latin typeface="Lato"/>
              </a:rPr>
            </a:br>
            <a:endParaRPr lang="pl-PL" altLang="pl-PL">
              <a:solidFill>
                <a:srgbClr val="444444"/>
              </a:solidFill>
              <a:latin typeface="Lato"/>
            </a:endParaRPr>
          </a:p>
          <a:p>
            <a:r>
              <a:rPr lang="pl-PL" altLang="pl-PL"/>
              <a:t/>
            </a:r>
            <a:br>
              <a:rPr lang="pl-PL" altLang="pl-PL"/>
            </a:br>
            <a:endParaRPr lang="pl-PL" altLang="pl-PL"/>
          </a:p>
        </p:txBody>
      </p:sp>
      <p:pic>
        <p:nvPicPr>
          <p:cNvPr id="16394" name="Picture 13" descr="http://www.viii-lo.krakow.pl/wp-content/uploads/fotokronika/public_html/2015/11/11_piatek/IMG_377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260647"/>
            <a:ext cx="3509999" cy="2340000"/>
          </a:xfrm>
          <a:prstGeom prst="rect">
            <a:avLst/>
          </a:prstGeom>
          <a:ln w="57150">
            <a:solidFill>
              <a:srgbClr val="FF9900"/>
            </a:solidFill>
          </a:ln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5" cstate="print"/>
          <a:srcRect l="5630"/>
          <a:stretch>
            <a:fillRect/>
          </a:stretch>
        </p:blipFill>
        <p:spPr bwMode="auto">
          <a:xfrm>
            <a:off x="4986580" y="2924944"/>
            <a:ext cx="3833892" cy="2844000"/>
          </a:xfrm>
          <a:prstGeom prst="rect">
            <a:avLst/>
          </a:prstGeom>
          <a:ln w="57150">
            <a:solidFill>
              <a:srgbClr val="FF9900"/>
            </a:solidFill>
          </a:ln>
        </p:spPr>
      </p:pic>
      <p:pic>
        <p:nvPicPr>
          <p:cNvPr id="12" name="Obraz 2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3528" y="2924944"/>
            <a:ext cx="4267545" cy="2844000"/>
          </a:xfrm>
          <a:prstGeom prst="rect">
            <a:avLst/>
          </a:prstGeom>
          <a:ln w="57150">
            <a:solidFill>
              <a:srgbClr val="FF9900"/>
            </a:solidFill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5301208"/>
            <a:ext cx="9158289" cy="1014412"/>
          </a:xfrm>
        </p:spPr>
        <p:txBody>
          <a:bodyPr/>
          <a:lstStyle/>
          <a:p>
            <a:pPr algn="ctr" eaLnBrk="1">
              <a:lnSpc>
                <a:spcPct val="100000"/>
              </a:lnSpc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de-DE" altLang="pl-PL" sz="3600" dirty="0" smtClean="0">
                <a:solidFill>
                  <a:srgbClr val="000000"/>
                </a:solidFill>
                <a:latin typeface="Century Gothic" pitchFamily="34" charset="0"/>
              </a:rPr>
              <a:t>In unserer Schule ist immer etwas los</a:t>
            </a:r>
            <a:r>
              <a:rPr lang="pl-PL" altLang="pl-PL" sz="3600" dirty="0" smtClean="0">
                <a:solidFill>
                  <a:srgbClr val="000000"/>
                </a:solidFill>
                <a:latin typeface="Century Gothic" pitchFamily="34" charset="0"/>
              </a:rPr>
              <a:t/>
            </a:r>
            <a:br>
              <a:rPr lang="pl-PL" altLang="pl-PL" sz="3600" dirty="0" smtClean="0">
                <a:solidFill>
                  <a:srgbClr val="000000"/>
                </a:solidFill>
                <a:latin typeface="Century Gothic" pitchFamily="34" charset="0"/>
              </a:rPr>
            </a:br>
            <a:r>
              <a:rPr lang="pl-PL" altLang="pl-PL" sz="3600" spc="-100" dirty="0" err="1" smtClean="0">
                <a:solidFill>
                  <a:schemeClr val="accent6">
                    <a:lumMod val="50000"/>
                  </a:schemeClr>
                </a:solidFill>
                <a:latin typeface="Century Gothic" pitchFamily="34" charset="0"/>
              </a:rPr>
              <a:t>Lots</a:t>
            </a:r>
            <a:r>
              <a:rPr lang="pl-PL" altLang="pl-PL" sz="3600" spc="-100" dirty="0" smtClean="0">
                <a:solidFill>
                  <a:schemeClr val="accent6">
                    <a:lumMod val="50000"/>
                  </a:schemeClr>
                </a:solidFill>
                <a:latin typeface="Century Gothic" pitchFamily="34" charset="0"/>
              </a:rPr>
              <a:t> of </a:t>
            </a:r>
            <a:r>
              <a:rPr lang="pl-PL" altLang="pl-PL" sz="3600" spc="-100" dirty="0" err="1" smtClean="0">
                <a:solidFill>
                  <a:schemeClr val="accent6">
                    <a:lumMod val="50000"/>
                  </a:schemeClr>
                </a:solidFill>
                <a:latin typeface="Century Gothic" pitchFamily="34" charset="0"/>
              </a:rPr>
              <a:t>events</a:t>
            </a:r>
            <a:r>
              <a:rPr lang="pl-PL" altLang="pl-PL" sz="3600" spc="-100" dirty="0" smtClean="0">
                <a:solidFill>
                  <a:schemeClr val="accent6">
                    <a:lumMod val="50000"/>
                  </a:schemeClr>
                </a:solidFill>
                <a:latin typeface="Century Gothic" pitchFamily="34" charset="0"/>
              </a:rPr>
              <a:t> i</a:t>
            </a:r>
            <a:r>
              <a:rPr lang="en-US" altLang="pl-PL" sz="3600" spc="-100" dirty="0" smtClean="0">
                <a:solidFill>
                  <a:schemeClr val="accent6">
                    <a:lumMod val="50000"/>
                  </a:schemeClr>
                </a:solidFill>
                <a:latin typeface="Century Gothic" pitchFamily="34" charset="0"/>
              </a:rPr>
              <a:t>n </a:t>
            </a:r>
            <a:r>
              <a:rPr lang="en-US" altLang="pl-PL" sz="3600" spc="-100" dirty="0" smtClean="0">
                <a:solidFill>
                  <a:schemeClr val="accent6">
                    <a:lumMod val="50000"/>
                  </a:schemeClr>
                </a:solidFill>
                <a:latin typeface="Century Gothic" pitchFamily="34" charset="0"/>
              </a:rPr>
              <a:t>our school </a:t>
            </a:r>
            <a:endParaRPr lang="de-DE" altLang="pl-PL" sz="3600" spc="-100" dirty="0" smtClean="0">
              <a:solidFill>
                <a:schemeClr val="accent6">
                  <a:lumMod val="50000"/>
                </a:schemeClr>
              </a:solidFill>
              <a:latin typeface="Century Gothic" pitchFamily="34" charset="0"/>
            </a:endParaRPr>
          </a:p>
        </p:txBody>
      </p:sp>
      <p:sp>
        <p:nvSpPr>
          <p:cNvPr id="17411" name="Rectangle 2"/>
          <p:cNvSpPr>
            <a:spLocks noChangeArrowheads="1"/>
          </p:cNvSpPr>
          <p:nvPr/>
        </p:nvSpPr>
        <p:spPr bwMode="auto">
          <a:xfrm>
            <a:off x="762000" y="685800"/>
            <a:ext cx="7543800" cy="3886200"/>
          </a:xfrm>
          <a:prstGeom prst="rect">
            <a:avLst/>
          </a:prstGeom>
          <a:noFill/>
          <a:ln w="9360">
            <a:noFill/>
            <a:round/>
            <a:headEnd/>
            <a:tailEnd/>
          </a:ln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pl-PL" altLang="pl-PL"/>
          </a:p>
        </p:txBody>
      </p:sp>
      <p:pic>
        <p:nvPicPr>
          <p:cNvPr id="17412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16126" y="215901"/>
            <a:ext cx="5152950" cy="4941292"/>
          </a:xfrm>
          <a:prstGeom prst="rect">
            <a:avLst/>
          </a:prstGeom>
          <a:ln w="57150">
            <a:solidFill>
              <a:srgbClr val="FF9900"/>
            </a:solidFill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1144588" y="4724400"/>
            <a:ext cx="6781800" cy="1600200"/>
          </a:xfrm>
        </p:spPr>
        <p:txBody>
          <a:bodyPr/>
          <a:lstStyle/>
          <a:p>
            <a:pPr algn="ctr" eaLnBrk="1">
              <a:lnSpc>
                <a:spcPct val="100000"/>
              </a:lnSpc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altLang="pl-PL" sz="4800" b="1" dirty="0" err="1" smtClean="0">
                <a:solidFill>
                  <a:srgbClr val="000000"/>
                </a:solidFill>
                <a:latin typeface="Century Gothic" pitchFamily="34" charset="0"/>
              </a:rPr>
              <a:t>Stanisław</a:t>
            </a:r>
            <a:r>
              <a:rPr lang="en-GB" altLang="pl-PL" sz="4800" b="1" dirty="0" smtClean="0">
                <a:solidFill>
                  <a:srgbClr val="000000"/>
                </a:solidFill>
                <a:latin typeface="Century Gothic" pitchFamily="34" charset="0"/>
              </a:rPr>
              <a:t> </a:t>
            </a:r>
            <a:r>
              <a:rPr lang="en-GB" altLang="pl-PL" sz="4800" b="1" dirty="0" err="1" smtClean="0">
                <a:solidFill>
                  <a:srgbClr val="000000"/>
                </a:solidFill>
                <a:latin typeface="Century Gothic" pitchFamily="34" charset="0"/>
              </a:rPr>
              <a:t>Wyspiański</a:t>
            </a:r>
            <a:r>
              <a:rPr lang="en-GB" altLang="pl-PL" sz="4800" b="1" dirty="0" smtClean="0">
                <a:solidFill>
                  <a:srgbClr val="000000"/>
                </a:solidFill>
                <a:latin typeface="Century Gothic" pitchFamily="34" charset="0"/>
              </a:rPr>
              <a:t>  </a:t>
            </a:r>
            <a:r>
              <a:rPr lang="en-GB" altLang="pl-PL" sz="4000" dirty="0" err="1" smtClean="0">
                <a:solidFill>
                  <a:srgbClr val="000000"/>
                </a:solidFill>
                <a:latin typeface="Century Gothic" pitchFamily="34" charset="0"/>
              </a:rPr>
              <a:t>Schulpatron</a:t>
            </a:r>
            <a:r>
              <a:rPr lang="pl-PL" altLang="pl-PL" sz="4000" dirty="0" smtClean="0">
                <a:solidFill>
                  <a:srgbClr val="000000"/>
                </a:solidFill>
                <a:latin typeface="Century Gothic" pitchFamily="34" charset="0"/>
              </a:rPr>
              <a:t/>
            </a:r>
            <a:br>
              <a:rPr lang="pl-PL" altLang="pl-PL" sz="4000" dirty="0" smtClean="0">
                <a:solidFill>
                  <a:srgbClr val="000000"/>
                </a:solidFill>
                <a:latin typeface="Century Gothic" pitchFamily="34" charset="0"/>
              </a:rPr>
            </a:br>
            <a:r>
              <a:rPr lang="pl-PL" altLang="pl-PL" sz="4000" dirty="0" err="1" smtClean="0">
                <a:solidFill>
                  <a:schemeClr val="accent6">
                    <a:lumMod val="50000"/>
                  </a:schemeClr>
                </a:solidFill>
                <a:latin typeface="Century Gothic" pitchFamily="34" charset="0"/>
              </a:rPr>
              <a:t>School’s</a:t>
            </a:r>
            <a:r>
              <a:rPr lang="pl-PL" altLang="pl-PL" sz="4000" dirty="0" smtClean="0">
                <a:solidFill>
                  <a:schemeClr val="accent6">
                    <a:lumMod val="50000"/>
                  </a:schemeClr>
                </a:solidFill>
                <a:latin typeface="Century Gothic" pitchFamily="34" charset="0"/>
              </a:rPr>
              <a:t> patron</a:t>
            </a:r>
            <a:endParaRPr lang="en-GB" altLang="pl-PL" sz="4000" dirty="0" smtClean="0">
              <a:solidFill>
                <a:schemeClr val="accent6">
                  <a:lumMod val="50000"/>
                </a:schemeClr>
              </a:solidFill>
              <a:latin typeface="Century Gothic" pitchFamily="34" charset="0"/>
            </a:endParaRPr>
          </a:p>
        </p:txBody>
      </p:sp>
      <p:pic>
        <p:nvPicPr>
          <p:cNvPr id="512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40013" y="685800"/>
            <a:ext cx="3789362" cy="3886200"/>
          </a:xfrm>
          <a:prstGeom prst="rect">
            <a:avLst/>
          </a:prstGeom>
          <a:ln w="57150">
            <a:solidFill>
              <a:srgbClr val="FF9900"/>
            </a:solidFill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1"/>
          <p:cNvPicPr>
            <a:picLocks noChangeAspect="1" noChangeArrowheads="1"/>
          </p:cNvPicPr>
          <p:nvPr/>
        </p:nvPicPr>
        <p:blipFill>
          <a:blip r:embed="rId3" cstate="print"/>
          <a:srcRect b="16033"/>
          <a:stretch>
            <a:fillRect/>
          </a:stretch>
        </p:blipFill>
        <p:spPr bwMode="auto">
          <a:xfrm>
            <a:off x="323529" y="3542514"/>
            <a:ext cx="4104456" cy="2910772"/>
          </a:xfrm>
          <a:prstGeom prst="rect">
            <a:avLst/>
          </a:prstGeom>
          <a:ln w="57150">
            <a:solidFill>
              <a:srgbClr val="FF9900"/>
            </a:solidFill>
          </a:ln>
        </p:spPr>
      </p:pic>
      <p:sp>
        <p:nvSpPr>
          <p:cNvPr id="614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67544" y="188640"/>
            <a:ext cx="3744416" cy="1326711"/>
          </a:xfrm>
        </p:spPr>
        <p:txBody>
          <a:bodyPr/>
          <a:lstStyle/>
          <a:p>
            <a:pPr algn="r" eaLnBrk="1">
              <a:lnSpc>
                <a:spcPct val="100000"/>
              </a:lnSpc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l-PL" altLang="pl-PL" sz="3600" b="1" dirty="0" err="1" smtClean="0">
                <a:solidFill>
                  <a:schemeClr val="tx1"/>
                </a:solidFill>
                <a:latin typeface="Century Gothic" pitchFamily="34" charset="0"/>
              </a:rPr>
              <a:t>Vorteile</a:t>
            </a:r>
            <a:r>
              <a:rPr lang="pl-PL" altLang="pl-PL" sz="3600" b="1" dirty="0" smtClean="0">
                <a:solidFill>
                  <a:schemeClr val="tx1"/>
                </a:solidFill>
                <a:latin typeface="Century Gothic" pitchFamily="34" charset="0"/>
              </a:rPr>
              <a:t> </a:t>
            </a:r>
            <a:br>
              <a:rPr lang="pl-PL" altLang="pl-PL" sz="3600" b="1" dirty="0" smtClean="0">
                <a:solidFill>
                  <a:schemeClr val="tx1"/>
                </a:solidFill>
                <a:latin typeface="Century Gothic" pitchFamily="34" charset="0"/>
              </a:rPr>
            </a:br>
            <a:r>
              <a:rPr lang="pl-PL" altLang="pl-PL" sz="3600" b="1" dirty="0" err="1" smtClean="0">
                <a:solidFill>
                  <a:schemeClr val="accent6">
                    <a:lumMod val="50000"/>
                  </a:schemeClr>
                </a:solidFill>
                <a:latin typeface="Century Gothic" pitchFamily="34" charset="0"/>
              </a:rPr>
              <a:t>Advantages</a:t>
            </a:r>
            <a:endParaRPr lang="en-GB" altLang="pl-PL" sz="3600" b="1" dirty="0" smtClean="0">
              <a:solidFill>
                <a:schemeClr val="accent6">
                  <a:lumMod val="50000"/>
                </a:schemeClr>
              </a:solidFill>
              <a:latin typeface="Century Gothic" pitchFamily="34" charset="0"/>
            </a:endParaRPr>
          </a:p>
        </p:txBody>
      </p:sp>
      <p:sp>
        <p:nvSpPr>
          <p:cNvPr id="9220" name="Rectangle 3"/>
          <p:cNvSpPr>
            <a:spLocks noChangeArrowheads="1"/>
          </p:cNvSpPr>
          <p:nvPr/>
        </p:nvSpPr>
        <p:spPr bwMode="auto">
          <a:xfrm>
            <a:off x="4860032" y="1438905"/>
            <a:ext cx="4103687" cy="151216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90000" tIns="45000" rIns="90000" bIns="45000"/>
          <a:lstStyle>
            <a:lvl1pPr marL="269875" indent="-268288">
              <a:lnSpc>
                <a:spcPct val="90000"/>
              </a:lnSpc>
              <a:spcAft>
                <a:spcPts val="14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539750" algn="l"/>
                <a:tab pos="985838" algn="l"/>
                <a:tab pos="1435100" algn="l"/>
                <a:tab pos="1884363" algn="l"/>
                <a:tab pos="2333625" algn="l"/>
                <a:tab pos="2784475" algn="l"/>
                <a:tab pos="3233738" algn="l"/>
                <a:tab pos="3683000" algn="l"/>
                <a:tab pos="4132263" algn="l"/>
                <a:tab pos="4581525" algn="l"/>
                <a:tab pos="5030788" algn="l"/>
                <a:tab pos="5480050" algn="l"/>
                <a:tab pos="5929313" algn="l"/>
                <a:tab pos="6378575" algn="l"/>
                <a:tab pos="6827838" algn="l"/>
                <a:tab pos="7277100" algn="l"/>
                <a:tab pos="7724775" algn="l"/>
                <a:tab pos="8174038" algn="l"/>
                <a:tab pos="8623300" algn="l"/>
                <a:tab pos="9072563" algn="l"/>
                <a:tab pos="9521825" algn="l"/>
              </a:tabLst>
              <a:defRPr sz="2400">
                <a:solidFill>
                  <a:srgbClr val="30303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lnSpc>
                <a:spcPct val="90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539750" algn="l"/>
                <a:tab pos="985838" algn="l"/>
                <a:tab pos="1435100" algn="l"/>
                <a:tab pos="1884363" algn="l"/>
                <a:tab pos="2333625" algn="l"/>
                <a:tab pos="2784475" algn="l"/>
                <a:tab pos="3233738" algn="l"/>
                <a:tab pos="3683000" algn="l"/>
                <a:tab pos="4132263" algn="l"/>
                <a:tab pos="4581525" algn="l"/>
                <a:tab pos="5030788" algn="l"/>
                <a:tab pos="5480050" algn="l"/>
                <a:tab pos="5929313" algn="l"/>
                <a:tab pos="6378575" algn="l"/>
                <a:tab pos="6827838" algn="l"/>
                <a:tab pos="7277100" algn="l"/>
                <a:tab pos="7724775" algn="l"/>
                <a:tab pos="8174038" algn="l"/>
                <a:tab pos="8623300" algn="l"/>
                <a:tab pos="9072563" algn="l"/>
                <a:tab pos="9521825" algn="l"/>
              </a:tabLst>
              <a:defRPr>
                <a:solidFill>
                  <a:srgbClr val="30303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lnSpc>
                <a:spcPct val="90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539750" algn="l"/>
                <a:tab pos="985838" algn="l"/>
                <a:tab pos="1435100" algn="l"/>
                <a:tab pos="1884363" algn="l"/>
                <a:tab pos="2333625" algn="l"/>
                <a:tab pos="2784475" algn="l"/>
                <a:tab pos="3233738" algn="l"/>
                <a:tab pos="3683000" algn="l"/>
                <a:tab pos="4132263" algn="l"/>
                <a:tab pos="4581525" algn="l"/>
                <a:tab pos="5030788" algn="l"/>
                <a:tab pos="5480050" algn="l"/>
                <a:tab pos="5929313" algn="l"/>
                <a:tab pos="6378575" algn="l"/>
                <a:tab pos="6827838" algn="l"/>
                <a:tab pos="7277100" algn="l"/>
                <a:tab pos="7724775" algn="l"/>
                <a:tab pos="8174038" algn="l"/>
                <a:tab pos="8623300" algn="l"/>
                <a:tab pos="9072563" algn="l"/>
                <a:tab pos="9521825" algn="l"/>
              </a:tabLst>
              <a:defRPr>
                <a:solidFill>
                  <a:srgbClr val="30303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lnSpc>
                <a:spcPct val="90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539750" algn="l"/>
                <a:tab pos="985838" algn="l"/>
                <a:tab pos="1435100" algn="l"/>
                <a:tab pos="1884363" algn="l"/>
                <a:tab pos="2333625" algn="l"/>
                <a:tab pos="2784475" algn="l"/>
                <a:tab pos="3233738" algn="l"/>
                <a:tab pos="3683000" algn="l"/>
                <a:tab pos="4132263" algn="l"/>
                <a:tab pos="4581525" algn="l"/>
                <a:tab pos="5030788" algn="l"/>
                <a:tab pos="5480050" algn="l"/>
                <a:tab pos="5929313" algn="l"/>
                <a:tab pos="6378575" algn="l"/>
                <a:tab pos="6827838" algn="l"/>
                <a:tab pos="7277100" algn="l"/>
                <a:tab pos="7724775" algn="l"/>
                <a:tab pos="8174038" algn="l"/>
                <a:tab pos="8623300" algn="l"/>
                <a:tab pos="9072563" algn="l"/>
                <a:tab pos="9521825" algn="l"/>
              </a:tabLst>
              <a:defRPr sz="2000">
                <a:solidFill>
                  <a:srgbClr val="30303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lnSpc>
                <a:spcPct val="90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539750" algn="l"/>
                <a:tab pos="985838" algn="l"/>
                <a:tab pos="1435100" algn="l"/>
                <a:tab pos="1884363" algn="l"/>
                <a:tab pos="2333625" algn="l"/>
                <a:tab pos="2784475" algn="l"/>
                <a:tab pos="3233738" algn="l"/>
                <a:tab pos="3683000" algn="l"/>
                <a:tab pos="4132263" algn="l"/>
                <a:tab pos="4581525" algn="l"/>
                <a:tab pos="5030788" algn="l"/>
                <a:tab pos="5480050" algn="l"/>
                <a:tab pos="5929313" algn="l"/>
                <a:tab pos="6378575" algn="l"/>
                <a:tab pos="6827838" algn="l"/>
                <a:tab pos="7277100" algn="l"/>
                <a:tab pos="7724775" algn="l"/>
                <a:tab pos="8174038" algn="l"/>
                <a:tab pos="8623300" algn="l"/>
                <a:tab pos="9072563" algn="l"/>
                <a:tab pos="9521825" algn="l"/>
              </a:tabLst>
              <a:defRPr sz="2000">
                <a:solidFill>
                  <a:srgbClr val="30303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0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539750" algn="l"/>
                <a:tab pos="985838" algn="l"/>
                <a:tab pos="1435100" algn="l"/>
                <a:tab pos="1884363" algn="l"/>
                <a:tab pos="2333625" algn="l"/>
                <a:tab pos="2784475" algn="l"/>
                <a:tab pos="3233738" algn="l"/>
                <a:tab pos="3683000" algn="l"/>
                <a:tab pos="4132263" algn="l"/>
                <a:tab pos="4581525" algn="l"/>
                <a:tab pos="5030788" algn="l"/>
                <a:tab pos="5480050" algn="l"/>
                <a:tab pos="5929313" algn="l"/>
                <a:tab pos="6378575" algn="l"/>
                <a:tab pos="6827838" algn="l"/>
                <a:tab pos="7277100" algn="l"/>
                <a:tab pos="7724775" algn="l"/>
                <a:tab pos="8174038" algn="l"/>
                <a:tab pos="8623300" algn="l"/>
                <a:tab pos="9072563" algn="l"/>
                <a:tab pos="9521825" algn="l"/>
              </a:tabLst>
              <a:defRPr sz="2000">
                <a:solidFill>
                  <a:srgbClr val="30303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0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539750" algn="l"/>
                <a:tab pos="985838" algn="l"/>
                <a:tab pos="1435100" algn="l"/>
                <a:tab pos="1884363" algn="l"/>
                <a:tab pos="2333625" algn="l"/>
                <a:tab pos="2784475" algn="l"/>
                <a:tab pos="3233738" algn="l"/>
                <a:tab pos="3683000" algn="l"/>
                <a:tab pos="4132263" algn="l"/>
                <a:tab pos="4581525" algn="l"/>
                <a:tab pos="5030788" algn="l"/>
                <a:tab pos="5480050" algn="l"/>
                <a:tab pos="5929313" algn="l"/>
                <a:tab pos="6378575" algn="l"/>
                <a:tab pos="6827838" algn="l"/>
                <a:tab pos="7277100" algn="l"/>
                <a:tab pos="7724775" algn="l"/>
                <a:tab pos="8174038" algn="l"/>
                <a:tab pos="8623300" algn="l"/>
                <a:tab pos="9072563" algn="l"/>
                <a:tab pos="9521825" algn="l"/>
              </a:tabLst>
              <a:defRPr sz="2000">
                <a:solidFill>
                  <a:srgbClr val="30303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0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539750" algn="l"/>
                <a:tab pos="985838" algn="l"/>
                <a:tab pos="1435100" algn="l"/>
                <a:tab pos="1884363" algn="l"/>
                <a:tab pos="2333625" algn="l"/>
                <a:tab pos="2784475" algn="l"/>
                <a:tab pos="3233738" algn="l"/>
                <a:tab pos="3683000" algn="l"/>
                <a:tab pos="4132263" algn="l"/>
                <a:tab pos="4581525" algn="l"/>
                <a:tab pos="5030788" algn="l"/>
                <a:tab pos="5480050" algn="l"/>
                <a:tab pos="5929313" algn="l"/>
                <a:tab pos="6378575" algn="l"/>
                <a:tab pos="6827838" algn="l"/>
                <a:tab pos="7277100" algn="l"/>
                <a:tab pos="7724775" algn="l"/>
                <a:tab pos="8174038" algn="l"/>
                <a:tab pos="8623300" algn="l"/>
                <a:tab pos="9072563" algn="l"/>
                <a:tab pos="9521825" algn="l"/>
              </a:tabLst>
              <a:defRPr sz="2000">
                <a:solidFill>
                  <a:srgbClr val="30303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0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539750" algn="l"/>
                <a:tab pos="985838" algn="l"/>
                <a:tab pos="1435100" algn="l"/>
                <a:tab pos="1884363" algn="l"/>
                <a:tab pos="2333625" algn="l"/>
                <a:tab pos="2784475" algn="l"/>
                <a:tab pos="3233738" algn="l"/>
                <a:tab pos="3683000" algn="l"/>
                <a:tab pos="4132263" algn="l"/>
                <a:tab pos="4581525" algn="l"/>
                <a:tab pos="5030788" algn="l"/>
                <a:tab pos="5480050" algn="l"/>
                <a:tab pos="5929313" algn="l"/>
                <a:tab pos="6378575" algn="l"/>
                <a:tab pos="6827838" algn="l"/>
                <a:tab pos="7277100" algn="l"/>
                <a:tab pos="7724775" algn="l"/>
                <a:tab pos="8174038" algn="l"/>
                <a:tab pos="8623300" algn="l"/>
                <a:tab pos="9072563" algn="l"/>
                <a:tab pos="9521825" algn="l"/>
              </a:tabLst>
              <a:defRPr sz="2000">
                <a:solidFill>
                  <a:srgbClr val="30303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marL="458787" indent="-45720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/>
            </a:pPr>
            <a:r>
              <a:rPr lang="pl-PL" altLang="pl-PL" sz="2800" dirty="0" smtClean="0">
                <a:solidFill>
                  <a:srgbClr val="000000"/>
                </a:solidFill>
                <a:latin typeface="Century Gothic" pitchFamily="34" charset="0"/>
              </a:rPr>
              <a:t>z</a:t>
            </a:r>
            <a:r>
              <a:rPr lang="de-DE" altLang="pl-PL" sz="2800" dirty="0" err="1" smtClean="0">
                <a:solidFill>
                  <a:srgbClr val="000000"/>
                </a:solidFill>
                <a:latin typeface="Century Gothic" pitchFamily="34" charset="0"/>
              </a:rPr>
              <a:t>wei Schichten</a:t>
            </a:r>
            <a:r>
              <a:rPr lang="pl-PL" altLang="pl-PL" sz="2800" dirty="0" err="1" smtClean="0">
                <a:solidFill>
                  <a:srgbClr val="000000"/>
                </a:solidFill>
                <a:latin typeface="Century Gothic" pitchFamily="34" charset="0"/>
              </a:rPr>
              <a:t>     </a:t>
            </a:r>
          </a:p>
          <a:p>
            <a:pPr marL="458787" indent="-45720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defRPr/>
            </a:pPr>
            <a:r>
              <a:rPr lang="pl-PL" altLang="pl-PL" sz="2800" dirty="0" smtClean="0">
                <a:solidFill>
                  <a:srgbClr val="000000"/>
                </a:solidFill>
                <a:latin typeface="Century Gothic" pitchFamily="34" charset="0"/>
              </a:rPr>
              <a:t>	</a:t>
            </a:r>
            <a:r>
              <a:rPr lang="pl-PL" altLang="pl-PL" sz="2800" dirty="0" err="1" smtClean="0">
                <a:solidFill>
                  <a:schemeClr val="accent6">
                    <a:lumMod val="50000"/>
                  </a:schemeClr>
                </a:solidFill>
                <a:latin typeface="Century Gothic" pitchFamily="34" charset="0"/>
              </a:rPr>
              <a:t>two</a:t>
            </a:r>
            <a:r>
              <a:rPr lang="pl-PL" altLang="pl-PL" sz="2800" dirty="0" smtClean="0">
                <a:solidFill>
                  <a:schemeClr val="accent6">
                    <a:lumMod val="50000"/>
                  </a:schemeClr>
                </a:solidFill>
                <a:latin typeface="Century Gothic" pitchFamily="34" charset="0"/>
              </a:rPr>
              <a:t> </a:t>
            </a:r>
            <a:r>
              <a:rPr lang="pl-PL" altLang="pl-PL" sz="2800" dirty="0" err="1" smtClean="0">
                <a:solidFill>
                  <a:schemeClr val="accent6">
                    <a:lumMod val="50000"/>
                  </a:schemeClr>
                </a:solidFill>
                <a:latin typeface="Century Gothic" pitchFamily="34" charset="0"/>
              </a:rPr>
              <a:t>shifts</a:t>
            </a:r>
            <a:r>
              <a:rPr lang="pl-PL" altLang="pl-PL" sz="2800" dirty="0" smtClean="0">
                <a:solidFill>
                  <a:schemeClr val="accent6">
                    <a:lumMod val="50000"/>
                  </a:schemeClr>
                </a:solidFill>
                <a:latin typeface="Century Gothic" pitchFamily="34" charset="0"/>
              </a:rPr>
              <a:t>     </a:t>
            </a:r>
            <a:endParaRPr lang="de-DE" altLang="pl-PL" sz="2800" dirty="0" err="1" smtClean="0">
              <a:solidFill>
                <a:schemeClr val="accent6">
                  <a:lumMod val="50000"/>
                </a:schemeClr>
              </a:solidFill>
              <a:latin typeface="Century Gothic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ts val="488"/>
              </a:spcBef>
              <a:buClrTx/>
              <a:buFontTx/>
              <a:buNone/>
              <a:defRPr/>
            </a:pPr>
            <a:endParaRPr lang="pl-PL" altLang="pl-PL" dirty="0" smtClean="0">
              <a:solidFill>
                <a:srgbClr val="000000"/>
              </a:solidFill>
              <a:latin typeface="Impact" panose="020B0806030902050204" pitchFamily="34" charset="0"/>
            </a:endParaRPr>
          </a:p>
        </p:txBody>
      </p:sp>
      <p:sp>
        <p:nvSpPr>
          <p:cNvPr id="6149" name="pole tekstowe 1"/>
          <p:cNvSpPr txBox="1">
            <a:spLocks noChangeArrowheads="1"/>
          </p:cNvSpPr>
          <p:nvPr/>
        </p:nvSpPr>
        <p:spPr bwMode="auto">
          <a:xfrm>
            <a:off x="251520" y="1438905"/>
            <a:ext cx="4752528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55600" indent="-355600">
              <a:buFont typeface="Arial" panose="020B0604020202020204" pitchFamily="34" charset="0"/>
              <a:buChar char="•"/>
              <a:tabLst>
                <a:tab pos="355600" algn="l"/>
              </a:tabLst>
              <a:defRPr/>
            </a:pPr>
            <a:r>
              <a:rPr lang="pl-PL" altLang="pl-PL" sz="2800" dirty="0">
                <a:solidFill>
                  <a:srgbClr val="000000"/>
                </a:solidFill>
                <a:latin typeface="Century Gothic" pitchFamily="34" charset="0"/>
              </a:rPr>
              <a:t>im </a:t>
            </a:r>
            <a:r>
              <a:rPr lang="pl-PL" altLang="pl-PL" sz="2800" dirty="0" err="1">
                <a:solidFill>
                  <a:srgbClr val="000000"/>
                </a:solidFill>
                <a:latin typeface="Century Gothic" pitchFamily="34" charset="0"/>
              </a:rPr>
              <a:t>Stadtzentrum</a:t>
            </a:r>
            <a:endParaRPr lang="pl-PL" altLang="pl-PL" sz="2800" dirty="0">
              <a:solidFill>
                <a:srgbClr val="000000"/>
              </a:solidFill>
              <a:latin typeface="Century Gothic" pitchFamily="34" charset="0"/>
            </a:endParaRPr>
          </a:p>
          <a:p>
            <a:pPr>
              <a:tabLst>
                <a:tab pos="355600" algn="l"/>
              </a:tabLst>
              <a:defRPr/>
            </a:pPr>
            <a:r>
              <a:rPr lang="pl-PL" altLang="pl-PL" sz="2800" dirty="0">
                <a:solidFill>
                  <a:srgbClr val="000000"/>
                </a:solidFill>
                <a:latin typeface="Century Gothic" pitchFamily="34" charset="0"/>
              </a:rPr>
              <a:t>    </a:t>
            </a:r>
            <a:r>
              <a:rPr lang="pl-PL" altLang="pl-PL" sz="2800" dirty="0" err="1" smtClean="0">
                <a:solidFill>
                  <a:schemeClr val="accent6">
                    <a:lumMod val="50000"/>
                  </a:schemeClr>
                </a:solidFill>
                <a:latin typeface="Century Gothic" pitchFamily="34" charset="0"/>
              </a:rPr>
              <a:t>in</a:t>
            </a:r>
            <a:r>
              <a:rPr lang="pl-PL" altLang="pl-PL" sz="2800" dirty="0" smtClean="0">
                <a:solidFill>
                  <a:schemeClr val="accent6">
                    <a:lumMod val="50000"/>
                  </a:schemeClr>
                </a:solidFill>
                <a:latin typeface="Century Gothic" pitchFamily="34" charset="0"/>
              </a:rPr>
              <a:t> </a:t>
            </a:r>
            <a:r>
              <a:rPr lang="pl-PL" altLang="pl-PL" sz="2800" dirty="0">
                <a:solidFill>
                  <a:schemeClr val="accent6">
                    <a:lumMod val="50000"/>
                  </a:schemeClr>
                </a:solidFill>
                <a:latin typeface="Century Gothic" pitchFamily="34" charset="0"/>
              </a:rPr>
              <a:t>the city </a:t>
            </a:r>
            <a:r>
              <a:rPr lang="pl-PL" altLang="pl-PL" sz="2800" dirty="0" err="1">
                <a:solidFill>
                  <a:schemeClr val="accent6">
                    <a:lumMod val="50000"/>
                  </a:schemeClr>
                </a:solidFill>
                <a:latin typeface="Century Gothic" pitchFamily="34" charset="0"/>
              </a:rPr>
              <a:t>centre</a:t>
            </a:r>
            <a:endParaRPr lang="pl-PL" altLang="pl-PL" sz="2800" dirty="0">
              <a:solidFill>
                <a:schemeClr val="accent6">
                  <a:lumMod val="50000"/>
                </a:schemeClr>
              </a:solidFill>
              <a:latin typeface="Century Gothic" pitchFamily="34" charset="0"/>
            </a:endParaRPr>
          </a:p>
          <a:p>
            <a:pPr>
              <a:tabLst>
                <a:tab pos="355600" algn="l"/>
              </a:tabLst>
              <a:defRPr/>
            </a:pPr>
            <a:endParaRPr lang="pl-PL" altLang="pl-PL" sz="1600" dirty="0">
              <a:solidFill>
                <a:srgbClr val="000000"/>
              </a:solidFill>
              <a:latin typeface="Century Gothic" pitchFamily="34" charset="0"/>
            </a:endParaRPr>
          </a:p>
          <a:p>
            <a:pPr marL="355600" indent="-355600">
              <a:buFont typeface="Arial" panose="020B0604020202020204" pitchFamily="34" charset="0"/>
              <a:buChar char="•"/>
              <a:tabLst>
                <a:tab pos="355600" algn="l"/>
              </a:tabLst>
              <a:defRPr/>
            </a:pPr>
            <a:r>
              <a:rPr lang="pl-PL" altLang="pl-PL" sz="2800" dirty="0" err="1">
                <a:solidFill>
                  <a:srgbClr val="000000"/>
                </a:solidFill>
                <a:latin typeface="Century Gothic" pitchFamily="34" charset="0"/>
              </a:rPr>
              <a:t>hohes</a:t>
            </a:r>
            <a:r>
              <a:rPr lang="pl-PL" altLang="pl-PL" sz="2800" dirty="0">
                <a:solidFill>
                  <a:srgbClr val="000000"/>
                </a:solidFill>
                <a:latin typeface="Century Gothic" pitchFamily="34" charset="0"/>
              </a:rPr>
              <a:t> </a:t>
            </a:r>
            <a:r>
              <a:rPr lang="pl-PL" altLang="pl-PL" sz="2800" dirty="0" err="1">
                <a:solidFill>
                  <a:srgbClr val="000000"/>
                </a:solidFill>
                <a:latin typeface="Century Gothic" pitchFamily="34" charset="0"/>
              </a:rPr>
              <a:t>Lehrniveau</a:t>
            </a:r>
            <a:endParaRPr lang="pl-PL" altLang="pl-PL" sz="2800" dirty="0">
              <a:solidFill>
                <a:srgbClr val="000000"/>
              </a:solidFill>
              <a:latin typeface="Century Gothic" pitchFamily="34" charset="0"/>
            </a:endParaRPr>
          </a:p>
          <a:p>
            <a:pPr>
              <a:tabLst>
                <a:tab pos="355600" algn="l"/>
              </a:tabLst>
              <a:defRPr/>
            </a:pPr>
            <a:r>
              <a:rPr lang="pl-PL" altLang="pl-PL" sz="2800" dirty="0" smtClean="0">
                <a:solidFill>
                  <a:srgbClr val="000000"/>
                </a:solidFill>
                <a:latin typeface="Century Gothic" pitchFamily="34" charset="0"/>
              </a:rPr>
              <a:t>	</a:t>
            </a:r>
            <a:r>
              <a:rPr lang="pl-PL" altLang="pl-PL" sz="2800" dirty="0" smtClean="0">
                <a:solidFill>
                  <a:schemeClr val="accent6">
                    <a:lumMod val="50000"/>
                  </a:schemeClr>
                </a:solidFill>
                <a:latin typeface="Century Gothic" pitchFamily="34" charset="0"/>
              </a:rPr>
              <a:t>high </a:t>
            </a:r>
            <a:r>
              <a:rPr lang="pl-PL" altLang="pl-PL" sz="2800" dirty="0" err="1">
                <a:solidFill>
                  <a:schemeClr val="accent6">
                    <a:lumMod val="50000"/>
                  </a:schemeClr>
                </a:solidFill>
                <a:latin typeface="Century Gothic" pitchFamily="34" charset="0"/>
              </a:rPr>
              <a:t>level</a:t>
            </a:r>
            <a:r>
              <a:rPr lang="pl-PL" altLang="pl-PL" sz="2800" dirty="0">
                <a:solidFill>
                  <a:schemeClr val="accent6">
                    <a:lumMod val="50000"/>
                  </a:schemeClr>
                </a:solidFill>
                <a:latin typeface="Century Gothic" pitchFamily="34" charset="0"/>
              </a:rPr>
              <a:t> of </a:t>
            </a:r>
            <a:r>
              <a:rPr lang="pl-PL" altLang="pl-PL" sz="2800" dirty="0" err="1">
                <a:solidFill>
                  <a:schemeClr val="accent6">
                    <a:lumMod val="50000"/>
                  </a:schemeClr>
                </a:solidFill>
                <a:latin typeface="Century Gothic" pitchFamily="34" charset="0"/>
              </a:rPr>
              <a:t>education</a:t>
            </a:r>
            <a:endParaRPr lang="pl-PL" altLang="pl-PL" sz="2800" dirty="0">
              <a:solidFill>
                <a:schemeClr val="accent6">
                  <a:lumMod val="50000"/>
                </a:schemeClr>
              </a:solidFill>
              <a:latin typeface="Century Gothic" pitchFamily="34" charset="0"/>
            </a:endParaRPr>
          </a:p>
        </p:txBody>
      </p:sp>
      <p:sp>
        <p:nvSpPr>
          <p:cNvPr id="6" name="Prostokąt 5"/>
          <p:cNvSpPr/>
          <p:nvPr/>
        </p:nvSpPr>
        <p:spPr>
          <a:xfrm>
            <a:off x="5004048" y="188640"/>
            <a:ext cx="360928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pl-PL" altLang="pl-PL" sz="3600" b="1" dirty="0" err="1" smtClean="0">
                <a:solidFill>
                  <a:srgbClr val="000000"/>
                </a:solidFill>
                <a:latin typeface="Century Gothic" pitchFamily="34" charset="0"/>
                <a:ea typeface="Microsoft YaHei"/>
                <a:cs typeface="+mj-cs"/>
              </a:rPr>
              <a:t>Nachteile</a:t>
            </a:r>
            <a:endParaRPr lang="pl-PL" altLang="pl-PL" sz="3600" b="1" dirty="0" smtClean="0">
              <a:solidFill>
                <a:srgbClr val="000000"/>
              </a:solidFill>
              <a:latin typeface="Century Gothic" pitchFamily="34" charset="0"/>
              <a:ea typeface="Microsoft YaHei"/>
              <a:cs typeface="+mj-cs"/>
            </a:endParaRPr>
          </a:p>
          <a:p>
            <a:pPr lvl="0"/>
            <a:r>
              <a:rPr lang="pl-PL" altLang="pl-PL" sz="3600" b="1" dirty="0" err="1" smtClean="0">
                <a:solidFill>
                  <a:schemeClr val="accent6">
                    <a:lumMod val="50000"/>
                  </a:schemeClr>
                </a:solidFill>
                <a:latin typeface="Century Gothic" pitchFamily="34" charset="0"/>
                <a:ea typeface="Microsoft YaHei"/>
                <a:cs typeface="+mj-cs"/>
              </a:rPr>
              <a:t>disadvantages</a:t>
            </a:r>
            <a:endParaRPr lang="en-GB" altLang="pl-PL" sz="3600" b="1" dirty="0">
              <a:solidFill>
                <a:schemeClr val="accent6">
                  <a:lumMod val="50000"/>
                </a:schemeClr>
              </a:solidFill>
              <a:latin typeface="Century Gothic" pitchFamily="34" charset="0"/>
              <a:ea typeface="Microsoft YaHei"/>
              <a:cs typeface="+mj-cs"/>
            </a:endParaRPr>
          </a:p>
        </p:txBody>
      </p:sp>
      <p:sp>
        <p:nvSpPr>
          <p:cNvPr id="8" name="Prostokąt 7"/>
          <p:cNvSpPr/>
          <p:nvPr/>
        </p:nvSpPr>
        <p:spPr>
          <a:xfrm>
            <a:off x="4644008" y="4869160"/>
            <a:ext cx="4320480" cy="1708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587" lvl="0" eaLnBrk="1" hangingPunct="1">
              <a:spcBef>
                <a:spcPts val="0"/>
              </a:spcBef>
              <a:spcAft>
                <a:spcPts val="600"/>
              </a:spcAft>
              <a:buClr>
                <a:srgbClr val="AD0101"/>
              </a:buClr>
              <a:buSzPct val="45000"/>
              <a:defRPr/>
            </a:pPr>
            <a:r>
              <a:rPr lang="de-DE" altLang="pl-PL" sz="2800" b="1" dirty="0" smtClean="0">
                <a:solidFill>
                  <a:srgbClr val="000000"/>
                </a:solidFill>
                <a:latin typeface="Century Gothic" pitchFamily="34" charset="0"/>
              </a:rPr>
              <a:t>Anzahl </a:t>
            </a:r>
            <a:r>
              <a:rPr lang="de-DE" altLang="pl-PL" sz="2800" b="1" dirty="0">
                <a:solidFill>
                  <a:srgbClr val="000000"/>
                </a:solidFill>
                <a:latin typeface="Century Gothic" pitchFamily="34" charset="0"/>
              </a:rPr>
              <a:t>der </a:t>
            </a:r>
            <a:r>
              <a:rPr lang="de-DE" altLang="pl-PL" sz="2800" b="1" dirty="0" smtClean="0">
                <a:solidFill>
                  <a:srgbClr val="000000"/>
                </a:solidFill>
                <a:latin typeface="Century Gothic" pitchFamily="34" charset="0"/>
              </a:rPr>
              <a:t>Schüler</a:t>
            </a:r>
            <a:endParaRPr lang="pl-PL" altLang="pl-PL" sz="2800" b="1" dirty="0">
              <a:solidFill>
                <a:srgbClr val="000000"/>
              </a:solidFill>
              <a:latin typeface="Century Gothic" pitchFamily="34" charset="0"/>
            </a:endParaRPr>
          </a:p>
          <a:p>
            <a:pPr marL="1587" lvl="0" eaLnBrk="1" hangingPunct="1">
              <a:spcBef>
                <a:spcPts val="0"/>
              </a:spcBef>
              <a:spcAft>
                <a:spcPts val="1800"/>
              </a:spcAft>
              <a:buClr>
                <a:srgbClr val="AD0101"/>
              </a:buClr>
              <a:buSzPct val="45000"/>
              <a:defRPr/>
            </a:pPr>
            <a:r>
              <a:rPr lang="pl-PL" altLang="pl-PL" sz="2800" b="1" dirty="0" err="1">
                <a:solidFill>
                  <a:schemeClr val="accent6">
                    <a:lumMod val="50000"/>
                  </a:schemeClr>
                </a:solidFill>
                <a:latin typeface="Century Gothic" pitchFamily="34" charset="0"/>
              </a:rPr>
              <a:t>The</a:t>
            </a:r>
            <a:r>
              <a:rPr lang="pl-PL" altLang="pl-PL" sz="2800" b="1" dirty="0">
                <a:solidFill>
                  <a:schemeClr val="accent6">
                    <a:lumMod val="50000"/>
                  </a:schemeClr>
                </a:solidFill>
                <a:latin typeface="Century Gothic" pitchFamily="34" charset="0"/>
              </a:rPr>
              <a:t> </a:t>
            </a:r>
            <a:r>
              <a:rPr lang="pl-PL" altLang="pl-PL" sz="2800" b="1" dirty="0" err="1">
                <a:solidFill>
                  <a:schemeClr val="accent6">
                    <a:lumMod val="50000"/>
                  </a:schemeClr>
                </a:solidFill>
                <a:latin typeface="Century Gothic" pitchFamily="34" charset="0"/>
              </a:rPr>
              <a:t>number</a:t>
            </a:r>
            <a:r>
              <a:rPr lang="pl-PL" altLang="pl-PL" sz="2800" b="1" dirty="0">
                <a:solidFill>
                  <a:schemeClr val="accent6">
                    <a:lumMod val="50000"/>
                  </a:schemeClr>
                </a:solidFill>
                <a:latin typeface="Century Gothic" pitchFamily="34" charset="0"/>
              </a:rPr>
              <a:t> of </a:t>
            </a:r>
            <a:r>
              <a:rPr lang="pl-PL" altLang="pl-PL" sz="2800" b="1" dirty="0" err="1">
                <a:solidFill>
                  <a:schemeClr val="accent6">
                    <a:lumMod val="50000"/>
                  </a:schemeClr>
                </a:solidFill>
                <a:latin typeface="Century Gothic" pitchFamily="34" charset="0"/>
              </a:rPr>
              <a:t>students</a:t>
            </a:r>
            <a:r>
              <a:rPr lang="pl-PL" altLang="pl-PL" sz="2800" b="1" dirty="0">
                <a:solidFill>
                  <a:schemeClr val="accent6">
                    <a:lumMod val="50000"/>
                  </a:schemeClr>
                </a:solidFill>
                <a:latin typeface="Century Gothic" pitchFamily="34" charset="0"/>
              </a:rPr>
              <a:t> </a:t>
            </a:r>
            <a:r>
              <a:rPr lang="pl-PL" altLang="pl-PL" sz="4400" b="1" dirty="0" smtClean="0">
                <a:solidFill>
                  <a:srgbClr val="000000"/>
                </a:solidFill>
                <a:latin typeface="Century Gothic" pitchFamily="34" charset="0"/>
              </a:rPr>
              <a:t>1124</a:t>
            </a:r>
            <a:endParaRPr lang="pl-PL" altLang="pl-PL" sz="4400" b="1" dirty="0">
              <a:solidFill>
                <a:srgbClr val="000000"/>
              </a:solidFill>
              <a:latin typeface="Century Gothic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323528" y="332656"/>
            <a:ext cx="4248472" cy="1456184"/>
          </a:xfrm>
        </p:spPr>
        <p:txBody>
          <a:bodyPr/>
          <a:lstStyle/>
          <a:p>
            <a:pPr eaLnBrk="1">
              <a:lnSpc>
                <a:spcPct val="100000"/>
              </a:lnSpc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de-DE" altLang="pl-PL" sz="4000" b="1" dirty="0" smtClean="0">
                <a:solidFill>
                  <a:srgbClr val="000000"/>
                </a:solidFill>
                <a:latin typeface="Century Gothic" pitchFamily="34" charset="0"/>
              </a:rPr>
              <a:t>Schulangebot</a:t>
            </a:r>
            <a:r>
              <a:rPr lang="pl-PL" altLang="pl-PL" sz="4000" b="1" dirty="0" smtClean="0">
                <a:solidFill>
                  <a:srgbClr val="000000"/>
                </a:solidFill>
                <a:latin typeface="Century Gothic" pitchFamily="34" charset="0"/>
              </a:rPr>
              <a:t/>
            </a:r>
            <a:br>
              <a:rPr lang="pl-PL" altLang="pl-PL" sz="4000" b="1" dirty="0" smtClean="0">
                <a:solidFill>
                  <a:srgbClr val="000000"/>
                </a:solidFill>
                <a:latin typeface="Century Gothic" pitchFamily="34" charset="0"/>
              </a:rPr>
            </a:br>
            <a:r>
              <a:rPr lang="pl-PL" altLang="pl-PL" sz="4000" b="1" dirty="0" err="1" smtClean="0">
                <a:solidFill>
                  <a:schemeClr val="accent6">
                    <a:lumMod val="50000"/>
                  </a:schemeClr>
                </a:solidFill>
                <a:latin typeface="Century Gothic" pitchFamily="34" charset="0"/>
              </a:rPr>
              <a:t>School’s</a:t>
            </a:r>
            <a:r>
              <a:rPr lang="pl-PL" altLang="pl-PL" sz="4000" b="1" dirty="0" smtClean="0">
                <a:solidFill>
                  <a:schemeClr val="accent6">
                    <a:lumMod val="50000"/>
                  </a:schemeClr>
                </a:solidFill>
                <a:latin typeface="Century Gothic" pitchFamily="34" charset="0"/>
              </a:rPr>
              <a:t> </a:t>
            </a:r>
            <a:r>
              <a:rPr lang="pl-PL" altLang="pl-PL" sz="4000" b="1" dirty="0" err="1" smtClean="0">
                <a:solidFill>
                  <a:schemeClr val="accent6">
                    <a:lumMod val="50000"/>
                  </a:schemeClr>
                </a:solidFill>
                <a:latin typeface="Century Gothic" pitchFamily="34" charset="0"/>
              </a:rPr>
              <a:t>offer</a:t>
            </a:r>
            <a:endParaRPr lang="de-DE" altLang="pl-PL" sz="4000" b="1" dirty="0" smtClean="0">
              <a:solidFill>
                <a:schemeClr val="accent6">
                  <a:lumMod val="50000"/>
                </a:schemeClr>
              </a:solidFill>
              <a:latin typeface="Century Gothic" pitchFamily="34" charset="0"/>
            </a:endParaRPr>
          </a:p>
        </p:txBody>
      </p:sp>
      <p:pic>
        <p:nvPicPr>
          <p:cNvPr id="7171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1797447"/>
            <a:ext cx="4391794" cy="2936950"/>
          </a:xfrm>
          <a:prstGeom prst="rect">
            <a:avLst/>
          </a:prstGeom>
          <a:ln w="57150">
            <a:solidFill>
              <a:srgbClr val="FF9900"/>
            </a:solidFill>
          </a:ln>
        </p:spPr>
      </p:pic>
      <p:pic>
        <p:nvPicPr>
          <p:cNvPr id="7172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3589" y="3501008"/>
            <a:ext cx="4174876" cy="2989112"/>
          </a:xfrm>
          <a:prstGeom prst="rect">
            <a:avLst/>
          </a:prstGeom>
          <a:ln w="57150">
            <a:solidFill>
              <a:srgbClr val="FF9900"/>
            </a:solidFill>
          </a:ln>
        </p:spPr>
      </p:pic>
      <p:sp>
        <p:nvSpPr>
          <p:cNvPr id="7173" name="Rectangle 4"/>
          <p:cNvSpPr>
            <a:spLocks noChangeArrowheads="1"/>
          </p:cNvSpPr>
          <p:nvPr/>
        </p:nvSpPr>
        <p:spPr bwMode="auto">
          <a:xfrm>
            <a:off x="4716463" y="503238"/>
            <a:ext cx="4487862" cy="455612"/>
          </a:xfrm>
          <a:prstGeom prst="rect">
            <a:avLst/>
          </a:prstGeom>
          <a:noFill/>
          <a:ln w="9360">
            <a:noFill/>
            <a:round/>
            <a:headEnd/>
            <a:tailEnd/>
          </a:ln>
        </p:spPr>
        <p:txBody>
          <a:bodyPr lIns="90000" tIns="45000" rIns="90000" bIns="45000"/>
          <a:lstStyle/>
          <a:p>
            <a:pPr marL="212725" indent="-211138" eaLnBrk="1" hangingPunct="1">
              <a:buClr>
                <a:srgbClr val="000000"/>
              </a:buClr>
              <a:buSzPct val="100000"/>
              <a:buFont typeface="Arial" pitchFamily="34" charset="0"/>
              <a:buChar char="•"/>
              <a:tabLst>
                <a:tab pos="425450" algn="l"/>
                <a:tab pos="871538" algn="l"/>
                <a:tab pos="1320800" algn="l"/>
                <a:tab pos="1770063" algn="l"/>
                <a:tab pos="2219325" algn="l"/>
                <a:tab pos="2668588" algn="l"/>
                <a:tab pos="3117850" algn="l"/>
                <a:tab pos="3567113" algn="l"/>
                <a:tab pos="4016375" algn="l"/>
                <a:tab pos="4465638" algn="l"/>
                <a:tab pos="4914900" algn="l"/>
                <a:tab pos="5365750" algn="l"/>
                <a:tab pos="5815013" algn="l"/>
                <a:tab pos="6264275" algn="l"/>
                <a:tab pos="6713538" algn="l"/>
                <a:tab pos="7162800" algn="l"/>
                <a:tab pos="7612063" algn="l"/>
                <a:tab pos="8061325" algn="l"/>
                <a:tab pos="8510588" algn="l"/>
                <a:tab pos="8959850" algn="l"/>
                <a:tab pos="9409113" algn="l"/>
              </a:tabLst>
            </a:pPr>
            <a:r>
              <a:rPr lang="pl-PL" altLang="pl-PL" sz="2000" dirty="0" err="1" smtClean="0">
                <a:solidFill>
                  <a:srgbClr val="000000"/>
                </a:solidFill>
                <a:latin typeface="Century Gothic" pitchFamily="34" charset="0"/>
              </a:rPr>
              <a:t>Biologie-Chemie-Mathematik</a:t>
            </a:r>
            <a:endParaRPr lang="pl-PL" altLang="pl-PL" sz="2000" dirty="0">
              <a:solidFill>
                <a:srgbClr val="000000"/>
              </a:solidFill>
              <a:latin typeface="Century Gothic" pitchFamily="34" charset="0"/>
            </a:endParaRPr>
          </a:p>
          <a:p>
            <a:pPr marL="212725" indent="-211138" eaLnBrk="1" hangingPunct="1">
              <a:buClr>
                <a:srgbClr val="000000"/>
              </a:buClr>
              <a:buSzPct val="45000"/>
              <a:tabLst>
                <a:tab pos="425450" algn="l"/>
                <a:tab pos="871538" algn="l"/>
                <a:tab pos="1320800" algn="l"/>
                <a:tab pos="1770063" algn="l"/>
                <a:tab pos="2219325" algn="l"/>
                <a:tab pos="2668588" algn="l"/>
                <a:tab pos="3117850" algn="l"/>
                <a:tab pos="3567113" algn="l"/>
                <a:tab pos="4016375" algn="l"/>
                <a:tab pos="4465638" algn="l"/>
                <a:tab pos="4914900" algn="l"/>
                <a:tab pos="5365750" algn="l"/>
                <a:tab pos="5815013" algn="l"/>
                <a:tab pos="6264275" algn="l"/>
                <a:tab pos="6713538" algn="l"/>
                <a:tab pos="7162800" algn="l"/>
                <a:tab pos="7612063" algn="l"/>
                <a:tab pos="8061325" algn="l"/>
                <a:tab pos="8510588" algn="l"/>
                <a:tab pos="8959850" algn="l"/>
                <a:tab pos="9409113" algn="l"/>
              </a:tabLst>
            </a:pPr>
            <a:r>
              <a:rPr lang="pl-PL" altLang="pl-PL" sz="2000" dirty="0" smtClean="0">
                <a:solidFill>
                  <a:srgbClr val="000000"/>
                </a:solidFill>
                <a:latin typeface="Century Gothic" pitchFamily="34" charset="0"/>
              </a:rPr>
              <a:t>	</a:t>
            </a:r>
            <a:r>
              <a:rPr lang="pl-PL" altLang="pl-PL" sz="2000" dirty="0" err="1" smtClean="0">
                <a:solidFill>
                  <a:schemeClr val="accent6">
                    <a:lumMod val="50000"/>
                  </a:schemeClr>
                </a:solidFill>
                <a:latin typeface="Century Gothic" pitchFamily="34" charset="0"/>
              </a:rPr>
              <a:t>Biology-Chemistry-Maths</a:t>
            </a:r>
            <a:endParaRPr lang="pl-PL" altLang="pl-PL" sz="2000" dirty="0">
              <a:solidFill>
                <a:schemeClr val="accent6">
                  <a:lumMod val="50000"/>
                </a:schemeClr>
              </a:solidFill>
              <a:latin typeface="Century Gothic" pitchFamily="34" charset="0"/>
            </a:endParaRPr>
          </a:p>
        </p:txBody>
      </p:sp>
      <p:sp>
        <p:nvSpPr>
          <p:cNvPr id="7174" name="Rectangle 5"/>
          <p:cNvSpPr>
            <a:spLocks noChangeArrowheads="1"/>
          </p:cNvSpPr>
          <p:nvPr/>
        </p:nvSpPr>
        <p:spPr bwMode="auto">
          <a:xfrm>
            <a:off x="4716463" y="1355725"/>
            <a:ext cx="4487862" cy="455612"/>
          </a:xfrm>
          <a:prstGeom prst="rect">
            <a:avLst/>
          </a:prstGeom>
          <a:noFill/>
          <a:ln w="9360">
            <a:noFill/>
            <a:round/>
            <a:headEnd/>
            <a:tailEnd/>
          </a:ln>
        </p:spPr>
        <p:txBody>
          <a:bodyPr lIns="90000" tIns="45000" rIns="90000" bIns="45000"/>
          <a:lstStyle/>
          <a:p>
            <a:pPr marL="212725" indent="-211138" eaLnBrk="1" hangingPunct="1">
              <a:buClr>
                <a:srgbClr val="000000"/>
              </a:buClr>
              <a:buSzPct val="100000"/>
              <a:buFont typeface="Arial" pitchFamily="34" charset="0"/>
              <a:buChar char="•"/>
              <a:tabLst>
                <a:tab pos="425450" algn="l"/>
                <a:tab pos="871538" algn="l"/>
                <a:tab pos="1320800" algn="l"/>
                <a:tab pos="1770063" algn="l"/>
                <a:tab pos="2219325" algn="l"/>
                <a:tab pos="2668588" algn="l"/>
                <a:tab pos="3117850" algn="l"/>
                <a:tab pos="3567113" algn="l"/>
                <a:tab pos="4016375" algn="l"/>
                <a:tab pos="4465638" algn="l"/>
                <a:tab pos="4914900" algn="l"/>
                <a:tab pos="5365750" algn="l"/>
                <a:tab pos="5815013" algn="l"/>
                <a:tab pos="6264275" algn="l"/>
                <a:tab pos="6713538" algn="l"/>
                <a:tab pos="7162800" algn="l"/>
                <a:tab pos="7612063" algn="l"/>
                <a:tab pos="8061325" algn="l"/>
                <a:tab pos="8510588" algn="l"/>
                <a:tab pos="8959850" algn="l"/>
                <a:tab pos="9409113" algn="l"/>
              </a:tabLst>
            </a:pPr>
            <a:r>
              <a:rPr lang="pl-PL" altLang="pl-PL" sz="2000" dirty="0" err="1" smtClean="0">
                <a:solidFill>
                  <a:srgbClr val="000000"/>
                </a:solidFill>
                <a:latin typeface="Century Gothic" pitchFamily="34" charset="0"/>
              </a:rPr>
              <a:t>Mathematik-Physik-Informatik</a:t>
            </a:r>
            <a:endParaRPr lang="pl-PL" altLang="pl-PL" sz="2000" dirty="0">
              <a:solidFill>
                <a:srgbClr val="000000"/>
              </a:solidFill>
              <a:latin typeface="Century Gothic" pitchFamily="34" charset="0"/>
            </a:endParaRPr>
          </a:p>
          <a:p>
            <a:pPr marL="212725" indent="-211138" eaLnBrk="1" hangingPunct="1">
              <a:buClr>
                <a:srgbClr val="000000"/>
              </a:buClr>
              <a:buSzPct val="45000"/>
              <a:tabLst>
                <a:tab pos="425450" algn="l"/>
                <a:tab pos="871538" algn="l"/>
                <a:tab pos="1320800" algn="l"/>
                <a:tab pos="1770063" algn="l"/>
                <a:tab pos="2219325" algn="l"/>
                <a:tab pos="2668588" algn="l"/>
                <a:tab pos="3117850" algn="l"/>
                <a:tab pos="3567113" algn="l"/>
                <a:tab pos="4016375" algn="l"/>
                <a:tab pos="4465638" algn="l"/>
                <a:tab pos="4914900" algn="l"/>
                <a:tab pos="5365750" algn="l"/>
                <a:tab pos="5815013" algn="l"/>
                <a:tab pos="6264275" algn="l"/>
                <a:tab pos="6713538" algn="l"/>
                <a:tab pos="7162800" algn="l"/>
                <a:tab pos="7612063" algn="l"/>
                <a:tab pos="8061325" algn="l"/>
                <a:tab pos="8510588" algn="l"/>
                <a:tab pos="8959850" algn="l"/>
                <a:tab pos="9409113" algn="l"/>
              </a:tabLst>
            </a:pPr>
            <a:r>
              <a:rPr lang="pl-PL" altLang="pl-PL" sz="2000" dirty="0" smtClean="0">
                <a:solidFill>
                  <a:srgbClr val="000000"/>
                </a:solidFill>
                <a:latin typeface="Century Gothic" pitchFamily="34" charset="0"/>
              </a:rPr>
              <a:t>	</a:t>
            </a:r>
            <a:r>
              <a:rPr lang="pl-PL" altLang="pl-PL" sz="2000" dirty="0" err="1" smtClean="0">
                <a:solidFill>
                  <a:schemeClr val="accent6">
                    <a:lumMod val="50000"/>
                  </a:schemeClr>
                </a:solidFill>
                <a:latin typeface="Century Gothic" pitchFamily="34" charset="0"/>
              </a:rPr>
              <a:t>Maths-Physics-ICT</a:t>
            </a:r>
            <a:endParaRPr lang="pl-PL" altLang="pl-PL" sz="2000" dirty="0">
              <a:solidFill>
                <a:schemeClr val="accent6">
                  <a:lumMod val="50000"/>
                </a:schemeClr>
              </a:solidFill>
              <a:latin typeface="Century Gothic" pitchFamily="34" charset="0"/>
            </a:endParaRPr>
          </a:p>
        </p:txBody>
      </p:sp>
      <p:sp>
        <p:nvSpPr>
          <p:cNvPr id="7175" name="Rectangle 6"/>
          <p:cNvSpPr>
            <a:spLocks noChangeArrowheads="1"/>
          </p:cNvSpPr>
          <p:nvPr/>
        </p:nvSpPr>
        <p:spPr bwMode="auto">
          <a:xfrm>
            <a:off x="-540568" y="5229200"/>
            <a:ext cx="5072063" cy="1049337"/>
          </a:xfrm>
          <a:prstGeom prst="rect">
            <a:avLst/>
          </a:prstGeom>
          <a:noFill/>
          <a:ln w="9360">
            <a:noFill/>
            <a:round/>
            <a:headEnd/>
            <a:tailEnd/>
          </a:ln>
        </p:spPr>
        <p:txBody>
          <a:bodyPr lIns="90000" tIns="45000" rIns="90000" bIns="45000"/>
          <a:lstStyle/>
          <a:p>
            <a:pPr indent="1588" algn="ctr" eaLnBrk="1" hangingPunct="1">
              <a:buClr>
                <a:srgbClr val="000000"/>
              </a:buClr>
              <a:buSzPct val="100000"/>
              <a:buFont typeface="Arial" pitchFamily="34" charset="0"/>
              <a:buChar char="•"/>
              <a:tabLst>
                <a:tab pos="450850" algn="l"/>
                <a:tab pos="903288" algn="l"/>
                <a:tab pos="1320800" algn="l"/>
                <a:tab pos="1770063" algn="l"/>
                <a:tab pos="2219325" algn="l"/>
                <a:tab pos="2668588" algn="l"/>
                <a:tab pos="3117850" algn="l"/>
                <a:tab pos="3567113" algn="l"/>
                <a:tab pos="4016375" algn="l"/>
                <a:tab pos="4465638" algn="l"/>
                <a:tab pos="4914900" algn="l"/>
                <a:tab pos="5365750" algn="l"/>
                <a:tab pos="5815013" algn="l"/>
                <a:tab pos="6264275" algn="l"/>
                <a:tab pos="6713538" algn="l"/>
                <a:tab pos="7162800" algn="l"/>
                <a:tab pos="7612063" algn="l"/>
                <a:tab pos="8061325" algn="l"/>
                <a:tab pos="8510588" algn="l"/>
                <a:tab pos="8959850" algn="l"/>
                <a:tab pos="9409113" algn="l"/>
              </a:tabLst>
            </a:pPr>
            <a:r>
              <a:rPr lang="pl-PL" altLang="pl-PL" sz="2400" dirty="0">
                <a:solidFill>
                  <a:srgbClr val="000000"/>
                </a:solidFill>
                <a:latin typeface="Century Gothic" pitchFamily="34" charset="0"/>
              </a:rPr>
              <a:t> </a:t>
            </a:r>
            <a:r>
              <a:rPr lang="pl-PL" altLang="pl-PL" sz="2400" dirty="0" smtClean="0">
                <a:solidFill>
                  <a:srgbClr val="000000"/>
                </a:solidFill>
                <a:latin typeface="Century Gothic" pitchFamily="34" charset="0"/>
              </a:rPr>
              <a:t>	</a:t>
            </a:r>
            <a:r>
              <a:rPr lang="pl-PL" altLang="pl-PL" sz="2000" dirty="0" err="1" smtClean="0">
                <a:solidFill>
                  <a:srgbClr val="000000"/>
                </a:solidFill>
                <a:latin typeface="Century Gothic" pitchFamily="34" charset="0"/>
              </a:rPr>
              <a:t>Polnisch-Geschichte</a:t>
            </a:r>
            <a:r>
              <a:rPr lang="pl-PL" altLang="pl-PL" sz="2000" dirty="0" smtClean="0">
                <a:solidFill>
                  <a:srgbClr val="000000"/>
                </a:solidFill>
                <a:latin typeface="Century Gothic" pitchFamily="34" charset="0"/>
              </a:rPr>
              <a:t>-</a:t>
            </a:r>
            <a:endParaRPr lang="pl-PL" altLang="pl-PL" sz="2000" dirty="0">
              <a:solidFill>
                <a:srgbClr val="000000"/>
              </a:solidFill>
              <a:latin typeface="Century Gothic" pitchFamily="34" charset="0"/>
            </a:endParaRPr>
          </a:p>
          <a:p>
            <a:pPr indent="1588" algn="ctr" eaLnBrk="1" hangingPunct="1">
              <a:tabLst>
                <a:tab pos="450850" algn="l"/>
                <a:tab pos="903288" algn="l"/>
                <a:tab pos="1320800" algn="l"/>
                <a:tab pos="1770063" algn="l"/>
                <a:tab pos="2219325" algn="l"/>
                <a:tab pos="2668588" algn="l"/>
                <a:tab pos="3117850" algn="l"/>
                <a:tab pos="3567113" algn="l"/>
                <a:tab pos="4016375" algn="l"/>
                <a:tab pos="4465638" algn="l"/>
                <a:tab pos="4914900" algn="l"/>
                <a:tab pos="5365750" algn="l"/>
                <a:tab pos="5815013" algn="l"/>
                <a:tab pos="6264275" algn="l"/>
                <a:tab pos="6713538" algn="l"/>
                <a:tab pos="7162800" algn="l"/>
                <a:tab pos="7612063" algn="l"/>
                <a:tab pos="8061325" algn="l"/>
                <a:tab pos="8510588" algn="l"/>
                <a:tab pos="8959850" algn="l"/>
                <a:tab pos="9409113" algn="l"/>
              </a:tabLst>
            </a:pPr>
            <a:r>
              <a:rPr lang="pl-PL" altLang="pl-PL" sz="2000" dirty="0">
                <a:solidFill>
                  <a:srgbClr val="000000"/>
                </a:solidFill>
                <a:latin typeface="Century Gothic" pitchFamily="34" charset="0"/>
              </a:rPr>
              <a:t>	</a:t>
            </a:r>
            <a:r>
              <a:rPr lang="pl-PL" altLang="pl-PL" sz="2000" dirty="0" err="1" smtClean="0">
                <a:solidFill>
                  <a:srgbClr val="000000"/>
                </a:solidFill>
                <a:latin typeface="Century Gothic" pitchFamily="34" charset="0"/>
              </a:rPr>
              <a:t>Gemeinschaftskunde</a:t>
            </a:r>
            <a:r>
              <a:rPr lang="pl-PL" altLang="pl-PL" sz="2000" dirty="0" smtClean="0">
                <a:solidFill>
                  <a:srgbClr val="000000"/>
                </a:solidFill>
                <a:latin typeface="Century Gothic" pitchFamily="34" charset="0"/>
              </a:rPr>
              <a:t> </a:t>
            </a:r>
            <a:endParaRPr lang="pl-PL" altLang="pl-PL" sz="2000" dirty="0">
              <a:solidFill>
                <a:srgbClr val="000000"/>
              </a:solidFill>
              <a:latin typeface="Century Gothic" pitchFamily="34" charset="0"/>
            </a:endParaRPr>
          </a:p>
          <a:p>
            <a:pPr indent="1588" algn="ctr" eaLnBrk="1" hangingPunct="1">
              <a:tabLst>
                <a:tab pos="450850" algn="l"/>
                <a:tab pos="903288" algn="l"/>
                <a:tab pos="1320800" algn="l"/>
                <a:tab pos="1770063" algn="l"/>
                <a:tab pos="2219325" algn="l"/>
                <a:tab pos="2668588" algn="l"/>
                <a:tab pos="3117850" algn="l"/>
                <a:tab pos="3567113" algn="l"/>
                <a:tab pos="4016375" algn="l"/>
                <a:tab pos="4465638" algn="l"/>
                <a:tab pos="4914900" algn="l"/>
                <a:tab pos="5365750" algn="l"/>
                <a:tab pos="5815013" algn="l"/>
                <a:tab pos="6264275" algn="l"/>
                <a:tab pos="6713538" algn="l"/>
                <a:tab pos="7162800" algn="l"/>
                <a:tab pos="7612063" algn="l"/>
                <a:tab pos="8061325" algn="l"/>
                <a:tab pos="8510588" algn="l"/>
                <a:tab pos="8959850" algn="l"/>
                <a:tab pos="9409113" algn="l"/>
              </a:tabLst>
            </a:pPr>
            <a:r>
              <a:rPr lang="pl-PL" altLang="pl-PL" sz="2000" dirty="0" smtClean="0">
                <a:solidFill>
                  <a:srgbClr val="000000"/>
                </a:solidFill>
                <a:latin typeface="Century Gothic" pitchFamily="34" charset="0"/>
              </a:rPr>
              <a:t>  </a:t>
            </a:r>
            <a:r>
              <a:rPr lang="pl-PL" altLang="pl-PL" sz="2000" dirty="0" err="1" smtClean="0">
                <a:solidFill>
                  <a:schemeClr val="accent6">
                    <a:lumMod val="50000"/>
                  </a:schemeClr>
                </a:solidFill>
                <a:latin typeface="Century Gothic" pitchFamily="34" charset="0"/>
              </a:rPr>
              <a:t>Polish-History-Civic</a:t>
            </a:r>
            <a:r>
              <a:rPr lang="pl-PL" altLang="pl-PL" sz="2000" dirty="0" smtClean="0">
                <a:solidFill>
                  <a:schemeClr val="accent6">
                    <a:lumMod val="50000"/>
                  </a:schemeClr>
                </a:solidFill>
                <a:latin typeface="Century Gothic" pitchFamily="34" charset="0"/>
              </a:rPr>
              <a:t> </a:t>
            </a:r>
            <a:r>
              <a:rPr lang="pl-PL" altLang="pl-PL" sz="2000" dirty="0" err="1" smtClean="0">
                <a:solidFill>
                  <a:schemeClr val="accent6">
                    <a:lumMod val="50000"/>
                  </a:schemeClr>
                </a:solidFill>
                <a:latin typeface="Century Gothic" pitchFamily="34" charset="0"/>
              </a:rPr>
              <a:t>Education</a:t>
            </a:r>
            <a:endParaRPr lang="pl-PL" altLang="pl-PL" sz="2000" dirty="0">
              <a:solidFill>
                <a:schemeClr val="accent6">
                  <a:lumMod val="50000"/>
                </a:schemeClr>
              </a:solidFill>
              <a:latin typeface="Century Gothic" pitchFamily="34" charset="0"/>
            </a:endParaRPr>
          </a:p>
          <a:p>
            <a:pPr marL="212725" indent="-211138" algn="ctr" eaLnBrk="1" hangingPunct="1">
              <a:tabLst>
                <a:tab pos="425450" algn="l"/>
                <a:tab pos="871538" algn="l"/>
                <a:tab pos="1320800" algn="l"/>
                <a:tab pos="1770063" algn="l"/>
                <a:tab pos="2219325" algn="l"/>
                <a:tab pos="2668588" algn="l"/>
                <a:tab pos="3117850" algn="l"/>
                <a:tab pos="3567113" algn="l"/>
                <a:tab pos="4016375" algn="l"/>
                <a:tab pos="4465638" algn="l"/>
                <a:tab pos="4914900" algn="l"/>
                <a:tab pos="5365750" algn="l"/>
                <a:tab pos="5815013" algn="l"/>
                <a:tab pos="6264275" algn="l"/>
                <a:tab pos="6713538" algn="l"/>
                <a:tab pos="7162800" algn="l"/>
                <a:tab pos="7612063" algn="l"/>
                <a:tab pos="8061325" algn="l"/>
                <a:tab pos="8510588" algn="l"/>
                <a:tab pos="8959850" algn="l"/>
                <a:tab pos="9409113" algn="l"/>
              </a:tabLst>
            </a:pPr>
            <a:endParaRPr lang="pl-PL" altLang="pl-PL" sz="2400" dirty="0">
              <a:solidFill>
                <a:srgbClr val="000000"/>
              </a:solidFill>
              <a:latin typeface="Century Gothic" pitchFamily="34" charset="0"/>
            </a:endParaRPr>
          </a:p>
        </p:txBody>
      </p:sp>
      <p:sp>
        <p:nvSpPr>
          <p:cNvPr id="7176" name="Rectangle 7"/>
          <p:cNvSpPr>
            <a:spLocks noChangeArrowheads="1"/>
          </p:cNvSpPr>
          <p:nvPr/>
        </p:nvSpPr>
        <p:spPr bwMode="auto">
          <a:xfrm>
            <a:off x="4716463" y="2208213"/>
            <a:ext cx="4330700" cy="820737"/>
          </a:xfrm>
          <a:prstGeom prst="rect">
            <a:avLst/>
          </a:prstGeom>
          <a:noFill/>
          <a:ln w="9360">
            <a:noFill/>
            <a:round/>
            <a:headEnd/>
            <a:tailEnd/>
          </a:ln>
        </p:spPr>
        <p:txBody>
          <a:bodyPr lIns="90000" tIns="45000" rIns="90000" bIns="45000"/>
          <a:lstStyle/>
          <a:p>
            <a:pPr marL="212725" indent="-211138" eaLnBrk="1" hangingPunct="1">
              <a:buClr>
                <a:srgbClr val="000000"/>
              </a:buClr>
              <a:buSzPct val="100000"/>
              <a:buFont typeface="Arial" pitchFamily="34" charset="0"/>
              <a:buChar char="•"/>
              <a:tabLst>
                <a:tab pos="425450" algn="l"/>
                <a:tab pos="871538" algn="l"/>
                <a:tab pos="1320800" algn="l"/>
                <a:tab pos="1770063" algn="l"/>
                <a:tab pos="2219325" algn="l"/>
                <a:tab pos="2668588" algn="l"/>
                <a:tab pos="3117850" algn="l"/>
                <a:tab pos="3567113" algn="l"/>
                <a:tab pos="4016375" algn="l"/>
                <a:tab pos="4465638" algn="l"/>
                <a:tab pos="4914900" algn="l"/>
                <a:tab pos="5365750" algn="l"/>
                <a:tab pos="5815013" algn="l"/>
                <a:tab pos="6264275" algn="l"/>
                <a:tab pos="6713538" algn="l"/>
                <a:tab pos="7162800" algn="l"/>
                <a:tab pos="7612063" algn="l"/>
                <a:tab pos="8061325" algn="l"/>
                <a:tab pos="8510588" algn="l"/>
                <a:tab pos="8959850" algn="l"/>
                <a:tab pos="9409113" algn="l"/>
              </a:tabLst>
            </a:pPr>
            <a:r>
              <a:rPr lang="pl-PL" altLang="pl-PL" sz="2000" dirty="0" err="1" smtClean="0">
                <a:solidFill>
                  <a:srgbClr val="000000"/>
                </a:solidFill>
                <a:latin typeface="Century Gothic" pitchFamily="34" charset="0"/>
              </a:rPr>
              <a:t>Mathematik-Erdkunde-Gemeinschaftskunde</a:t>
            </a:r>
            <a:endParaRPr lang="pl-PL" altLang="pl-PL" sz="2000" dirty="0">
              <a:solidFill>
                <a:srgbClr val="000000"/>
              </a:solidFill>
              <a:latin typeface="Century Gothic" pitchFamily="34" charset="0"/>
            </a:endParaRPr>
          </a:p>
          <a:p>
            <a:pPr marL="212725" indent="-211138" eaLnBrk="1" hangingPunct="1">
              <a:buClr>
                <a:srgbClr val="000000"/>
              </a:buClr>
              <a:buSzPct val="45000"/>
              <a:tabLst>
                <a:tab pos="425450" algn="l"/>
                <a:tab pos="871538" algn="l"/>
                <a:tab pos="1320800" algn="l"/>
                <a:tab pos="1770063" algn="l"/>
                <a:tab pos="2219325" algn="l"/>
                <a:tab pos="2668588" algn="l"/>
                <a:tab pos="3117850" algn="l"/>
                <a:tab pos="3567113" algn="l"/>
                <a:tab pos="4016375" algn="l"/>
                <a:tab pos="4465638" algn="l"/>
                <a:tab pos="4914900" algn="l"/>
                <a:tab pos="5365750" algn="l"/>
                <a:tab pos="5815013" algn="l"/>
                <a:tab pos="6264275" algn="l"/>
                <a:tab pos="6713538" algn="l"/>
                <a:tab pos="7162800" algn="l"/>
                <a:tab pos="7612063" algn="l"/>
                <a:tab pos="8061325" algn="l"/>
                <a:tab pos="8510588" algn="l"/>
                <a:tab pos="8959850" algn="l"/>
                <a:tab pos="9409113" algn="l"/>
              </a:tabLst>
            </a:pPr>
            <a:r>
              <a:rPr lang="pl-PL" altLang="pl-PL" sz="2000" dirty="0" smtClean="0">
                <a:solidFill>
                  <a:srgbClr val="000000"/>
                </a:solidFill>
                <a:latin typeface="Century Gothic" pitchFamily="34" charset="0"/>
              </a:rPr>
              <a:t>	</a:t>
            </a:r>
            <a:r>
              <a:rPr lang="pl-PL" altLang="pl-PL" sz="2000" dirty="0" err="1" smtClean="0">
                <a:solidFill>
                  <a:schemeClr val="accent6">
                    <a:lumMod val="50000"/>
                  </a:schemeClr>
                </a:solidFill>
                <a:latin typeface="Century Gothic" pitchFamily="34" charset="0"/>
              </a:rPr>
              <a:t>Maths-Goegraphy-Civic</a:t>
            </a:r>
            <a:r>
              <a:rPr lang="pl-PL" altLang="pl-PL" sz="2000" dirty="0" smtClean="0">
                <a:solidFill>
                  <a:schemeClr val="accent6">
                    <a:lumMod val="50000"/>
                  </a:schemeClr>
                </a:solidFill>
                <a:latin typeface="Century Gothic" pitchFamily="34" charset="0"/>
              </a:rPr>
              <a:t> </a:t>
            </a:r>
            <a:r>
              <a:rPr lang="pl-PL" altLang="pl-PL" sz="2000" dirty="0" err="1" smtClean="0">
                <a:solidFill>
                  <a:schemeClr val="accent6">
                    <a:lumMod val="50000"/>
                  </a:schemeClr>
                </a:solidFill>
                <a:latin typeface="Century Gothic" pitchFamily="34" charset="0"/>
              </a:rPr>
              <a:t>education</a:t>
            </a:r>
            <a:r>
              <a:rPr lang="pl-PL" altLang="pl-PL" sz="2000" dirty="0" smtClean="0">
                <a:solidFill>
                  <a:schemeClr val="accent6">
                    <a:lumMod val="50000"/>
                  </a:schemeClr>
                </a:solidFill>
                <a:latin typeface="Century Gothic" pitchFamily="34" charset="0"/>
              </a:rPr>
              <a:t> </a:t>
            </a:r>
            <a:endParaRPr lang="pl-PL" altLang="pl-PL" sz="2000" dirty="0">
              <a:solidFill>
                <a:schemeClr val="accent6">
                  <a:lumMod val="50000"/>
                </a:schemeClr>
              </a:solidFill>
              <a:latin typeface="Century Gothic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5257800"/>
            <a:ext cx="9144000" cy="1600200"/>
          </a:xfrm>
        </p:spPr>
        <p:txBody>
          <a:bodyPr/>
          <a:lstStyle/>
          <a:p>
            <a:pPr algn="ctr" eaLnBrk="1">
              <a:lnSpc>
                <a:spcPct val="100000"/>
              </a:lnSpc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l-PL" altLang="pl-PL" sz="3600" dirty="0" smtClean="0">
                <a:solidFill>
                  <a:srgbClr val="000000"/>
                </a:solidFill>
                <a:latin typeface="Century Gothic" pitchFamily="34" charset="0"/>
              </a:rPr>
              <a:t>Program DSD - </a:t>
            </a:r>
            <a:r>
              <a:rPr lang="en-GB" altLang="pl-PL" sz="3600" dirty="0" err="1" smtClean="0">
                <a:solidFill>
                  <a:srgbClr val="000000"/>
                </a:solidFill>
                <a:latin typeface="Century Gothic" pitchFamily="34" charset="0"/>
              </a:rPr>
              <a:t>Schulangebot</a:t>
            </a:r>
            <a:r>
              <a:rPr lang="pl-PL" altLang="pl-PL" sz="3600" dirty="0" smtClean="0">
                <a:solidFill>
                  <a:srgbClr val="000000"/>
                </a:solidFill>
                <a:latin typeface="Century Gothic" pitchFamily="34" charset="0"/>
              </a:rPr>
              <a:t/>
            </a:r>
            <a:br>
              <a:rPr lang="pl-PL" altLang="pl-PL" sz="3600" dirty="0" smtClean="0">
                <a:solidFill>
                  <a:srgbClr val="000000"/>
                </a:solidFill>
                <a:latin typeface="Century Gothic" pitchFamily="34" charset="0"/>
              </a:rPr>
            </a:br>
            <a:r>
              <a:rPr lang="pl-PL" altLang="pl-PL" sz="3600" dirty="0" smtClean="0">
                <a:solidFill>
                  <a:schemeClr val="accent6">
                    <a:lumMod val="50000"/>
                  </a:schemeClr>
                </a:solidFill>
                <a:latin typeface="Century Gothic" pitchFamily="34" charset="0"/>
              </a:rPr>
              <a:t>DSD program – </a:t>
            </a:r>
            <a:r>
              <a:rPr lang="pl-PL" altLang="pl-PL" sz="3600" dirty="0" err="1" smtClean="0">
                <a:solidFill>
                  <a:schemeClr val="accent6">
                    <a:lumMod val="50000"/>
                  </a:schemeClr>
                </a:solidFill>
                <a:latin typeface="Century Gothic" pitchFamily="34" charset="0"/>
              </a:rPr>
              <a:t>school’s</a:t>
            </a:r>
            <a:r>
              <a:rPr lang="pl-PL" altLang="pl-PL" sz="3600" dirty="0" smtClean="0">
                <a:solidFill>
                  <a:schemeClr val="accent6">
                    <a:lumMod val="50000"/>
                  </a:schemeClr>
                </a:solidFill>
                <a:latin typeface="Century Gothic" pitchFamily="34" charset="0"/>
              </a:rPr>
              <a:t> </a:t>
            </a:r>
            <a:r>
              <a:rPr lang="pl-PL" altLang="pl-PL" sz="3600" dirty="0" err="1" smtClean="0">
                <a:solidFill>
                  <a:schemeClr val="accent6">
                    <a:lumMod val="50000"/>
                  </a:schemeClr>
                </a:solidFill>
                <a:latin typeface="Century Gothic" pitchFamily="34" charset="0"/>
              </a:rPr>
              <a:t>offer</a:t>
            </a:r>
            <a:endParaRPr lang="en-GB" altLang="pl-PL" sz="3600" dirty="0" smtClean="0">
              <a:solidFill>
                <a:schemeClr val="accent6">
                  <a:lumMod val="50000"/>
                </a:schemeClr>
              </a:solidFill>
              <a:latin typeface="Century Gothic" pitchFamily="34" charset="0"/>
            </a:endParaRPr>
          </a:p>
        </p:txBody>
      </p:sp>
      <p:pic>
        <p:nvPicPr>
          <p:cNvPr id="8196" name="Picture 3"/>
          <p:cNvPicPr>
            <a:picLocks noChangeAspect="1" noChangeArrowheads="1"/>
          </p:cNvPicPr>
          <p:nvPr/>
        </p:nvPicPr>
        <p:blipFill>
          <a:blip r:embed="rId3" cstate="print"/>
          <a:srcRect l="10269" r="3798"/>
          <a:stretch>
            <a:fillRect/>
          </a:stretch>
        </p:blipFill>
        <p:spPr bwMode="auto">
          <a:xfrm>
            <a:off x="1403648" y="548680"/>
            <a:ext cx="4824536" cy="3744416"/>
          </a:xfrm>
          <a:prstGeom prst="rect">
            <a:avLst/>
          </a:prstGeom>
          <a:ln w="57150">
            <a:solidFill>
              <a:srgbClr val="FF9900"/>
            </a:solidFill>
          </a:ln>
        </p:spPr>
      </p:pic>
      <p:pic>
        <p:nvPicPr>
          <p:cNvPr id="8197" name="Obraz 1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68144" y="3284984"/>
            <a:ext cx="2837309" cy="1891539"/>
          </a:xfrm>
          <a:prstGeom prst="rect">
            <a:avLst/>
          </a:prstGeom>
          <a:ln w="57150">
            <a:solidFill>
              <a:srgbClr val="FF9900"/>
            </a:solidFill>
          </a:ln>
        </p:spPr>
      </p:pic>
      <p:pic>
        <p:nvPicPr>
          <p:cNvPr id="8195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520" y="188640"/>
            <a:ext cx="1872208" cy="1356804"/>
          </a:xfrm>
          <a:prstGeom prst="rect">
            <a:avLst/>
          </a:prstGeom>
          <a:ln w="57150">
            <a:solidFill>
              <a:srgbClr val="FF9900"/>
            </a:solidFill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14788" y="3290888"/>
            <a:ext cx="4895850" cy="2838450"/>
          </a:xfrm>
          <a:prstGeom prst="rect">
            <a:avLst/>
          </a:prstGeom>
          <a:ln w="57150">
            <a:solidFill>
              <a:srgbClr val="FF9900"/>
            </a:solidFill>
          </a:ln>
        </p:spPr>
      </p:pic>
      <p:sp>
        <p:nvSpPr>
          <p:cNvPr id="921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26281" y="4205064"/>
            <a:ext cx="7558087" cy="1600200"/>
          </a:xfrm>
        </p:spPr>
        <p:txBody>
          <a:bodyPr/>
          <a:lstStyle/>
          <a:p>
            <a:pPr eaLnBrk="1">
              <a:lnSpc>
                <a:spcPct val="100000"/>
              </a:lnSpc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l-PL" altLang="pl-PL" sz="3200" dirty="0" err="1" smtClean="0">
                <a:solidFill>
                  <a:srgbClr val="000000"/>
                </a:solidFill>
                <a:latin typeface="Century Gothic" pitchFamily="34" charset="0"/>
              </a:rPr>
              <a:t>Zusamenarbeit</a:t>
            </a:r>
            <a:r>
              <a:rPr lang="pl-PL" altLang="pl-PL" sz="3200" dirty="0" smtClean="0">
                <a:solidFill>
                  <a:srgbClr val="000000"/>
                </a:solidFill>
                <a:latin typeface="Century Gothic" pitchFamily="34" charset="0"/>
              </a:rPr>
              <a:t> </a:t>
            </a:r>
            <a:br>
              <a:rPr lang="pl-PL" altLang="pl-PL" sz="3200" dirty="0" smtClean="0">
                <a:solidFill>
                  <a:srgbClr val="000000"/>
                </a:solidFill>
                <a:latin typeface="Century Gothic" pitchFamily="34" charset="0"/>
              </a:rPr>
            </a:br>
            <a:r>
              <a:rPr lang="en-GB" altLang="pl-PL" sz="3200" dirty="0" err="1" smtClean="0">
                <a:solidFill>
                  <a:srgbClr val="000000"/>
                </a:solidFill>
                <a:latin typeface="Century Gothic" pitchFamily="34" charset="0"/>
              </a:rPr>
              <a:t>mit</a:t>
            </a:r>
            <a:r>
              <a:rPr lang="en-GB" altLang="pl-PL" sz="3200" dirty="0" smtClean="0">
                <a:solidFill>
                  <a:srgbClr val="000000"/>
                </a:solidFill>
                <a:latin typeface="Century Gothic" pitchFamily="34" charset="0"/>
              </a:rPr>
              <a:t> </a:t>
            </a:r>
            <a:r>
              <a:rPr lang="pl-PL" altLang="pl-PL" sz="3200" dirty="0" smtClean="0">
                <a:solidFill>
                  <a:srgbClr val="000000"/>
                </a:solidFill>
                <a:latin typeface="Century Gothic" pitchFamily="34" charset="0"/>
              </a:rPr>
              <a:t>Krakauer</a:t>
            </a:r>
            <a:br>
              <a:rPr lang="pl-PL" altLang="pl-PL" sz="3200" dirty="0" smtClean="0">
                <a:solidFill>
                  <a:srgbClr val="000000"/>
                </a:solidFill>
                <a:latin typeface="Century Gothic" pitchFamily="34" charset="0"/>
              </a:rPr>
            </a:br>
            <a:r>
              <a:rPr lang="en-GB" altLang="pl-PL" sz="3200" dirty="0" err="1" smtClean="0">
                <a:solidFill>
                  <a:srgbClr val="000000"/>
                </a:solidFill>
                <a:latin typeface="Century Gothic" pitchFamily="34" charset="0"/>
              </a:rPr>
              <a:t>Universitäten</a:t>
            </a:r>
            <a:r>
              <a:rPr lang="pl-PL" altLang="pl-PL" sz="4000" dirty="0" smtClean="0">
                <a:solidFill>
                  <a:srgbClr val="000000"/>
                </a:solidFill>
                <a:latin typeface="Century Gothic" pitchFamily="34" charset="0"/>
              </a:rPr>
              <a:t/>
            </a:r>
            <a:br>
              <a:rPr lang="pl-PL" altLang="pl-PL" sz="4000" dirty="0" smtClean="0">
                <a:solidFill>
                  <a:srgbClr val="000000"/>
                </a:solidFill>
                <a:latin typeface="Century Gothic" pitchFamily="34" charset="0"/>
              </a:rPr>
            </a:br>
            <a:r>
              <a:rPr lang="pl-PL" altLang="pl-PL" sz="3200" dirty="0" err="1" smtClean="0">
                <a:solidFill>
                  <a:schemeClr val="accent6">
                    <a:lumMod val="50000"/>
                  </a:schemeClr>
                </a:solidFill>
                <a:latin typeface="Century Gothic" pitchFamily="34" charset="0"/>
              </a:rPr>
              <a:t>Cooperation</a:t>
            </a:r>
            <a:r>
              <a:rPr lang="pl-PL" altLang="pl-PL" sz="3200" dirty="0" smtClean="0">
                <a:solidFill>
                  <a:schemeClr val="accent6">
                    <a:lumMod val="50000"/>
                  </a:schemeClr>
                </a:solidFill>
                <a:latin typeface="Century Gothic" pitchFamily="34" charset="0"/>
              </a:rPr>
              <a:t> </a:t>
            </a:r>
            <a:br>
              <a:rPr lang="pl-PL" altLang="pl-PL" sz="3200" dirty="0" smtClean="0">
                <a:solidFill>
                  <a:schemeClr val="accent6">
                    <a:lumMod val="50000"/>
                  </a:schemeClr>
                </a:solidFill>
                <a:latin typeface="Century Gothic" pitchFamily="34" charset="0"/>
              </a:rPr>
            </a:br>
            <a:r>
              <a:rPr lang="pl-PL" altLang="pl-PL" sz="3200" dirty="0" err="1" smtClean="0">
                <a:solidFill>
                  <a:schemeClr val="accent6">
                    <a:lumMod val="50000"/>
                  </a:schemeClr>
                </a:solidFill>
                <a:latin typeface="Century Gothic" pitchFamily="34" charset="0"/>
              </a:rPr>
              <a:t>with</a:t>
            </a:r>
            <a:r>
              <a:rPr lang="pl-PL" altLang="pl-PL" sz="3200" dirty="0" smtClean="0">
                <a:solidFill>
                  <a:schemeClr val="accent6">
                    <a:lumMod val="50000"/>
                  </a:schemeClr>
                </a:solidFill>
                <a:latin typeface="Century Gothic" pitchFamily="34" charset="0"/>
              </a:rPr>
              <a:t> </a:t>
            </a:r>
            <a:r>
              <a:rPr lang="pl-PL" altLang="pl-PL" sz="3200" dirty="0" err="1" smtClean="0">
                <a:solidFill>
                  <a:schemeClr val="accent6">
                    <a:lumMod val="50000"/>
                  </a:schemeClr>
                </a:solidFill>
                <a:latin typeface="Century Gothic" pitchFamily="34" charset="0"/>
              </a:rPr>
              <a:t>Kraków’s</a:t>
            </a:r>
            <a:r>
              <a:rPr lang="pl-PL" altLang="pl-PL" sz="3200" dirty="0" smtClean="0">
                <a:solidFill>
                  <a:schemeClr val="accent6">
                    <a:lumMod val="50000"/>
                  </a:schemeClr>
                </a:solidFill>
                <a:latin typeface="Century Gothic" pitchFamily="34" charset="0"/>
              </a:rPr>
              <a:t> </a:t>
            </a:r>
            <a:r>
              <a:rPr lang="pl-PL" altLang="pl-PL" sz="3200" dirty="0" err="1" smtClean="0">
                <a:solidFill>
                  <a:schemeClr val="accent6">
                    <a:lumMod val="50000"/>
                  </a:schemeClr>
                </a:solidFill>
                <a:latin typeface="Century Gothic" pitchFamily="34" charset="0"/>
              </a:rPr>
              <a:t>Universities</a:t>
            </a:r>
            <a:endParaRPr lang="en-GB" altLang="pl-PL" sz="3200" dirty="0" smtClean="0">
              <a:solidFill>
                <a:schemeClr val="accent6">
                  <a:lumMod val="50000"/>
                </a:schemeClr>
              </a:solidFill>
              <a:latin typeface="Century Gothic" pitchFamily="34" charset="0"/>
            </a:endParaRPr>
          </a:p>
        </p:txBody>
      </p:sp>
      <p:pic>
        <p:nvPicPr>
          <p:cNvPr id="9220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12160" y="476672"/>
            <a:ext cx="2108200" cy="2514600"/>
          </a:xfrm>
          <a:prstGeom prst="rect">
            <a:avLst/>
          </a:prstGeom>
          <a:ln w="57150">
            <a:solidFill>
              <a:srgbClr val="FF9900"/>
            </a:solidFill>
          </a:ln>
        </p:spPr>
      </p:pic>
      <p:sp>
        <p:nvSpPr>
          <p:cNvPr id="9221" name="Rectangle 4"/>
          <p:cNvSpPr>
            <a:spLocks noChangeArrowheads="1"/>
          </p:cNvSpPr>
          <p:nvPr/>
        </p:nvSpPr>
        <p:spPr bwMode="auto">
          <a:xfrm>
            <a:off x="762000" y="685800"/>
            <a:ext cx="7543800" cy="3886200"/>
          </a:xfrm>
          <a:prstGeom prst="rect">
            <a:avLst/>
          </a:prstGeom>
          <a:noFill/>
          <a:ln w="9360">
            <a:noFill/>
            <a:round/>
            <a:headEnd/>
            <a:tailEnd/>
          </a:ln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pl-PL" altLang="pl-PL"/>
          </a:p>
        </p:txBody>
      </p:sp>
      <p:pic>
        <p:nvPicPr>
          <p:cNvPr id="9222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5536" y="476672"/>
            <a:ext cx="5219700" cy="3348037"/>
          </a:xfrm>
          <a:prstGeom prst="rect">
            <a:avLst/>
          </a:prstGeom>
          <a:ln w="57150">
            <a:solidFill>
              <a:srgbClr val="FF9900"/>
            </a:solidFill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4355976" y="764704"/>
            <a:ext cx="4608512" cy="2376264"/>
          </a:xfrm>
        </p:spPr>
        <p:txBody>
          <a:bodyPr/>
          <a:lstStyle/>
          <a:p>
            <a:pPr eaLnBrk="1">
              <a:lnSpc>
                <a:spcPct val="100000"/>
              </a:lnSpc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l-PL" altLang="pl-PL" sz="3600" dirty="0" err="1" smtClean="0">
                <a:solidFill>
                  <a:srgbClr val="000000"/>
                </a:solidFill>
                <a:latin typeface="Century Gothic" pitchFamily="34" charset="0"/>
              </a:rPr>
              <a:t>Klassenfahrten</a:t>
            </a:r>
            <a:r>
              <a:rPr lang="en-GB" altLang="pl-PL" sz="3600" dirty="0" smtClean="0">
                <a:solidFill>
                  <a:srgbClr val="000000"/>
                </a:solidFill>
                <a:latin typeface="Century Gothic" pitchFamily="34" charset="0"/>
              </a:rPr>
              <a:t>, </a:t>
            </a:r>
            <a:r>
              <a:rPr lang="pl-PL" altLang="pl-PL" sz="3600" dirty="0" smtClean="0">
                <a:solidFill>
                  <a:srgbClr val="000000"/>
                </a:solidFill>
                <a:latin typeface="Century Gothic" pitchFamily="34" charset="0"/>
              </a:rPr>
              <a:t/>
            </a:r>
            <a:br>
              <a:rPr lang="pl-PL" altLang="pl-PL" sz="3600" dirty="0" smtClean="0">
                <a:solidFill>
                  <a:srgbClr val="000000"/>
                </a:solidFill>
                <a:latin typeface="Century Gothic" pitchFamily="34" charset="0"/>
              </a:rPr>
            </a:br>
            <a:r>
              <a:rPr lang="pl-PL" altLang="pl-PL" sz="3600" dirty="0" err="1" smtClean="0">
                <a:solidFill>
                  <a:srgbClr val="000000"/>
                </a:solidFill>
                <a:latin typeface="Century Gothic" pitchFamily="34" charset="0"/>
              </a:rPr>
              <a:t>Unterrichtsl</a:t>
            </a:r>
            <a:r>
              <a:rPr lang="en-GB" altLang="pl-PL" sz="3600" dirty="0" smtClean="0">
                <a:solidFill>
                  <a:srgbClr val="000000"/>
                </a:solidFill>
                <a:latin typeface="Century Gothic" pitchFamily="34" charset="0"/>
              </a:rPr>
              <a:t>ager, </a:t>
            </a:r>
            <a:r>
              <a:rPr lang="pl-PL" altLang="pl-PL" sz="3600" dirty="0" smtClean="0">
                <a:solidFill>
                  <a:srgbClr val="000000"/>
                </a:solidFill>
                <a:latin typeface="Century Gothic" pitchFamily="34" charset="0"/>
              </a:rPr>
              <a:t/>
            </a:r>
            <a:br>
              <a:rPr lang="pl-PL" altLang="pl-PL" sz="3600" dirty="0" smtClean="0">
                <a:solidFill>
                  <a:srgbClr val="000000"/>
                </a:solidFill>
                <a:latin typeface="Century Gothic" pitchFamily="34" charset="0"/>
              </a:rPr>
            </a:br>
            <a:r>
              <a:rPr lang="pl-PL" altLang="pl-PL" sz="3600" dirty="0" err="1" smtClean="0">
                <a:solidFill>
                  <a:srgbClr val="000000"/>
                </a:solidFill>
                <a:latin typeface="Century Gothic" pitchFamily="34" charset="0"/>
              </a:rPr>
              <a:t>Schülera</a:t>
            </a:r>
            <a:r>
              <a:rPr lang="en-GB" altLang="pl-PL" sz="3600" dirty="0" err="1" smtClean="0">
                <a:solidFill>
                  <a:srgbClr val="000000"/>
                </a:solidFill>
                <a:latin typeface="Century Gothic" pitchFamily="34" charset="0"/>
              </a:rPr>
              <a:t>ustausche</a:t>
            </a:r>
            <a:r>
              <a:rPr lang="pl-PL" altLang="pl-PL" sz="3600" dirty="0" smtClean="0">
                <a:solidFill>
                  <a:srgbClr val="000000"/>
                </a:solidFill>
                <a:latin typeface="Century Gothic" pitchFamily="34" charset="0"/>
              </a:rPr>
              <a:t/>
            </a:r>
            <a:br>
              <a:rPr lang="pl-PL" altLang="pl-PL" sz="3600" dirty="0" smtClean="0">
                <a:solidFill>
                  <a:srgbClr val="000000"/>
                </a:solidFill>
                <a:latin typeface="Century Gothic" pitchFamily="34" charset="0"/>
              </a:rPr>
            </a:br>
            <a:endParaRPr lang="en-GB" altLang="pl-PL" sz="3600" dirty="0" smtClean="0">
              <a:solidFill>
                <a:srgbClr val="000000"/>
              </a:solidFill>
              <a:latin typeface="Century Gothic" pitchFamily="34" charset="0"/>
            </a:endParaRPr>
          </a:p>
        </p:txBody>
      </p:sp>
      <p:sp>
        <p:nvSpPr>
          <p:cNvPr id="10243" name="Rectangle 2"/>
          <p:cNvSpPr>
            <a:spLocks noChangeArrowheads="1"/>
          </p:cNvSpPr>
          <p:nvPr/>
        </p:nvSpPr>
        <p:spPr bwMode="auto">
          <a:xfrm>
            <a:off x="762000" y="685800"/>
            <a:ext cx="7543800" cy="3886200"/>
          </a:xfrm>
          <a:prstGeom prst="rect">
            <a:avLst/>
          </a:prstGeom>
          <a:noFill/>
          <a:ln w="9360">
            <a:noFill/>
            <a:round/>
            <a:headEnd/>
            <a:tailEnd/>
          </a:ln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pl-PL" altLang="pl-PL"/>
          </a:p>
        </p:txBody>
      </p:sp>
      <p:pic>
        <p:nvPicPr>
          <p:cNvPr id="10244" name="Picture 3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3939740" y="3789040"/>
            <a:ext cx="4910554" cy="2758094"/>
          </a:xfrm>
          <a:prstGeom prst="rect">
            <a:avLst/>
          </a:prstGeom>
          <a:ln w="57150">
            <a:solidFill>
              <a:srgbClr val="FF9900"/>
            </a:solidFill>
          </a:ln>
        </p:spPr>
      </p:pic>
      <p:sp>
        <p:nvSpPr>
          <p:cNvPr id="7" name="Prostokąt 6"/>
          <p:cNvSpPr/>
          <p:nvPr/>
        </p:nvSpPr>
        <p:spPr>
          <a:xfrm>
            <a:off x="179512" y="4149080"/>
            <a:ext cx="405829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1">
              <a:buClr>
                <a:srgbClr val="000000"/>
              </a:buClr>
              <a:buSzPct val="100000"/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l-PL" altLang="pl-PL" sz="3600" dirty="0">
                <a:solidFill>
                  <a:schemeClr val="accent6">
                    <a:lumMod val="50000"/>
                  </a:schemeClr>
                </a:solidFill>
                <a:latin typeface="Century Gothic" pitchFamily="34" charset="0"/>
                <a:ea typeface="+mj-ea"/>
                <a:cs typeface="+mj-cs"/>
              </a:rPr>
              <a:t>S</a:t>
            </a:r>
            <a:r>
              <a:rPr lang="en-US" altLang="pl-PL" sz="3600" dirty="0" err="1">
                <a:solidFill>
                  <a:schemeClr val="accent6">
                    <a:lumMod val="50000"/>
                  </a:schemeClr>
                </a:solidFill>
                <a:latin typeface="Century Gothic" pitchFamily="34" charset="0"/>
                <a:ea typeface="+mj-ea"/>
                <a:cs typeface="+mj-cs"/>
              </a:rPr>
              <a:t>chool</a:t>
            </a:r>
            <a:r>
              <a:rPr lang="en-US" altLang="pl-PL" sz="3600" dirty="0">
                <a:solidFill>
                  <a:schemeClr val="accent6">
                    <a:lumMod val="50000"/>
                  </a:schemeClr>
                </a:solidFill>
                <a:latin typeface="Century Gothic" pitchFamily="34" charset="0"/>
                <a:ea typeface="+mj-ea"/>
                <a:cs typeface="+mj-cs"/>
              </a:rPr>
              <a:t> trips, </a:t>
            </a:r>
            <a:r>
              <a:rPr lang="en-US" altLang="pl-PL" sz="3600" dirty="0" smtClean="0">
                <a:solidFill>
                  <a:schemeClr val="accent6">
                    <a:lumMod val="50000"/>
                  </a:schemeClr>
                </a:solidFill>
                <a:latin typeface="Century Gothic" pitchFamily="34" charset="0"/>
                <a:ea typeface="+mj-ea"/>
                <a:cs typeface="+mj-cs"/>
              </a:rPr>
              <a:t>science </a:t>
            </a:r>
            <a:r>
              <a:rPr lang="en-US" altLang="pl-PL" sz="3600" dirty="0">
                <a:solidFill>
                  <a:schemeClr val="accent6">
                    <a:lumMod val="50000"/>
                  </a:schemeClr>
                </a:solidFill>
                <a:latin typeface="Century Gothic" pitchFamily="34" charset="0"/>
                <a:ea typeface="+mj-ea"/>
                <a:cs typeface="+mj-cs"/>
              </a:rPr>
              <a:t>camps, student exchanges</a:t>
            </a:r>
            <a:endParaRPr lang="en-GB" altLang="pl-PL" sz="3600" dirty="0" err="1">
              <a:solidFill>
                <a:schemeClr val="accent6">
                  <a:lumMod val="50000"/>
                </a:schemeClr>
              </a:solidFill>
              <a:latin typeface="Century Gothic" pitchFamily="34" charset="0"/>
              <a:ea typeface="+mj-ea"/>
              <a:cs typeface="+mj-cs"/>
            </a:endParaRPr>
          </a:p>
        </p:txBody>
      </p:sp>
      <p:pic>
        <p:nvPicPr>
          <p:cNvPr id="10248" name="Picture 8" descr="http://www.viii-lo.krakow.pl/wp-content/uploads/fotokronika/public_html/2015/10/budacz%20wymiana/DSC00256.JPG"/>
          <p:cNvPicPr>
            <a:picLocks noChangeAspect="1" noChangeArrowheads="1"/>
          </p:cNvPicPr>
          <p:nvPr/>
        </p:nvPicPr>
        <p:blipFill>
          <a:blip r:embed="rId4" cstate="print"/>
          <a:srcRect l="11070" r="17086"/>
          <a:stretch>
            <a:fillRect/>
          </a:stretch>
        </p:blipFill>
        <p:spPr bwMode="auto">
          <a:xfrm>
            <a:off x="251520" y="260648"/>
            <a:ext cx="3888432" cy="3608225"/>
          </a:xfrm>
          <a:prstGeom prst="rect">
            <a:avLst/>
          </a:prstGeom>
          <a:ln w="57150">
            <a:solidFill>
              <a:srgbClr val="FF9900"/>
            </a:solidFill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395536" y="4797153"/>
            <a:ext cx="6886575" cy="2060848"/>
          </a:xfrm>
        </p:spPr>
        <p:txBody>
          <a:bodyPr/>
          <a:lstStyle/>
          <a:p>
            <a:pPr eaLnBrk="1">
              <a:lnSpc>
                <a:spcPct val="100000"/>
              </a:lnSpc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altLang="pl-PL" sz="4000" dirty="0" err="1" smtClean="0">
                <a:solidFill>
                  <a:srgbClr val="000000"/>
                </a:solidFill>
                <a:latin typeface="Century Gothic" pitchFamily="34" charset="0"/>
              </a:rPr>
              <a:t>Internationale</a:t>
            </a:r>
            <a:r>
              <a:rPr lang="en-GB" altLang="pl-PL" sz="4000" dirty="0" smtClean="0">
                <a:solidFill>
                  <a:srgbClr val="000000"/>
                </a:solidFill>
                <a:latin typeface="Century Gothic" pitchFamily="34" charset="0"/>
              </a:rPr>
              <a:t> </a:t>
            </a:r>
            <a:r>
              <a:rPr lang="pl-PL" altLang="pl-PL" sz="4000" dirty="0" smtClean="0">
                <a:solidFill>
                  <a:srgbClr val="000000"/>
                </a:solidFill>
                <a:latin typeface="Century Gothic" pitchFamily="34" charset="0"/>
              </a:rPr>
              <a:t/>
            </a:r>
            <a:br>
              <a:rPr lang="pl-PL" altLang="pl-PL" sz="4000" dirty="0" smtClean="0">
                <a:solidFill>
                  <a:srgbClr val="000000"/>
                </a:solidFill>
                <a:latin typeface="Century Gothic" pitchFamily="34" charset="0"/>
              </a:rPr>
            </a:br>
            <a:r>
              <a:rPr lang="en-GB" altLang="pl-PL" sz="4000" dirty="0" err="1" smtClean="0">
                <a:solidFill>
                  <a:srgbClr val="000000"/>
                </a:solidFill>
                <a:latin typeface="Century Gothic" pitchFamily="34" charset="0"/>
              </a:rPr>
              <a:t>Schulprojekte</a:t>
            </a:r>
            <a:r>
              <a:rPr lang="pl-PL" altLang="pl-PL" sz="4000" dirty="0" smtClean="0">
                <a:solidFill>
                  <a:srgbClr val="000000"/>
                </a:solidFill>
                <a:latin typeface="Century Gothic" pitchFamily="34" charset="0"/>
              </a:rPr>
              <a:t/>
            </a:r>
            <a:br>
              <a:rPr lang="pl-PL" altLang="pl-PL" sz="4000" dirty="0" smtClean="0">
                <a:solidFill>
                  <a:srgbClr val="000000"/>
                </a:solidFill>
                <a:latin typeface="Century Gothic" pitchFamily="34" charset="0"/>
              </a:rPr>
            </a:br>
            <a:r>
              <a:rPr lang="pl-PL" altLang="pl-PL" sz="4000" dirty="0" smtClean="0">
                <a:solidFill>
                  <a:schemeClr val="accent6">
                    <a:lumMod val="50000"/>
                  </a:schemeClr>
                </a:solidFill>
                <a:latin typeface="Century Gothic" pitchFamily="34" charset="0"/>
              </a:rPr>
              <a:t>International </a:t>
            </a:r>
            <a:r>
              <a:rPr lang="pl-PL" altLang="pl-PL" sz="4000" dirty="0" err="1" smtClean="0">
                <a:solidFill>
                  <a:schemeClr val="accent6">
                    <a:lumMod val="50000"/>
                  </a:schemeClr>
                </a:solidFill>
                <a:latin typeface="Century Gothic" pitchFamily="34" charset="0"/>
              </a:rPr>
              <a:t>projects</a:t>
            </a:r>
            <a:endParaRPr lang="en-GB" altLang="pl-PL" sz="4000" dirty="0" smtClean="0">
              <a:solidFill>
                <a:schemeClr val="accent6">
                  <a:lumMod val="50000"/>
                </a:schemeClr>
              </a:solidFill>
              <a:latin typeface="Century Gothic" pitchFamily="34" charset="0"/>
            </a:endParaRPr>
          </a:p>
        </p:txBody>
      </p:sp>
      <p:pic>
        <p:nvPicPr>
          <p:cNvPr id="11268" name="Picture 3"/>
          <p:cNvPicPr>
            <a:picLocks noChangeAspect="1" noChangeArrowheads="1"/>
          </p:cNvPicPr>
          <p:nvPr/>
        </p:nvPicPr>
        <p:blipFill>
          <a:blip r:embed="rId3" cstate="print"/>
          <a:srcRect l="3700" t="8330" r="1868" b="5507"/>
          <a:stretch>
            <a:fillRect/>
          </a:stretch>
        </p:blipFill>
        <p:spPr bwMode="auto">
          <a:xfrm>
            <a:off x="251520" y="332656"/>
            <a:ext cx="3952875" cy="2279650"/>
          </a:xfrm>
          <a:prstGeom prst="rect">
            <a:avLst/>
          </a:prstGeom>
          <a:ln w="57150">
            <a:solidFill>
              <a:srgbClr val="FF9900"/>
            </a:solidFill>
          </a:ln>
        </p:spPr>
      </p:pic>
      <p:pic>
        <p:nvPicPr>
          <p:cNvPr id="11269" name="Picture 4"/>
          <p:cNvPicPr>
            <a:picLocks noChangeAspect="1" noChangeArrowheads="1"/>
          </p:cNvPicPr>
          <p:nvPr/>
        </p:nvPicPr>
        <p:blipFill>
          <a:blip r:embed="rId4" cstate="print"/>
          <a:srcRect r="7547" b="14845"/>
          <a:stretch>
            <a:fillRect/>
          </a:stretch>
        </p:blipFill>
        <p:spPr bwMode="auto">
          <a:xfrm>
            <a:off x="1187624" y="2276872"/>
            <a:ext cx="3497262" cy="2144712"/>
          </a:xfrm>
          <a:prstGeom prst="rect">
            <a:avLst/>
          </a:prstGeom>
          <a:ln w="57150">
            <a:solidFill>
              <a:srgbClr val="FF9900"/>
            </a:solidFill>
          </a:ln>
        </p:spPr>
      </p:pic>
      <p:pic>
        <p:nvPicPr>
          <p:cNvPr id="11270" name="Obraz 1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6016" y="2852936"/>
            <a:ext cx="4140200" cy="3105150"/>
          </a:xfrm>
          <a:prstGeom prst="rect">
            <a:avLst/>
          </a:prstGeom>
          <a:ln w="57150">
            <a:solidFill>
              <a:srgbClr val="FF9900"/>
            </a:solidFill>
          </a:ln>
        </p:spPr>
      </p:pic>
      <p:sp>
        <p:nvSpPr>
          <p:cNvPr id="11271" name="Rectangle 6"/>
          <p:cNvSpPr>
            <a:spLocks noChangeArrowheads="1"/>
          </p:cNvSpPr>
          <p:nvPr/>
        </p:nvSpPr>
        <p:spPr bwMode="auto">
          <a:xfrm>
            <a:off x="4788024" y="5517232"/>
            <a:ext cx="2400300" cy="433388"/>
          </a:xfrm>
          <a:prstGeom prst="rect">
            <a:avLst/>
          </a:prstGeom>
          <a:noFill/>
          <a:ln w="9360">
            <a:noFill/>
            <a:round/>
            <a:headEnd/>
            <a:tailEnd/>
          </a:ln>
        </p:spPr>
        <p:txBody>
          <a:bodyPr wrap="none" lIns="90000" tIns="45000" rIns="90000" bIns="45000"/>
          <a:lstStyle/>
          <a:p>
            <a:pPr eaLnBrk="1" hangingPunct="1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l-PL" altLang="pl-PL" sz="2000" i="1" dirty="0" err="1">
                <a:solidFill>
                  <a:srgbClr val="000000"/>
                </a:solidFill>
                <a:latin typeface="+mj-lt"/>
              </a:rPr>
              <a:t>Schulbrücke</a:t>
            </a:r>
            <a:r>
              <a:rPr lang="pl-PL" altLang="pl-PL" sz="2000" i="1" dirty="0">
                <a:solidFill>
                  <a:srgbClr val="000000"/>
                </a:solidFill>
                <a:latin typeface="+mj-lt"/>
              </a:rPr>
              <a:t> Europa</a:t>
            </a:r>
          </a:p>
        </p:txBody>
      </p:sp>
      <p:pic>
        <p:nvPicPr>
          <p:cNvPr id="11267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99992" y="692696"/>
            <a:ext cx="3913188" cy="2608263"/>
          </a:xfrm>
          <a:prstGeom prst="rect">
            <a:avLst/>
          </a:prstGeom>
          <a:ln w="57150">
            <a:solidFill>
              <a:srgbClr val="FF9900"/>
            </a:solidFill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4644008" y="4221088"/>
            <a:ext cx="4211960" cy="1600200"/>
          </a:xfrm>
        </p:spPr>
        <p:txBody>
          <a:bodyPr/>
          <a:lstStyle/>
          <a:p>
            <a:pPr eaLnBrk="1">
              <a:lnSpc>
                <a:spcPct val="100000"/>
              </a:lnSpc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altLang="pl-PL" sz="4000" dirty="0" smtClean="0">
                <a:solidFill>
                  <a:srgbClr val="000000"/>
                </a:solidFill>
                <a:latin typeface="Century Gothic" pitchFamily="34" charset="0"/>
              </a:rPr>
              <a:t>Sport am VIII LO</a:t>
            </a:r>
            <a:r>
              <a:rPr lang="pl-PL" altLang="pl-PL" sz="4000" dirty="0" smtClean="0">
                <a:solidFill>
                  <a:srgbClr val="000000"/>
                </a:solidFill>
                <a:latin typeface="Century Gothic" pitchFamily="34" charset="0"/>
              </a:rPr>
              <a:t/>
            </a:r>
            <a:br>
              <a:rPr lang="pl-PL" altLang="pl-PL" sz="4000" dirty="0" smtClean="0">
                <a:solidFill>
                  <a:srgbClr val="000000"/>
                </a:solidFill>
                <a:latin typeface="Century Gothic" pitchFamily="34" charset="0"/>
              </a:rPr>
            </a:br>
            <a:r>
              <a:rPr lang="pl-PL" altLang="pl-PL" sz="4000" dirty="0" smtClean="0">
                <a:solidFill>
                  <a:schemeClr val="accent6">
                    <a:lumMod val="50000"/>
                  </a:schemeClr>
                </a:solidFill>
                <a:latin typeface="Century Gothic" pitchFamily="34" charset="0"/>
              </a:rPr>
              <a:t>Sport </a:t>
            </a:r>
            <a:r>
              <a:rPr lang="pl-PL" altLang="pl-PL" sz="4000" dirty="0" err="1" smtClean="0">
                <a:solidFill>
                  <a:schemeClr val="accent6">
                    <a:lumMod val="50000"/>
                  </a:schemeClr>
                </a:solidFill>
                <a:latin typeface="Century Gothic" pitchFamily="34" charset="0"/>
              </a:rPr>
              <a:t>in</a:t>
            </a:r>
            <a:r>
              <a:rPr lang="pl-PL" altLang="pl-PL" sz="4000" dirty="0" smtClean="0">
                <a:solidFill>
                  <a:schemeClr val="accent6">
                    <a:lumMod val="50000"/>
                  </a:schemeClr>
                </a:solidFill>
                <a:latin typeface="Century Gothic" pitchFamily="34" charset="0"/>
              </a:rPr>
              <a:t> VIII LO</a:t>
            </a:r>
            <a:endParaRPr lang="en-GB" altLang="pl-PL" sz="4000" dirty="0" smtClean="0">
              <a:solidFill>
                <a:schemeClr val="accent6">
                  <a:lumMod val="50000"/>
                </a:schemeClr>
              </a:solidFill>
              <a:latin typeface="Century Gothic" pitchFamily="34" charset="0"/>
            </a:endParaRPr>
          </a:p>
        </p:txBody>
      </p:sp>
      <p:pic>
        <p:nvPicPr>
          <p:cNvPr id="12291" name="Picture 2"/>
          <p:cNvPicPr>
            <a:picLocks noChangeAspect="1" noChangeArrowheads="1"/>
          </p:cNvPicPr>
          <p:nvPr/>
        </p:nvPicPr>
        <p:blipFill>
          <a:blip r:embed="rId3" cstate="print"/>
          <a:srcRect r="414" b="19130"/>
          <a:stretch>
            <a:fillRect/>
          </a:stretch>
        </p:blipFill>
        <p:spPr bwMode="auto">
          <a:xfrm>
            <a:off x="550539" y="404664"/>
            <a:ext cx="6651419" cy="3600400"/>
          </a:xfrm>
          <a:prstGeom prst="rect">
            <a:avLst/>
          </a:prstGeom>
          <a:ln w="57150">
            <a:solidFill>
              <a:srgbClr val="FF9900"/>
            </a:solidFill>
          </a:ln>
        </p:spPr>
      </p:pic>
      <p:pic>
        <p:nvPicPr>
          <p:cNvPr id="12292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3" y="3810396"/>
            <a:ext cx="4104455" cy="2786956"/>
          </a:xfrm>
          <a:prstGeom prst="rect">
            <a:avLst/>
          </a:prstGeom>
          <a:ln w="57150">
            <a:solidFill>
              <a:srgbClr val="FF9900"/>
            </a:solidFill>
          </a:ln>
        </p:spPr>
      </p:pic>
      <p:pic>
        <p:nvPicPr>
          <p:cNvPr id="12293" name="Picture 6" descr="http://www.viii-lo.krakow.pl/wp-content/uploads/fotokronika/public_html/2016/11/plywanie/IMG_2340.JPG"/>
          <p:cNvPicPr>
            <a:picLocks noChangeAspect="1" noChangeArrowheads="1"/>
          </p:cNvPicPr>
          <p:nvPr/>
        </p:nvPicPr>
        <p:blipFill>
          <a:blip r:embed="rId5" cstate="print"/>
          <a:srcRect l="7935" r="4785"/>
          <a:stretch>
            <a:fillRect/>
          </a:stretch>
        </p:blipFill>
        <p:spPr bwMode="auto">
          <a:xfrm>
            <a:off x="6588224" y="188640"/>
            <a:ext cx="2376264" cy="1814513"/>
          </a:xfrm>
          <a:prstGeom prst="rect">
            <a:avLst/>
          </a:prstGeom>
          <a:ln w="57150">
            <a:solidFill>
              <a:srgbClr val="FF9900"/>
            </a:solidFill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otyw pakietu Office">
  <a:themeElements>
    <a:clrScheme name="Motyw pakietu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Motyw pakietu Office">
      <a:majorFont>
        <a:latin typeface="Arial"/>
        <a:ea typeface="Microsoft YaHei"/>
        <a:cs typeface=""/>
      </a:majorFont>
      <a:minorFont>
        <a:latin typeface="Times New Roman"/>
        <a:ea typeface="Microsoft YaHei"/>
        <a:cs typeface="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pl-PL" sz="1800" b="0" i="0" u="none" strike="noStrike" cap="none" normalizeH="0" baseline="0" smtClean="0">
            <a:ln>
              <a:noFill/>
            </a:ln>
            <a:effectLst/>
            <a:latin typeface="Arial" panose="020B0604020202020204" pitchFamily="34" charset="0"/>
            <a:ea typeface="Microsoft YaHei" panose="020B0503020204020204" pitchFamily="34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pl-PL" sz="1800" b="0" i="0" u="none" strike="noStrike" cap="none" normalizeH="0" baseline="0" smtClean="0">
            <a:ln>
              <a:noFill/>
            </a:ln>
            <a:effectLst/>
            <a:latin typeface="Arial" panose="020B0604020202020204" pitchFamily="34" charset="0"/>
            <a:ea typeface="Microsoft YaHei" panose="020B0503020204020204" pitchFamily="34" charset="-122"/>
          </a:defRPr>
        </a:defPPr>
      </a:lstStyle>
    </a:lnDef>
  </a:objectDefaults>
  <a:extraClrSchemeLst>
    <a:extraClrScheme>
      <a:clrScheme name="Motyw pakietu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tyw pakietu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Motyw pakietu Office">
  <a:themeElements>
    <a:clrScheme name="Motyw pakietu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Motyw pakietu Office">
      <a:majorFont>
        <a:latin typeface="Arial"/>
        <a:ea typeface="Microsoft YaHei"/>
        <a:cs typeface=""/>
      </a:majorFont>
      <a:minorFont>
        <a:latin typeface="Times New Roman"/>
        <a:ea typeface="Microsoft YaHei"/>
        <a:cs typeface="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pl-PL" sz="1800" b="0" i="0" u="none" strike="noStrike" cap="none" normalizeH="0" baseline="0" smtClean="0">
            <a:ln>
              <a:noFill/>
            </a:ln>
            <a:effectLst/>
            <a:latin typeface="Arial" panose="020B0604020202020204" pitchFamily="34" charset="0"/>
            <a:ea typeface="Microsoft YaHei" panose="020B0503020204020204" pitchFamily="34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pl-PL" sz="1800" b="0" i="0" u="none" strike="noStrike" cap="none" normalizeH="0" baseline="0" smtClean="0">
            <a:ln>
              <a:noFill/>
            </a:ln>
            <a:effectLst/>
            <a:latin typeface="Arial" panose="020B0604020202020204" pitchFamily="34" charset="0"/>
            <a:ea typeface="Microsoft YaHei" panose="020B0503020204020204" pitchFamily="34" charset="-122"/>
          </a:defRPr>
        </a:defPPr>
      </a:lstStyle>
    </a:lnDef>
  </a:objectDefaults>
  <a:extraClrSchemeLst>
    <a:extraClrScheme>
      <a:clrScheme name="Motyw pakietu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tyw pakietu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Przepływ">
  <a:themeElements>
    <a:clrScheme name="granat-fiolet">
      <a:dk1>
        <a:srgbClr val="00194F"/>
      </a:dk1>
      <a:lt1>
        <a:sysClr val="window" lastClr="FFFFFF"/>
      </a:lt1>
      <a:dk2>
        <a:srgbClr val="0070C0"/>
      </a:dk2>
      <a:lt2>
        <a:srgbClr val="D2D2D2"/>
      </a:lt2>
      <a:accent1>
        <a:srgbClr val="002676"/>
      </a:accent1>
      <a:accent2>
        <a:srgbClr val="4E005F"/>
      </a:accent2>
      <a:accent3>
        <a:srgbClr val="7030A0"/>
      </a:accent3>
      <a:accent4>
        <a:srgbClr val="68007F"/>
      </a:accent4>
      <a:accent5>
        <a:srgbClr val="005BD3"/>
      </a:accent5>
      <a:accent6>
        <a:srgbClr val="00349E"/>
      </a:accent6>
      <a:hlink>
        <a:srgbClr val="17BBFD"/>
      </a:hlink>
      <a:folHlink>
        <a:srgbClr val="FF79C2"/>
      </a:folHlink>
    </a:clrScheme>
    <a:fontScheme name="Przepły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Przepły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Motyw pakiet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Pakiet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408</TotalTime>
  <Words>117</Words>
  <Application>Microsoft Office PowerPoint</Application>
  <PresentationFormat>Pokaz na ekranie (4:3)</PresentationFormat>
  <Paragraphs>71</Paragraphs>
  <Slides>14</Slides>
  <Notes>14</Notes>
  <HiddenSlides>0</HiddenSlides>
  <MMClips>0</MMClips>
  <ScaleCrop>false</ScaleCrop>
  <HeadingPairs>
    <vt:vector size="4" baseType="variant">
      <vt:variant>
        <vt:lpstr>Motyw</vt:lpstr>
      </vt:variant>
      <vt:variant>
        <vt:i4>3</vt:i4>
      </vt:variant>
      <vt:variant>
        <vt:lpstr>Tytuły slajdów</vt:lpstr>
      </vt:variant>
      <vt:variant>
        <vt:i4>14</vt:i4>
      </vt:variant>
    </vt:vector>
  </HeadingPairs>
  <TitlesOfParts>
    <vt:vector size="17" baseType="lpstr">
      <vt:lpstr>Motyw pakietu Office</vt:lpstr>
      <vt:lpstr>1_Motyw pakietu Office</vt:lpstr>
      <vt:lpstr>Przepływ</vt:lpstr>
      <vt:lpstr>Slajd 1</vt:lpstr>
      <vt:lpstr>Stanisław Wyspiański  Schulpatron School’s patron</vt:lpstr>
      <vt:lpstr>Vorteile  Advantages</vt:lpstr>
      <vt:lpstr>Schulangebot School’s offer</vt:lpstr>
      <vt:lpstr>Program DSD - Schulangebot DSD program – school’s offer</vt:lpstr>
      <vt:lpstr>Zusamenarbeit  mit Krakauer Universitäten Cooperation  with Kraków’s Universities</vt:lpstr>
      <vt:lpstr>Klassenfahrten,  Unterrichtslager,  Schüleraustausche </vt:lpstr>
      <vt:lpstr>Internationale  Schulprojekte International projects</vt:lpstr>
      <vt:lpstr>Sport am VIII LO Sport in VIII LO</vt:lpstr>
      <vt:lpstr>School choir  and theatre</vt:lpstr>
      <vt:lpstr>Wohltätige Aktivitäten Charity events</vt:lpstr>
      <vt:lpstr>Wyspiański-Stadtrallye City game about Wyspiański</vt:lpstr>
      <vt:lpstr>Im VIII LO trifft sich die Tradition mit der Modernität In VIII LO tradition meets modernity</vt:lpstr>
      <vt:lpstr>In unserer Schule ist immer etwas los Lots of events in our school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b.cudak</dc:creator>
  <cp:lastModifiedBy>DorotaSz</cp:lastModifiedBy>
  <cp:revision>32</cp:revision>
  <cp:lastPrinted>1601-01-01T00:00:00Z</cp:lastPrinted>
  <dcterms:created xsi:type="dcterms:W3CDTF">1601-01-01T00:00:00Z</dcterms:created>
  <dcterms:modified xsi:type="dcterms:W3CDTF">2016-10-07T12:39:10Z</dcterms:modified>
</cp:coreProperties>
</file>