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6" r:id="rId6"/>
    <p:sldId id="267" r:id="rId7"/>
    <p:sldId id="265" r:id="rId8"/>
    <p:sldId id="264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47593156348459E-2"/>
          <c:y val="0.12283215441002081"/>
          <c:w val="0.85773841486748381"/>
          <c:h val="0.727827721434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Population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2"/>
                <c:pt idx="0">
                  <c:v>before</c:v>
                </c:pt>
                <c:pt idx="1">
                  <c:v>after 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7410</c:v>
                </c:pt>
                <c:pt idx="1">
                  <c:v>13995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2"/>
                <c:pt idx="0">
                  <c:v>before</c:v>
                </c:pt>
                <c:pt idx="1">
                  <c:v>after 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2"/>
                <c:pt idx="0">
                  <c:v>before</c:v>
                </c:pt>
                <c:pt idx="1">
                  <c:v>after 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623008"/>
        <c:axId val="186622224"/>
      </c:barChart>
      <c:catAx>
        <c:axId val="1866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22224"/>
        <c:crosses val="autoZero"/>
        <c:auto val="1"/>
        <c:lblAlgn val="ctr"/>
        <c:lblOffset val="100"/>
        <c:noMultiLvlLbl val="0"/>
      </c:catAx>
      <c:valAx>
        <c:axId val="18662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CDF5C1-B660-46E4-878D-AFA9EBC3E221}" type="datetimeFigureOut">
              <a:rPr lang="de-DE" smtClean="0"/>
              <a:pPr/>
              <a:t>22.01.2017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D6C54-CF24-4D48-ABCA-5C4E0810E2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6312" y="3645024"/>
            <a:ext cx="7897688" cy="1231776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/>
              <a:t>Milestone 1945: Flight</a:t>
            </a:r>
            <a:r>
              <a:rPr lang="de-DE" sz="2800" u="sng" dirty="0" smtClean="0"/>
              <a:t> and Expulsion</a:t>
            </a:r>
            <a:endParaRPr lang="de-DE" sz="2800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80520" cy="311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5064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Ingetraud</a:t>
            </a:r>
            <a:r>
              <a:rPr lang="en-US" b="1" dirty="0" smtClean="0"/>
              <a:t> Lippmann</a:t>
            </a:r>
            <a:br>
              <a:rPr lang="en-US" b="1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229600" cy="4937760"/>
          </a:xfrm>
        </p:spPr>
        <p:txBody>
          <a:bodyPr/>
          <a:lstStyle/>
          <a:p>
            <a:r>
              <a:rPr lang="en-US" dirty="0" smtClean="0"/>
              <a:t>from '</a:t>
            </a:r>
            <a:r>
              <a:rPr lang="en-US" dirty="0" err="1" smtClean="0"/>
              <a:t>Königsberg</a:t>
            </a:r>
            <a:r>
              <a:rPr lang="en-US" dirty="0" smtClean="0"/>
              <a:t>' to '</a:t>
            </a:r>
            <a:r>
              <a:rPr lang="en-US" dirty="0" err="1" smtClean="0"/>
              <a:t>Kehdingen</a:t>
            </a:r>
            <a:r>
              <a:rPr lang="en-US" dirty="0" smtClean="0"/>
              <a:t>' </a:t>
            </a:r>
          </a:p>
          <a:p>
            <a:r>
              <a:rPr lang="en-US" dirty="0" smtClean="0"/>
              <a:t>the children went to school</a:t>
            </a:r>
          </a:p>
          <a:p>
            <a:r>
              <a:rPr lang="en-US" dirty="0" smtClean="0"/>
              <a:t>bad grade, because they were immigrants</a:t>
            </a:r>
          </a:p>
          <a:p>
            <a:r>
              <a:rPr lang="en-US" dirty="0" smtClean="0"/>
              <a:t>death refugees were buried on the dogs cemetery</a:t>
            </a:r>
          </a:p>
          <a:p>
            <a:endParaRPr lang="en-US" dirty="0"/>
          </a:p>
        </p:txBody>
      </p:sp>
      <p:pic>
        <p:nvPicPr>
          <p:cNvPr id="2050" name="Picture 2" descr="C:\Users\Henrik\Desktop\Karte Fluchrou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28333" r="45496" b="48589"/>
          <a:stretch/>
        </p:blipFill>
        <p:spPr bwMode="auto">
          <a:xfrm>
            <a:off x="3779912" y="3899032"/>
            <a:ext cx="4404385" cy="26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17674" r="9876"/>
          <a:stretch/>
        </p:blipFill>
        <p:spPr>
          <a:xfrm>
            <a:off x="395536" y="3992549"/>
            <a:ext cx="2711093" cy="244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poor people were nice</a:t>
            </a:r>
          </a:p>
          <a:p>
            <a:r>
              <a:rPr lang="en-US" dirty="0" smtClean="0"/>
              <a:t>air attacks → no  school</a:t>
            </a:r>
          </a:p>
          <a:p>
            <a:r>
              <a:rPr lang="en-US" dirty="0" smtClean="0"/>
              <a:t>food in school </a:t>
            </a:r>
          </a:p>
          <a:p>
            <a:r>
              <a:rPr lang="en-US" dirty="0" smtClean="0"/>
              <a:t>help in the household</a:t>
            </a:r>
          </a:p>
          <a:p>
            <a:r>
              <a:rPr lang="en-US" dirty="0" smtClean="0"/>
              <a:t>after school t: no job →  nobody wanted refugees</a:t>
            </a:r>
          </a:p>
          <a:p>
            <a:r>
              <a:rPr lang="en-US" dirty="0" smtClean="0"/>
              <a:t>went to Hamburg, found a job and now lives there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u="sng" dirty="0" smtClean="0"/>
              <a:t>Content</a:t>
            </a:r>
            <a:endParaRPr lang="de-DE" sz="44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world</a:t>
            </a:r>
            <a:r>
              <a:rPr lang="de-DE" dirty="0" smtClean="0"/>
              <a:t> war </a:t>
            </a:r>
          </a:p>
          <a:p>
            <a:r>
              <a:rPr lang="de-DE" dirty="0" err="1" smtClean="0"/>
              <a:t>migratory</a:t>
            </a:r>
            <a:r>
              <a:rPr lang="de-DE" dirty="0" smtClean="0"/>
              <a:t> </a:t>
            </a:r>
            <a:r>
              <a:rPr lang="en-US" dirty="0" smtClean="0"/>
              <a:t>movement</a:t>
            </a:r>
          </a:p>
          <a:p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endParaRPr lang="de-DE" dirty="0" smtClean="0"/>
          </a:p>
          <a:p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Hamburg and Buxtehude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</a:t>
            </a:r>
          </a:p>
          <a:p>
            <a:r>
              <a:rPr lang="de-DE" dirty="0"/>
              <a:t>i</a:t>
            </a:r>
            <a:r>
              <a:rPr lang="de-DE" dirty="0" smtClean="0"/>
              <a:t>ndividual </a:t>
            </a:r>
            <a:r>
              <a:rPr lang="de-DE" dirty="0" err="1" smtClean="0"/>
              <a:t>fates</a:t>
            </a:r>
            <a:endParaRPr lang="de-DE" dirty="0" smtClean="0"/>
          </a:p>
        </p:txBody>
      </p:sp>
      <p:sp>
        <p:nvSpPr>
          <p:cNvPr id="10242" name="AutoShape 2" descr="https://encrypted-tbn2.gstatic.com/images?q=tbn:ANd9GcQsKc0iT1Q4Gm1lR5bep5zqhV9Cn6am0Kha7ztEHK9esFndJ7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44" name="Picture 4" descr="https://encrypted-tbn3.gstatic.com/images?q=tbn:ANd9GcS6kwarnzAFpetjNdMFg2falwO_r7UnsIA5ySEen8TbQNzGA08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180" y="3356992"/>
            <a:ext cx="5577620" cy="31339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157592" cy="1143000"/>
          </a:xfrm>
        </p:spPr>
        <p:txBody>
          <a:bodyPr>
            <a:normAutofit/>
          </a:bodyPr>
          <a:lstStyle/>
          <a:p>
            <a:r>
              <a:rPr lang="de-DE" u="sng" dirty="0" smtClean="0"/>
              <a:t>The </a:t>
            </a:r>
            <a:r>
              <a:rPr lang="de-DE" u="sng" dirty="0"/>
              <a:t>S</a:t>
            </a:r>
            <a:r>
              <a:rPr lang="de-DE" u="sng" dirty="0" smtClean="0"/>
              <a:t>econd </a:t>
            </a:r>
            <a:r>
              <a:rPr lang="de-DE" u="sng" dirty="0"/>
              <a:t>W</a:t>
            </a:r>
            <a:r>
              <a:rPr lang="de-DE" u="sng" dirty="0" smtClean="0"/>
              <a:t>orld </a:t>
            </a:r>
            <a:r>
              <a:rPr lang="de-DE" u="sng" dirty="0"/>
              <a:t>W</a:t>
            </a:r>
            <a:r>
              <a:rPr lang="de-DE" u="sng" dirty="0" smtClean="0"/>
              <a:t>ar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/>
          <a:lstStyle/>
          <a:p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1945      end </a:t>
            </a:r>
            <a:r>
              <a:rPr lang="de-DE" dirty="0" err="1" smtClean="0"/>
              <a:t>of</a:t>
            </a:r>
            <a:r>
              <a:rPr lang="de-DE" dirty="0" smtClean="0"/>
              <a:t> World War 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1946: Potsdam </a:t>
            </a:r>
            <a:r>
              <a:rPr lang="de-DE" dirty="0" smtClean="0"/>
              <a:t>Conference	</a:t>
            </a:r>
            <a:r>
              <a:rPr lang="de-DE" dirty="0" err="1" smtClean="0"/>
              <a:t>Explusion</a:t>
            </a:r>
            <a:r>
              <a:rPr lang="de-DE" dirty="0"/>
              <a:t> form East Central </a:t>
            </a:r>
            <a:r>
              <a:rPr lang="de-DE" dirty="0" smtClean="0"/>
              <a:t>Europe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Germans </a:t>
            </a:r>
            <a:r>
              <a:rPr lang="en-IE" dirty="0"/>
              <a:t>were expelled from Poland, Hungry and </a:t>
            </a:r>
            <a:r>
              <a:rPr lang="en-IE" dirty="0" smtClean="0"/>
              <a:t>Czechoslovakia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m</a:t>
            </a:r>
            <a:r>
              <a:rPr lang="de-DE" dirty="0" err="1" smtClean="0"/>
              <a:t>igratory</a:t>
            </a:r>
            <a:r>
              <a:rPr lang="de-DE" dirty="0" smtClean="0"/>
              <a:t> </a:t>
            </a:r>
            <a:r>
              <a:rPr lang="de-DE" dirty="0" err="1" smtClean="0"/>
              <a:t>movement</a:t>
            </a:r>
            <a:r>
              <a:rPr lang="de-DE" dirty="0" smtClean="0"/>
              <a:t> 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  <a:p>
            <a:endParaRPr lang="de-DE" dirty="0"/>
          </a:p>
        </p:txBody>
      </p:sp>
      <p:pic>
        <p:nvPicPr>
          <p:cNvPr id="6146" name="Picture 2" descr="https://encrypted-tbn1.gstatic.com/images?q=tbn:ANd9GcSnPPbL7y5hCwX2kTuznmCgvdA6l6E0GDHDXUsLY9JPpk6QrXOq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388696" cy="1196753"/>
          </a:xfrm>
          <a:prstGeom prst="rect">
            <a:avLst/>
          </a:prstGeom>
          <a:noFill/>
        </p:spPr>
      </p:pic>
      <p:cxnSp>
        <p:nvCxnSpPr>
          <p:cNvPr id="7" name="Gerade Verbindung mit Pfeil 6"/>
          <p:cNvCxnSpPr/>
          <p:nvPr/>
        </p:nvCxnSpPr>
        <p:spPr>
          <a:xfrm>
            <a:off x="4499992" y="242088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547664" y="191683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u="sng" dirty="0" smtClean="0"/>
              <a:t> </a:t>
            </a:r>
            <a:r>
              <a:rPr lang="de-DE" sz="4400" u="sng" dirty="0" err="1" smtClean="0"/>
              <a:t>migratory</a:t>
            </a:r>
            <a:r>
              <a:rPr lang="de-DE" sz="4400" u="sng" dirty="0" smtClean="0"/>
              <a:t> </a:t>
            </a:r>
            <a:r>
              <a:rPr lang="de-DE" sz="4400" u="sng" dirty="0" err="1" smtClean="0"/>
              <a:t>movement</a:t>
            </a:r>
            <a:endParaRPr lang="de-DE" sz="44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de-DE" dirty="0" err="1" smtClean="0"/>
              <a:t>biggest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crulest</a:t>
            </a:r>
            <a:r>
              <a:rPr lang="de-DE" dirty="0" smtClean="0"/>
              <a:t> in </a:t>
            </a:r>
            <a:r>
              <a:rPr lang="de-DE" dirty="0" err="1" smtClean="0"/>
              <a:t>history</a:t>
            </a:r>
            <a:r>
              <a:rPr lang="de-DE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dirty="0" err="1" smtClean="0"/>
              <a:t>Ways</a:t>
            </a:r>
            <a:r>
              <a:rPr lang="de-DE" dirty="0" smtClean="0"/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dirty="0" err="1"/>
              <a:t>e</a:t>
            </a:r>
            <a:r>
              <a:rPr lang="de-DE" dirty="0" err="1" smtClean="0"/>
              <a:t>xpulsion</a:t>
            </a:r>
            <a:endParaRPr lang="de-DE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dirty="0" err="1" smtClean="0"/>
              <a:t>deportation</a:t>
            </a:r>
            <a:endParaRPr lang="de-DE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de-DE" dirty="0" err="1"/>
              <a:t>r</a:t>
            </a:r>
            <a:r>
              <a:rPr lang="de-DE" dirty="0" err="1" smtClean="0"/>
              <a:t>eturn</a:t>
            </a:r>
            <a:r>
              <a:rPr lang="de-DE" dirty="0" smtClean="0"/>
              <a:t> </a:t>
            </a:r>
            <a:endParaRPr lang="de-DE" dirty="0"/>
          </a:p>
          <a:p>
            <a:pPr lvl="1" algn="just"/>
            <a:endParaRPr lang="de-DE" dirty="0" smtClean="0"/>
          </a:p>
          <a:p>
            <a:pPr lvl="3" algn="just">
              <a:buNone/>
            </a:pPr>
            <a:endParaRPr lang="de-DE" dirty="0" smtClean="0"/>
          </a:p>
        </p:txBody>
      </p:sp>
      <p:sp>
        <p:nvSpPr>
          <p:cNvPr id="9218" name="AutoShape 2" descr="data:image/jpeg;base64,/9j/4AAQSkZJRgABAQAAAQABAAD/2wCEAAkGBhISEBQUEhQVFBUVFBQVFBQWFBQUFBQUFRQVFBQUFBQXHCYeFxkjGRQUHy8gIycpLSwsFR4xNTAqNSYrLCkBCQoKBQUFDQUFDSkYEhgpKSkpKSkpKSkpKSkpKSkpKSkpKSkpKSkpKSkpKSkpKSkpKSkpKSkpKSkpKSkpKSkpKf/AABEIAMIBBAMBIgACEQEDEQH/xAAcAAACAgMBAQAAAAAAAAAAAAACAwABBAUHBgj/xAA5EAACAQMCBAQEBQMDBAMAAAABAgADERIEIQUGEzEiQVFhB3GBkRQyQqGxI8HwYoLhJFJy8RUXM//EABQBAQAAAAAAAAAAAAAAAAAAAAD/xAAUEQEAAAAAAAAAAAAAAAAAAAAA/9oADAMBAAIRAxEAPwDqNoSwmEiwGKZDIsMCABBlARoEu0AUMYDKAhCAQMu/zgiHAULww59T95dpRMCmPvKyMsiS0CwTKLGERJjAFSfUw1MG0NWgF95eUl5UATLEgMIQBGp3tv8AO233hKL7yQ7wLUmUVMINLygDeCxhQWgIMFobbQC0CrydUyrwSYFlzJAykgIZpSwBCBgNUxgMSDCUwGgy8ouWIDDLEG8gMBghAwJeUA5GEC8haAUloIaXeAYEO4gEyiIEMgEoCWIBAywYMK0CWlEw4JgWDDUxYhgQCvJeVKLQCJiyZZgwAaLjGi2EADBaEWgOYAEySiZICrSQiYMCwYYMVeGIDAYatFiGIB3l3gQGf0gOvITFK3sf2hM3t/EAzAygkn0/cSAn0/iAy8sNBBkBgOVoV4kGMUwGASESI0MmAEtZRJ8rSlPy/eAZkvKufaUTAIRsQGhhoByNAyg5QLlGUWkvAoxbGGYtoC2MWxhmLYQFky5dpICbyXkKyoFw1MCWIDg8K8UJYMBmcFG/z6yotO31P8wMhTJUOx+UWptANcQGCp/EiuYsVdx7+3tLFfv8/SA7K+1vX1+h/aFSGxJ8/KKSsD5y1rdoDMj6S0Y/53gGpt9R/Mhq7wMhW3lmp6zH63a3r7Sqmo2gOV5KexPvv9ZitqbQRrx7wNhnLymB1txY9zbHaZOcAmqC4+snVmPUbcfX+JTPAyOrJ1JirUjA0B6veGDEq0MGATGKhmCFgVaAyxhWRlgJtKjDTkgYrGAZGaCTAItLBiry7wGXl3ispZeAy8Cm231P8yFoNM7fU/zAYGksIAMK8A1USgogh5M4DkQDt3hCmPSJWr7xorfKAWI9JZUSuoPUfeQ1B6j7wCVR7SFRBZx6y+oPWADAQVWFmJA4gF2/9SXlZiW14AsNx9f4lmCzG4v6n+JIEWnHKICw1MAhaGsXeEHgNkEV1ZecBloWIiRVhdWA3GVFdaSBqcpAZZEEwCBgs0HKATALOWHiTCBgOZoCG9/mZJVMd/nAYqD0l9Ib/wCfaRZZMCkWWFhKIQEC+naGoEGVnAeqiTaLWpLvAsGWYGUkAy0EtKMiwItaH1bwQYWUAb7j5n+IUW79u3f+0FqkB95bAbXHbcex7X/czHDyxUgOLyi8RlJnAery84nKQvAdnKNSJzkZoDOpJFyQMc1Is1Zj5mabjnMiUHWl4urUBK2QsFAv428rAjtcQN+WlB55vl/m2lqBjez5FVBsDVsCQygeZCsSPK0z147R/Efh8h1MQ1rje5ICje+W17W7QNuIQEUtTYEb72/e0eBAgMFW7/Oef4xzlS07VAwJwo9W4K2a7hAq77m5BNvKa3l34h0q2lqVq39M0QDWsrYgsbDBdzb8o38z7QPah5Mt54/T/ETTvqhSUk0+kzGqFYhHRiMWt5FRcEeo9dtZ8QeculSCUKtO1Q4GoCxYEWYhSu1sWS58soHQ3rqouxAHqdhMCtzVpUtlVXc2BAZgx9FxBv8ASc+4lz7Q1GgpVGfGojFaigNuwSxwv3BBB2NwDvNLpOOaZXPUarSI8S4UldUU4koilhZmAG/+owOlcZ5709Ok5puHq7oi2YDqW7sSB4RcEzn5+IWvBKtUBsQclVADfyAI+01nFddQLWonOktijVEAILeNltffEsZi8S12n/D5Y5VyQASzKqrbYhFIGwsPnA9jyh8W2qajoakKFJCrV7HItiMl7WuQNp1INPlcatrWJ2F+21sjc7ide5N54rVKmj0xXINRtUqMW6jOqFswSbY7Bbm9zc7QOmZQw88PqPijoEfDqMzYk2CG2dyOkSez3FrHb3nr1PvAyGqSg00XMfMlLRUxVr54FsLouVmKllBF/PEi/raO5e4/R1tLq0CxTMpdlK3KhSbA/wDlb5gwNuWmDxjiyaeg9V2Cqo7tfEEkKuRAJAyIubbd5rec+ZhoNN1yhq3qJTCBsbl7nvY9gpnmuZudtHqOH4/iGoVK9NXVMS1RRkDjVCAgK2NvcH0MDeJziz6F9UdPUQorMKfhOYC3D0ybZU/O5ANgdpyTS861qekwGrqitX1BqVHDFuigBU7kXGbHKynYIPW09LxnmzUVdGopanS1mqLUSpilSm4TpkMWQ/kO9rkAXYWnLKtcMVsoXFVXw38RH6mufzH+0D6G4Rzxp62qOlQu7rTDdWw6dTwKxIN73swPb1npVqCfM/LfFtRpq3X065dO5YY5Lgws1x3AsCLjt7TtPHeckXQ1NTomp6h1VLrkD0wwyL1EBDWUEXHqRA9flLBnl+QOY6mu0xesaQqK5VlpkEY2UqxXIlb3P2nrEoe8C4LND6fvF1WCgszAKASSTYADckn0gDeFeYOj4xp6zlKVanUdd2VHViBcC5APa5H3mdhAsNJJhJA8bxfmoaeowZCVCm24F2Xcnt28vpNOOMtqQLq1g1nxvfEeMFSLEbfSy+82XH+VGq1nwvj0ywPq9wMQx9d7w+V+XalOmxqXRnYbX3NPG1mHkd/P0EDWcd4dSSmzBEySmXQdNCGAvuWFjYHy23N/Sc90/EXGoNbIB0u/iBPiNk2Hm3iuCexHtOy6zgt1ZBb/APE01ZiTuz3389rA39ZzHjnJ9amj1DZxdCWCsCQciSSewBFvtAxeG1NTxHXU+o71enZgpOPgRlzAAIxJBJvuZ2TjXGPw9MWwLsfAHYotgRk1wDew8h3uO0558I+HE161WxUBAgJGzZMCcT22x3sf1Cez5y4U9ZaSpswdSpAJIN8WBA/TixP+2BzX4g6zUP4qjtUprsj401UZEFh4fO4H2t5TxFLUVN0QmzlQUBNmIN1uPOxO3znRviAgRalO58QVkVwQwsSGvbzJH7znvC6ZNZPKzKb45G4YWsvmbgC0Dc8D5qqaCpUCpd8ChDi2DhgTt3IFrdxf6TDqdVyK7uoNUVaikFO7MVqjp74i7H7e0PmTSNUqV9TYhWrtcYsACbFvF2AuSLXvsZo6CZGwDFjYIBvckjYj5X7ecA1q4khdwRjvv6bj07Td8u8SszK6CqjAXD28JHchj2OP8CaQ6YhrOCLGzC24sd9vWe94JyjpClSs1SqyFloqxXpCnUqbLWb/ALlW63HbcwEtwVGbGmFCnEmp1QwpkgiwUncG/wB1PcXmJy7ycNXqK1Pq4pSX8+OV2Y2VbE22Aa5B8tvWBoapdemxIcBqZUkkB0JIP3BX7T2XJAQUtQ6AL41ufmgax9CMyv0geK5o4A3Dg1Na6uK4AKYsrlVOVyu645Ab3v394eh58Wic6dJhUTSfhqBZ1YU97tVYhRkTftb6zF5/1/X1rspyRQtMN+m4vcA+e5M8yw94GfwriQpOjFFbGtSqFiLuFQnJFBONmB3BH6R2nQ3+OLZ+HSr079jVOZXy7LiD95y1Kthaw/v2t/zBBgeq5556qcQqADKnQW2FIsD4twajW7tvb2E6n8IBbhqki2daqwAFhbwrce3hM4NSAyGRstxcgXIW+5A8zafRfw6pIOG6fpghSrEXFib1G8Te57nygeA+NusDaqjTybw0ciu+IZnazW9SB+08NwXh7Vqy0x3Ym/qEVci3ttsJ7D41aNk161PKrRUrb/RdGH8H/dL1tXT6fQ0OnXomulDxmkKTu7u2yliLjEMAT32PtA8px3UU11DrRUKir0xjsTsASx/Ue95pmpm4279v42mXodFUr1RTQXdztc2BNrkkn6x3FOHtpNSKTkOUwLW/L4lDsB67Hv7QMk8R1KaZKZqUzRV8ukKiFjkTktQIcypsbgnzlcI5f1OtZujSW2RZn2p0kvvjkfLf8ovNVq9G9I4uLHbw+diAVYD0IIIPnOi8ucXWhQpJe1Nkv3H5x4ny9ySTAyOQ+WtTw7WdevitA0aivUSojqOzLkCQbZL6dzOh63mtU6ajdqwJpkoy+lyynt+Yd7d55LivM1IU6DuwwNemTve4AchreYDBT9BJo+YdLV1NV6tQBDSWlRzR1psty9Q5MMd2x7n9MDYcV4zVq6dHVihd+m/5iaa5mlUuFI3Btbcd5ovinxuvTo0NOr2SojNUAUo7AYgK2+y7m4vckbzSc48cWhVKaaqStRCatO+aKXAF0Y73Ise/6QfOarjvFk1GnpkvUeqrjepVzuGU57H8i3VD8yYGx+E1dl4nTANgyVVbyBXAsFt5+IA/Sd5DTkvK3w/p5aTW067qioK1TJbElL5YnayGzd/07i94jiXxorF2FClTFPcIz5FyOwcgEAetv5gdMr826NGKtqaIZTYg1FuD6GScP0raAr/Vasr75WtYn1FgZIH0C8C0syCABitRpVqKVYXVhYg+Yve3y2jwIeMDF4Xw1aNMInYFj2AuWYuTt7mPbTAsG8xcfQjtGokYIGkqctU21P4hwGcJ01ubgIciRj2ucyL+gHvPNcn8hto2qqygh02fIkbVnZAP+1gopn5nvOgAS8YHOOduBNS4RrFYBr1uuuIN1yq0ycvl4rn0M5Dw8XdmZXL4ZLipve48fh7Cx79t59R19KroyOAysCrA9iDsQZhLy5pwSRTCkqq5LcNigAVQ3cAADb2ED5r1WhdahVlYNfGxBuWvaw977Tp3KvDenpXo6pCgzqlGYHPq2o4kAeEra9tzcq3a09hquQ6L6inVNyUcPYu1r55bA3t67WuZteN8NZ6RKXNRSGTcfmGy3J7AEhjbeyn1gcX4NwYtxeg5XIVDqNSi2IBNJq2CEkb+JENxcb+03PFuKVBptSDR6VSqrmoKbLUIanijNUt+S4I2FzZgb7z2+o5Up9fR1FXE6QYU9yAVxsAbdxfe3+ozXcW4fSqVsXTqYUyWDMbXqmxHr+VPn2gcHrKSScr2B7+HttYD/O0SEvOm88coKaD1aCUqS0g1UizZkYqpRT5rsCAexv6zG5h4IjHSUUKqicPGdQhSFLuMWZv05VNsvIH0geC0+gyNslWzIu5H6yRl/wCItcny29ZvK3KiVNZqaWnqqUoIzhmKr1OmAGFPcg3N7G+89FwNtOaqU7I4fidAIQM1ZNPQs5F7+El0Nu3i9BPS8P4dpiOLq9KiTTrVnXKmpCK2nDLjceEXVjt2gc2Xkit/8adfmmAscNy+OfTLE2sDcjb0nd+TaBTQaVTYEaejcDtfAH+88voeXrcAalipeppGqMbWycr1VJPmQMRf/TPR8qav/odIWO509Hy7/wBNYHjvjDpzX1XD9PTsajmpbtfxtTUZei+Fj9DOfce5T1OkqdKqgJwFQFAXGJbEHIDbxbb+07txXlmjqNRR1DF1q0QMGRgBs2QLC29iTb5mFqeEE1mrI4FVqIonJckwDlxdAQD4jA+b6YxI8Q3Fxiw99juLEeky9JSNSumW4ZghZlapbIFQcQbsRe4F+4E7JreXdTSao9HT6asKgOaMQmd1CgFSmIsL2sR3PrOf8x8MTTgVVoVNLqPBjTWg/SRlsWZahJBa/mLi19vOBp+etJ09YVW+K0tOFupXwiigFwex27es1VWuxUL5Df8AaxM3nEuL1Kr3qpqKyMVyVyUdyqbF6iqdxc9h29zeW3D7uEakEDU0cVCW/pDEnpsTsSbAWO+4gYXLVQ1NVSphVqtUdaYz3AuQPpb19p2LV69qLqtVQikqj5AFVyYKjHyKXP5v4ml5a5Ao+GpqKp6lwQtEdJVHlepYMT8rRXBNCa1apiGCPUwomqxqsKSMyFnBNz2y775ekBfxQ5GoJTbVUuotQ1KdPEm61XY4AIhF12U+dtth5zQ8f+FVbS6Nq7VqbugBekosVU7EqxPiYEja3a89pw6hQ1Wq0lEU0p1KK1K2tVV2LIRSSkb/AKWfJvkPeev4nptDRpZV1o06dwmTItgX2FjbYwPD8+cfSnwoU9OceoaNI4suyGitRl23sVAU295yBTOh8X5Xq1uH0eki1Wol1JUDquuTdJ282tTIFhv87TnjKQSCNwbb9xbYg+kDKYX7STH6lvOSB9UdOARHFopzAGGpi4QMBoaXeKDQ1gMAhCADCBgNURgWLUxggWKcIKJMpMoC6iCa5+HUwScBdrXJ3JsLD7ATaMJj1FgajXcDpVab02QYupVrbEgix38jNFwbk38PXqOWDoaFGhTVgC6rSBHibs19t7eX39c0W0DyXB+VOnqtRVdEs1bqacrbwK1JabeD9Jstr+hMyNTykpXWBGKnWKRUJ3CnplMgB7EmejAhAQNNoeGPT0q0Sb40ell5myYBrfvE8n8Nq0NHSo1N2pApkAwDKCcTZgD+UgfSb+0JDAWqQ1QxohqRAUFkxmRjBaj7n77QMZqIPkCPkDNbW5coNmTTBD45LviSjFla3rc95uunIacDA/Cr6f3mNpeA00qvUUkZ2utgBceYt2/5M24pwxREDVaLl2hSr1K6JjUqgCo1z4gDcbHYbwOaeXBrNMaWQVsldGYEqGU7XA3IsSPrNyKcjKYHlV0dakoWoFNhu1MMKQAsOxNwexx37HecV586Z19Q0ipDBS2NrZ4gP27G43959E6qixRgGKkggMNytxbIX8xONcU+Hr/iaYrVDlXernUVQ+/dGK3B8RO/1gc6tJOs/wD01pzb/qK/YX/ppubbkbdpIHUKkVeMrP8AaKJgXJeDeVeAy8MNFAwxAcphiKWNWA1YxTFrDBgGAIQWUhjFgCREVBMgiIqwMYiAYbxTNAqXBkgHeWDAl2gGGMJTFwxeA5WlwFEICAV5FlSwsCARkACFaBYltBMkAWExKunUm5UEjsbC4+sy2EApAx8ZI/py4GE4gGZWpSYrCAF5JVoQECxDSCBCEByRqxSCNUQGCGoggQwIDFhqYCCMCwIREOveZFoqokDCqRTJMh0lU6dztAxDtLUx+oo2mPaAQMNYKrGqkCBYxVhBYa04AqIYWXjCCQAxlgRmEmEASJWMbhKIgKYQSYwiCywAvJeS0loFySYyQE6vymC0kkBcOSSASwxJJAesISSQGrGLLkgEvf6f3jhJJAKLeSSBitJSkkgFXGx/z1muMkkBlOOTvJJAfGJKkgNWUJJIFjzly5IEbtAMkkADF1DJJADzlySQLkkk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220" name="Picture 4" descr="https://encrypted-tbn0.gstatic.com/images?q=tbn:ANd9GcQgQhdTbU_WkysSm8ceIfovz_l0bpJZqR56aBIDwIgs83zf7tMU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645025"/>
            <a:ext cx="3240360" cy="2538709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SDKBmL1612RBIeOPhJFPZIkecj1QyixhLdESdh1TUpkslaw2Rt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935" y="3645024"/>
            <a:ext cx="5539568" cy="2511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u="sng" dirty="0" err="1" smtClean="0">
                <a:solidFill>
                  <a:schemeClr val="tx1"/>
                </a:solidFill>
              </a:rPr>
              <a:t>Explusion</a:t>
            </a:r>
            <a:r>
              <a:rPr lang="de-DE" sz="4400" u="sng" dirty="0" smtClean="0"/>
              <a:t> and Flight </a:t>
            </a:r>
            <a:endParaRPr lang="de-DE" sz="44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400" u="sng" dirty="0" err="1" smtClean="0"/>
              <a:t>Explusion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of</a:t>
            </a:r>
            <a:r>
              <a:rPr lang="de-DE" sz="2400" u="sng" dirty="0" smtClean="0"/>
              <a:t>:</a:t>
            </a:r>
          </a:p>
          <a:p>
            <a:pPr lvl="3"/>
            <a:r>
              <a:rPr lang="de-DE" sz="2400" dirty="0" smtClean="0"/>
              <a:t>„Volksdeutsche “</a:t>
            </a:r>
          </a:p>
          <a:p>
            <a:pPr lvl="5"/>
            <a:r>
              <a:rPr lang="de-DE" sz="2400" dirty="0" err="1"/>
              <a:t>f</a:t>
            </a:r>
            <a:r>
              <a:rPr lang="de-DE" sz="2400" dirty="0" err="1" smtClean="0"/>
              <a:t>rom</a:t>
            </a:r>
            <a:r>
              <a:rPr lang="de-DE" sz="2400" dirty="0" smtClean="0"/>
              <a:t> East </a:t>
            </a:r>
            <a:r>
              <a:rPr lang="de-DE" sz="2400" dirty="0" err="1"/>
              <a:t>P</a:t>
            </a:r>
            <a:r>
              <a:rPr lang="de-DE" sz="2400" dirty="0" err="1" smtClean="0"/>
              <a:t>russia</a:t>
            </a:r>
            <a:r>
              <a:rPr lang="de-DE" sz="2400" dirty="0" smtClean="0"/>
              <a:t>, </a:t>
            </a:r>
            <a:r>
              <a:rPr lang="de-DE" sz="2400" dirty="0" err="1" smtClean="0"/>
              <a:t>Poland</a:t>
            </a:r>
            <a:r>
              <a:rPr lang="de-DE" sz="2400" dirty="0" smtClean="0"/>
              <a:t>, </a:t>
            </a:r>
            <a:r>
              <a:rPr lang="de-DE" sz="2400" dirty="0" err="1" smtClean="0"/>
              <a:t>Czechia</a:t>
            </a:r>
            <a:r>
              <a:rPr lang="de-DE" sz="2400" dirty="0" smtClean="0"/>
              <a:t>, </a:t>
            </a:r>
            <a:r>
              <a:rPr lang="de-DE" sz="2400" dirty="0" err="1" smtClean="0"/>
              <a:t>Slowakia</a:t>
            </a:r>
            <a:r>
              <a:rPr lang="de-DE" sz="2400" dirty="0" smtClean="0"/>
              <a:t>, </a:t>
            </a:r>
            <a:r>
              <a:rPr lang="de-DE" sz="2400" dirty="0" err="1" smtClean="0"/>
              <a:t>Yugoslawia</a:t>
            </a:r>
            <a:r>
              <a:rPr lang="de-DE" sz="2400" dirty="0" smtClean="0"/>
              <a:t>, Romania, </a:t>
            </a:r>
            <a:r>
              <a:rPr lang="de-DE" sz="2400" dirty="0" err="1" smtClean="0"/>
              <a:t>Hungary</a:t>
            </a:r>
            <a:endParaRPr lang="de-DE" sz="2400" dirty="0" smtClean="0"/>
          </a:p>
          <a:p>
            <a:pPr lvl="3"/>
            <a:r>
              <a:rPr lang="de-DE" sz="2400" dirty="0" err="1" smtClean="0"/>
              <a:t>people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Baltic </a:t>
            </a:r>
            <a:r>
              <a:rPr lang="de-DE" sz="2400" dirty="0" err="1" smtClean="0"/>
              <a:t>states</a:t>
            </a:r>
            <a:endParaRPr lang="de-DE" sz="2400" dirty="0" smtClean="0"/>
          </a:p>
          <a:p>
            <a:pPr lvl="3"/>
            <a:r>
              <a:rPr lang="de-DE" sz="2400" dirty="0" err="1" smtClean="0"/>
              <a:t>Polish</a:t>
            </a:r>
            <a:r>
              <a:rPr lang="de-DE" sz="2400" dirty="0" smtClean="0"/>
              <a:t> </a:t>
            </a:r>
            <a:r>
              <a:rPr lang="de-DE" sz="2400" dirty="0" err="1" smtClean="0"/>
              <a:t>forced</a:t>
            </a:r>
            <a:r>
              <a:rPr lang="de-DE" sz="2400" dirty="0" smtClean="0"/>
              <a:t> </a:t>
            </a:r>
            <a:r>
              <a:rPr lang="de-DE" sz="2400" dirty="0" err="1" smtClean="0"/>
              <a:t>laborers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Germany </a:t>
            </a:r>
          </a:p>
          <a:p>
            <a:pPr lvl="3"/>
            <a:r>
              <a:rPr lang="de-DE" sz="2400" dirty="0" err="1"/>
              <a:t>p</a:t>
            </a:r>
            <a:r>
              <a:rPr lang="de-DE" sz="2400" dirty="0" err="1" smtClean="0"/>
              <a:t>eople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Soviet</a:t>
            </a:r>
            <a:r>
              <a:rPr lang="de-DE" sz="2400" dirty="0" smtClean="0"/>
              <a:t> Union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Poland</a:t>
            </a:r>
            <a:endParaRPr lang="de-DE" sz="2400" dirty="0" smtClean="0"/>
          </a:p>
          <a:p>
            <a:pPr lvl="3"/>
            <a:endParaRPr lang="de-DE" dirty="0" smtClean="0"/>
          </a:p>
          <a:p>
            <a:pPr lvl="3"/>
            <a:endParaRPr lang="de-DE" dirty="0"/>
          </a:p>
        </p:txBody>
      </p:sp>
      <p:sp>
        <p:nvSpPr>
          <p:cNvPr id="8194" name="AutoShape 2" descr="data:image/jpeg;base64,/9j/4AAQSkZJRgABAQAAAQABAAD/2wCEAAkGBhQSERQUERQWFBQVFxQVFxQWFhYXFRgYFhUWGBcUFxUXHSceFxkjHBQYHy8gJCcpLSwsFx4xNTAqNSYrLCkBCQoKDgwOGg8PGi4kHyQqLy8qKjItLCssLCosLC8sLTQsLywsLS8qLS8sLCwpKSwqLCopKSwvLCktLCwsLCwsLP/AABEIANsA5wMBIgACEQEDEQH/xAAbAAABBQEBAAAAAAAAAAAAAAAAAgMEBQYBB//EAEcQAAIBAgQDBQQHBwEGBQUAAAECEQADBBIhMQVBUQYTImFxMoGRoRQjQlJysdEHM2KSweHwghVDU3Oy8RY0osLDJERUo7P/xAAZAQADAQEBAAAAAAAAAAAAAAAAAQIDBAX/xAAyEQABAwIEAwYHAAIDAAAAAAABAAIRAyEEEjFBUWHwInGRobHBBRMUMoHR4VLxIzNC/9oADAMBAAIRAxEAPwD0PiXFceuKudzZY2Pq7NssgZO8LW2a8QpFzLle6p+zNtY3NV13txixdNjukN5bbk21tXWc5Q0XgoeQhIH1erRsxzCt/RQhefWe1PE8l5jhZbJadUazdAtsUwgdQy63lDXMQcqgsO53IIq1HF8cUvlrIU9xiWtBEcuty0FCKWaVuFy5Kwo/dnQzprIooQsr9Oxtyzigym062zcsNat+LNnvgWiLodXaLNsmANLwgDQmMePY2zeFo2bl6yqWi19rTG4S1yznjuQEaFuXNFUEdzqDOuzqFxjGm1ZdwAWAhQdi7EKgPlmYUIWOPa7iWR4wal1t4VgpS8Mpu21NwMASzENmWFByxJJginOL9oOJLbv93hwDNwWmSzcdlAbFqkrmPeM3c2DmgKO/kggapw4NtluIZuKSSx3uZvbDkb5t/IgHkBWr4dxtLzZQrK0FoYDUAgGCpI0LD40IU+3MCd4E1iGWGdRsty4o9A7AD3CB7q27tAJPLWsJh3LKGO7eM+rnOfmxoQnKKKKE0UUVxmgEkwBqSdgBuSeQoQrvstbBN1+hW38Fz/8Ayj4Vf1VdmsOVw6kiDcLXCDoYcyoI5EJlEeVWtCSKKKjY/iCWUzOegAAliSQAAo1OppExqkSBcqTTOLxiWlL3GCqOfU8gBuSeQGpqsudow1u61pSTaWWzgrBIkabnr7t6zb2izZrjF318TakTuF+4PJYFLNwCnNOgVocDexBN4iA/sqWHhQTC9M0yT5mJIAqJicM1tsrb79d6857R8Q4mmJuLh8Or2syhGLkEyogR3g1JmBGtafshiL74YHFIEu53BUHMAAdNcza+U1s5rA2Qb8IVAncK6p/DpaI+tvpaPINEkddSP8FMVie3nDcS9601jFrh0Ki3DLdILlzBLJbYLOdR4iNqluWe1omZ2W8xC2hHdXVu7zljTpME76/CmayfYLhl9EuPiMQuJW53ZtkLcWAufMYuIpg5lg84rVZOhP5/nUvMHsi3mplw2665pVFIZyBJE+m/wrtt5EioDwTl3SFRpdl34JVFFFWtFuaKKKEkUUUUIRVR2pX6ifu3LRjr9Yoj18UjzApjiHaQh2SygOUlS7k5ZG4VRq0HQyRqCNYNU+KxVy6QbrZo1VQMqAxExJJMHck+UUISKmcDxCpiBn0zqUVuQbMDlP4oEeaxuRUOm76FhlX22IVI3zn2SPQ+LyCk8qE1vazPGOBLZttctFgFgm2TK5Z8WWfEsAyBMaRHTTVD4zhy+HvIolmt3FA6kqQB8aElkjRXEfMMw2OooLAaHfpQmhmgbE7AAbkkwFHmSQB61oeH9m0Cqbyh7k5jJJUHkAp0IWAAY1idzVXwOznxK8xbVnPkxhUn1BuEfh8q1tCSKbu3wum5OyjUn3f12qIeJq13uUPjAYkwSBlKggHYt4hpyn3VLtWAu253J1J9TUSToozF32+KbyO25yDoNW97bD3fGqfjONsgm13IvEZWbPGQH2lzMZYtsdjGkkaVoKqsX2dt3L3eMSVMZremVyvslvKNxscq8gQWGgXTDALpngR77DurW0S22ZV7tciMjLqyrJ5kjNs0SNDVC9tkYpcBDidwQGAMZ1P2lMg6bZoOtbms/wBqR4rR/wCYP+g/+2qVLE8T7JC4zOroveOWYFCSJtqjODI+s8Mq3KYqTwHgxw6spZWkp7K5RCW0tgkSZchJY8yatm5en9TSazpTFzNz6lMoqPi8CtwpmmELNA2JNt019A5I84qRRWiFB4PwlcNb7tCSJLahF1IA0W2qqohRsBJk7k1OoooQiiiihCKKKKELc0UUUJIooqFxpmGHvFNG7t4I3BynUem9CFkLbhszDUM91weoe47KfeGBpdcCgCBsNB6Dau0Joq47M4ENN9h1W3+HZnH4iND90D7xqpsYVrrrbXTNqzfdQHxMPM+yPMz9k1tLVoKoVQAqgAAaAACAAOlCSXRRRQhV97gFhmLNaWWMk6iTMyQNzTicGsAZRZtAHcd2kH101qZRQhNYfDIghFVRMwoAE9YFReK4srbuFPsIzMfwqWCjzPyHqKlYi6QAB7R0H6nyG9NYrA57L2gYzo65iJ1cEFiNJ3moNzCg9o5fFZ7snhSLp3It2whOurOQx16wgY/jHWtXUXh2AFm2EGvNmO7Mfac+ZOvy2FSqtWk3LgUFmIAAJJOwA1JNZG/xu9dOYMbKH2UULmjkXZlPiiPCIA28W9WXazE+BLQ/3hJb/lpBYe9iinyY1Rd4Os+mv5UiQNUi4DUq84Lxxi/dXjJb928AZuqNEDNzEASJ08JJ52qfWyOcufcFifiw+NYW7wjjRkGxZIPIm0QfcXq6wmGZFXvFVbuVRcygRmA8Qkcg01LX5tiuuthvlAHM09xlLx98pbZwpcqhYKN2iTlGh1O1ZpO2d0kD6DfEkCfFp5/u60XFcU1uw9xXFtlRirkSFYTlMAGdY0g+hrIDtbxGWnHKwQpmC2ix8ad4AAtiScksY2APQ1hLgLTvsOK6cIyi5p+Zlnm5w9AtsTSc46j40LlIBWCDqCOh1B+FKiujtLyu0uBx1FdrhFc7senpp+VHaR2uXp+0qim7VrLOpPry9KcoaSRJEIYSWy4QeCKKKKpWtzRRRQkiuEV2ihCwlu3llfuM6e5GKj5AH310zoFBZjoqjdj0H67ASToDU3jlsLiXj7SW3P4iXQn4W1+FV5vsjEqYYWyFPQ3Ltm0XHmq3DH4qE1reC8L7lPFBuNq7DaeSrP2V2HvO5NTluAkgEEjcdPXpWK4XfvW/pHdEEC3dunRiwbIBaBYnVjlJ84YmZFQRbs5WK5GCggkFSSAJhyN5iddzrQkt1j+JpZUFyddFVRLMYnQf12FQbfam2T4kup5lQ3/8yxqtxXAjaw9nIjM6sS4UAaXF8cINAAypoNdOZk1D7l+Vq6fLu3HzYAD1JoQthhMal0E22DAGDB2MTBG4MEGD1p+oXB8B3NoKfaPic9XO+vQbDyAHKjimMyBQASXbJI3XQktr0ANS94Y3MVFR4Y0uKdseIl/9K+k6n3kfACnnuBRJIA6kwKh4PHC6v1EZRK5jsI00Xc6em/uqQmGAMmWb7zan3DYe6s2OzNlt+eyzpvzNBZed9v71dc+kE+wpPm3hHz1+VHcsfaePJRHzMn4RS3vqN2A9SBSfpS8pPorH5gVVtyqOX/072Wa7Q2Yvr07sxJJM5xm3/wBPxqCKu+0wVrWaCrpmdCSokKpa4kEyQVB5aEA8q8nxfbx0uOuVPCzL9vkxHXyrnr1zRAyMmecLWlTLv+tpPc0n0Cr8VwqwgZmbFAKXz/u5WLly2srOpZrTCOWk16FwC/FlRlINvNYZWIJBtMbbSRodUmah8Nwdq/ZtXXtWyzKzezOt2c+/WTM9TVlhsKttQltQqiYUCBqST8yT760FFj2QW6i4XXWxdetAquJjjZPX7UqVOxDKY6EDb3GqW52TskzNwEKFUh4KjIqNlMaZlUA784iavJ8Pof1pFXSmCDsf77rmKTbQKAAIAAAHQAQBSqKK1SRRRRQhFFFFCEUUUUIW5ooooSRRRRQhZHjzTiXjTKlpdpEzcb8nFRsGo762LkFHzWWGuouD1+8iCjG4xHxN7K6tJUgqQRlCIp25hlM+o5EUhlnmQQQQRuCpDAiehANKFWa0LS3cC1jDlcIsvIMsczNJGdiWIzPl2zGNByFIwXDhet23xFoLcTYDw6K8pKg6DQNkJMGs3wrEX1xTnEY1jauKCA3c2haCTosiGkuJgA7SdhUi/wBo7TKe4XFX2+y/eXLdo/x5s6hl5iN5GwM01K2lcrC4LFu827lmzncEW7ly5cK5o0VlPeCZkjxawRvGaz4Nwy61qb2HwwaWHitgMQOsLG8iQACADzoQtMbg6j401iVzqQr5SdMwAaPcdKrDw5h/9thT6HL8u6P51ExuNw9kTfwgEmBlt2ruYxMKqEtsCdVAEUiJEFJwDhBV3h8IQqhnZiABO0xz01+dOfRV5ifxEt+dYy5xK1en6Pbs2wN2Cobo8iq6IfXN6VFdAo8WIvLM74q6nwAcKPQCKkMaBEKRTaBEe69BS2BsAPQRScRiVtqWdgqjdmMAe81keB8Xhe7bF+IEw17JdRgSSPGpVgRMQzctJqNxXtG94qndh0S4GW7beO8Co4LrbuR4AxUBsxDH2ZiaqwVhuwS+O8SGIvgKCES0yqSCGdr5C3GAI8KpbRhJ3a6seeC4hhnBY/RbT3M1+AMOxW4RcuD2vs5VCMJPjzVG7V9q8faxTphmtraAQgXEGcEoC0yOpNabsJxm/fwzti+7NwXCoZBl8IVCJHWSawfWbMASZ0t7r0PpMXRp/Nyua073vwU/gLHuAOStcVDkNvMi3GFt+7Ps5lAMab1k+M9s7lrEXbYyQjsolWnQx96t336TEx/qB61leL4S59Lbu8Ml1CkibNqCzK0sbjqASGynW6CYgJrnGOIosxDQ1w04/wAssGNYDNbN+DB8wVcdmuINfw63Dlls+wIHhc+Z5LVjmPT4a1E7Poy4exnTu37u2XXIqQxUF/AuinMSYHWpxEVrSYGdlptA/X6XO9ok5SY5wfG36SO8H/fT86VRSe7HLT0/Tat+0FHaHPySqKTJHn8jXQ00Bw0QHDRdoooqlaKKKKEK84n2gOS13EfWhmzMD4VXKD4dPFmdRB213iDU/wC0L25v3P8A9YHwCRTJuKbWHAP1iNfV15hXZmzHpLJbjqG0rhNCAJSsZiXvELebOoEhYAUmTJcDRyNI0AE7TrXLTsiNbRitt/aQD45T9gHnHqIJJKEGxJnTkIGsGdz0FLpBW8AGAo+MwQcCDlZfYcRKHlA2K9V2IpvimCa9aa2t1rJYQbiAZgOYXNOWeu4+dNcW4/aw5trczZrjBVCqW3IEkjQATz900/8AS3Ps2X/1NbX5ZiflTUJuxwq2uXOBccLBdxmYxl18U5fQaVOqG2IuSPAg5QbpnXyFvyHzpXfXf+Ep9Lv62xSCtwsOt1JZQdCJHQ6ipXB8d3DgTFpzDDZUY6Bx0BOjctQdIM0+Jxt1UYpYZng5Rnt5SeQJDSB6Cq7BOWsj6eSbmUhlyXEsn4oFYnoxI6U1IEmEj9oXaa41s3MM9suLqqquA6Lbh9SpBCuxAbXxRA5VmeyHaLHXMZbS+bHdtnzZLaqxi2xGoUHcD4Vu/wDa6I1tLdsXc4uBQuQ2gUQvlzSFUkKY+cVCt9tUfKowxRnFsppbBdrrhbaI2bKSQytvorSedcFV+KFYBjAWWkz42XbSfhRRIewl94M25Wj3VriMGtyMwkjZgSHHo6ww9xrL9sewl3Hd0FPei1ngsVRhnybkQG9joPOa0+BxYu20uLOV1DAHeCJg+dVPaK5jMyDCqcmW4WZWSSxtXQoIY6QwQjkWYTEa9GIZUfTLabsp4xPuPVc9CqKVQPLQ6NjcKs7E9gLnD7ty46BQ6d37Yb7StEf6a1qKqeyAsnkAJPu3NUPCDiu/He973f1kZykd3/us2XXv538qtuJYQXO7ksMtxGGUxrMAned6mgyrTpxUdmdx09ytalRuIq5iAwHgLeCrbnbRVuXbZw2c2mYM5KHworO7T94KshNyGWcuoBa7Yq7qosFAe7Y5SoAt3ntJauQNyTfUFeQB1OkybPAsP3l0mzblri3CSg1bLox03nPr5mpC8GsAgrZtghi4IRZDtEuNN9Br5DpUU8FQZUNZre0Zk331WVR5+2bQLfhTJpKDfpOnwEx75pVJU6ke8e/+8/EV1nVQ37Slhvh05UokHyPy/tQ1kgA8j01pFYt+XU7TD+R5qbhdKxXK6G+HSuXGABaYABJk7ACSZ6VeYt+7x2/nV0AToikuk/r0qGeO4f8A41v+YVOqpa8Rqqq0XtEVGkTxEJNpIEEzHOlUUU2gNEBZNaGgNGyKKKKapFJdo23kAf56An3V0Gk2xzO+o9IJER7qRPBaNbEl23r1qlKsADpArtFMNeJJVNxoW5L5ebeXLn0JopALjKcuXwumpJ2Ubn3dPM6UzcV2U6hNDAXVtvvHT4D31BsYPEpfc95beyVGUFSr5p1zuJLabEQNT4RpUy5fuAQbczpKOp6k+3l5A0jpdaMIDhl8T+uinFw2kqzDTT2duWhWK7Lr0ceXhb4HQ/EVnu2XH79iwrYVAH7xVIuocuXK50IMTIHOqbsh2tx1/FJbxAsi2Q5ORSGkISI8R5gVBewHLN10NoYiow1Qwlom8cOfJbXE8VtW7bXLj5VQSxIaVHmsSPhSMLxezdRHt3FKtlYagMQSMpynUcjqKl3bIbffkRoR6EaiozYWFyFVdIgQqgqPw7GPKPSrMwudgbmBCxXabtvZtYl7T4B7rWiQLqnKTmSCQwWdmI3q07P4W3jLC4gWjbmbfdXvGQLZAWGGV12ENJIA02qxPDuG3CxuQLgU3LihygQKPESsjIBzECKn8MOHUNawrAqkErmzMufWTqdDXFQxVSpVLDTIAntHQ+e66cRSwzKYyOdn3BAgcd+KzfbLHYmzhra4WMOyuqyAj2ygRoVcykjYbqPU1Wdh+MY+5iwuKvi5byOcoRF1A0MqgPzrbcS462GKFEV85ykF4aAVJyLBzQuZiSVACbyRVPd/aMxty9pdApdRcMqzrcZFEpDCLcs2wDgidadR2K+eAxoyWkzfnaPdSyphhRLXUyX3h2a3K0LTU1iNh+JP+taa4bjDdt5iADmuIQDmWbdx7ZKtAlSUJBgaEVPPC7roCiEglSDI5OJ3Pka7TouRn3DvUN9Linkwy+8Sy/LN8qfoxuDYSreFtCPIzKnTzFVvFsSfot1lJRgp2MFWBg6/16VJOUEranT+c5rRuQPHTrkrKkMdV9/5T+YHxrzxuK3RiLYXEOysyaC40atGU+IjbUiTvFekEQdPj7ztyH/auWlihWHZC78d8NdgS0udOYH9b96XbQfaJHMRv/akZ/f6/rSaK3FK5c4z7d2/fdeTKVmHQfP9ajcVUHD3tDrbuARrPgPKKkqvM7fn5VV9o0uNZIsi4XJAHd3BbK7jNJZZCzOUMMxABMTSLcxgE+J67+opj8jg7gvO8apcrltOsAAyCZI2jTpHz9B6tWTvYHG94xRrwQlcoa+DDgn60gPBtRqbYA3jIcuY2/Z2xeW2wv5plYzuLjaWrYuHMCYVrguMBOgI0GwjDYYUAQDK9X4n8UOPDBky5Z3nWOXJWtFFKTr/AJNdDnQJXjrjoRvpXa4zE6nU0UMzZRn13jRBTL6EDWGPL8JkTy1UfE86dApsNJ02E6+mmnXUj++tOGgLapMAHh/PFS7vAL5gAQOZDDMfIa6eu/51E7rL4YiNIGwisr/4u4x0O0/ube3X2dqvsTZuXrMd41m46qWuIq5lYgFoDCAZn05RWdOqHkwCO9dmNwL8K1uZ7XT/AImfGymUyboADOwX8RCgeWvPkfftUbB8LyW0W5ce4VUKWLuoMCJKq35zXQlmyAWFtCZI0AYydh9pjrGla7rhBhpPW6h8R7TW0fKLH0mULrAzqWFy1bCDKrGfrZmNNtSYquxvbu1bTPbwQYmQhsgZiyLae6NUDKFF3ciTlaQtXeIuW7shrLXBBXxWTGVipK/WAaEopj+EdKZbC4eCGw0AhVM4fMCqRlU5VOggR0gVyvwVCpVFZze0IvJ203hAq1GtyAmOCkYbiodFfJcAZVYfVu2jAHdQetOjiVqYzgHo3gPweCaLXEbTaB1n7sgN09k6j4UzxnjFnD2s+JYJbkLLAkEmSBlAJ2B3EaV1SpDCRKquJ9i7d97zG5cTvdGCZQT4LXtEjxL9WIU6asedT+DcB+jme8a54cozBVgFzcc+Hcl2J8tqquGdpcFeuLbw2IAuvmIW13igwCxAS4ndmFHONqv0v3FOq94swSnhcettjr7jPQUgtKk9469U9ewaOVLojlTKllVipmZUkaHQbdBSV4faERbtiAwEIogN7QGmgPPrzryrEdreKh2C37MBjH1abTp/u69P4Hed8NZa6QbjW0LkaAsVEkAba1LKrHmGla18FiMO0OqsIB0Uu1aCgKoCqBAVQAAOgA0Aql4h21x9i41uxaDWljK3dO0ggEnMDB1Jq4xNvMrKMpkMviErqCPEukr1GmlZK32Hcc7PtZ4hiB47rfR5jWw3eDNp9n2TyKjC4QDCMJiGUHlz6YeI0PqtLwri97Ep3mJXJckiMpTwiIOU68zrUTtLc7uxdfKrghVZGbKpllUMWzLETr4hoNxFRuAdmmw9zMzIfAyyoIY5hYAQz/u07k5B0c6DnfkUw3swbrN9aapqMGWToNu7u2WBxN6xaRbqYe37GHuoxuXBJc3ZOUvAANmB4jMzJ0B3WHvllRtsygx+JM0axO3SmwgQ5SAUOg09nXRD/DO3TbpT7rO2+/8AnxNIMaBAAV1K1Wo4Gq8usYJJOvfpzToI5/EfpQVE6HTr5U0jSOnUdKcGx9w/r/QVDmxdpPCNr7/jw5LnIgwVxmmuUUVsAAIClFFFFNCAKU55dP8ACaE69AT+nzpNZ6v7vU9eaEUUUVohNk6rHUjTaMp6egpGPsF7ToAhLKygXAShJEAOBqV6gcqdZJ8j1G9GYjcT5j9N/hNSLarV0PjL1dZK12LcZSTZJBVypBKuQ6M1loUAWGKlsoWAzQFga6bhmENqzatk5jbREzdcqgTHuqSDVT2g4o9lbZt5SWdVyMrEuCygqhUiGgkxqTGg0NUsl03cS+IdMnd4cBYuyhuO2uYKsnKuoEkT4T1BE2xgVScuk7n7bficks1ZK32xxGQHIjPDHKqPFxsoJS0wc/uwZaRO6wpE1a4E4m+yXBftrZBuqRbtwboDMq3lZy4AIAIGo1Jk6QolU1xbor7uumkdB8o6VWdoeOfRMO95rbOEYKQo1Mtl8IP9fnUscNT7WZz1d2PymB7gKgcYwuEt2mOIUrb0JNtWLegygwJXnprvUvDo7DSTsBqTwC2pOaTFQ246wJv38YNlkf8AxlZ4jcs4fuL9tmuqVuNBggMPEd8pnUDltFanG9mLeMs90W7sKwLI5NxFZQdArHSQ0giAQdtdF4LgWBQpdtC8HEMuYORJHOFg78jU69cRjILqw0DBLkx0Iyww8j8t6zpPr4ugab2OpxIEi4nfmFtWfSo1m1MO8u3kga911S8K/Zvbwl1b63Lbm3mhUtKrHMpWAc38VXjcQtgM5aAisXkEFQBmllOogBuWs6b1C7P9sMM2KvYXGEWnQzbuyUtuMoYqwb2GEmJOo03Gr/aFe9vWlwbo9sMhuXlbMypPiW3dUwGMGRrp00nah8NrYU/JrPkntAmB2SLabe9lFfF1MQfnPFvtsAB5CJvKqrP7Si0ZcPbgyoJaRmNy6iaoCIi0WY7ATEwMxhu1N7EOFtW7QnPMuxPg7kuyrA8B78ZSTrlOg0FYziv7OsXcv3XAxBDPdgzoVuOWIHkZkjnW17K5LKJhTIxNu0M6uhDlZJU95EZdepAM6TNeZgaWEL3jCgSB2o1AnXuldNbD1KDW1KhaRNhmB23ANlfG8w3Q+qlW/Q/KgYtJiYPRpU/Bop0NP+fKgidDqOlendeeS2YI6/MrtFM/RAPZlPwmB/KfD8qPGOjj+Vv0PyolLKDofb+eadZQQQRIOhFMC5k0YyuytufJDzJ6Hn67qXFKTB8J6Nofdyb3E0p0DCDqvTkf7c/h01R5LRjYs8W60Sk5k8+XuA+OlPXUIgH1+P8A2qJbYqcraj7Ldf4W/i8+frNSGad6ghxc2NBM8Z29/JQ/X07lyiiitVmiiiihCUux935/2pNKUaH3f1pNQ3V3f7BCKKKKtCKCaKQ4kxy3P9B8v8mkVTRJulWep2Jn3HqOsb+c1k8P9PS2vdq5YiyLgvujy31netb+s0Q/ViJGhJAEVraBQLJOOYyszib/ABAt4VZQiuNrRW48X8rQbk5IFmJgyTpvC1OOfIHm2Zw5JC2yB4rfeljnktHeSmXKQF1nQ12G4etvOTxC0Qt0G5J9n62xcyD63wMThWEmfbuaaGrXgl6zhbJtXMVbcoczEuAQHKhQQXY7kak6lvPVpLvDMZjB3jYi0CotWiqW8mZrmRe8UEvHtFxB0ECCeczAcSe7bV3w922xnwkoGXUiDmZTMDpHqINTsPiFdQyMGU6hlIKn0I3qs4Vbu2GZMRdNxXdjZYgeFcxy2maJLZYgmZ1A21EwSDITmMxNzurqrbuK/dvkYd3IlSFYBXmQeQ6DqBXmf0Pi3/5WL/ku/rXrYMlSPs6hhzO0DqPloPdJ+nXfvD+UT+dedivqyR9PljeT/CvSoPw1MH59MOJ5uEeHjy0Xm3aPh1pcRfuMlwuWQk5lgg2rrkjKrFQBh2GsDWWKqJq14Jx5bKrZW2Ssi5mNwT3dy7btq0BfbzXBKcgD4joK017hlp/bto/s6sqk+GcpkjcSfietcHC7UyLduQ5uA92mjnd5AnN/FvXe6XPzuuYieQWDsTUdSFDP2AbCIHkpwxLfePxqNiMMrnMw8WnjGjiJiG35n4nqacRpE12pp02UzmptAJ3Ahcjp0Kh53Q+KXX7yrJHm1sGfesz90U9ZxAYSpDjqsb9CCdKeqN3Vu6A4gzMOpIbQwfGsHcRvyrfsuuRHMfrruTzne/XinwT0Eeuvwj+tBJ6T6b/3pn6Mw9m43owVh8YDfOiLo52z/pYf+40sg/y68EZx/j14pdwBoUgMrbjcGOUepH5UfRCvsEr5EFl+B1HuPuqj7Tm4MFij4AcpMqWDSMpBGnXzprsz+1i8bNuzibXeXDFvvc+UkNCgsuUy2uuomqfSayh897h92WN9Jty48LcV20MPXxDiyg0kNEnSPzNp8zCum/a1atHumsOTb8BIZYJXwkieWlSbXFRiQLyqVFzUKYkR4eX4ayvFsHdF5itlXXvlPhw6SyG2CUzm2+7ky5gTzSucMxWLDWlKuqZrYjuFRZJs9+hhBktoGvFG0zFR4n58rG1ATmMhPFVcI+m0UKZa7ckzNv2tdRRRWy89FAorjTHhieUkgTykgEge6hC8w4w6S0Mc4u3JEcizGZgfwiNedb7s5/5Wz+Afmayn+12LoHsYdc9uy73Dh5Cd53We8wzZiqm4+8Dw+3IIq87M8YuXWyPbW2BbDd2qMptnwQDJghwzMBAgKRrvXFh8MaLiSZle/wDEvizMZQZSa0iDN44LQ0UUV2rwEkvy9TpHKOvqK4Jk6dNz0npPWuhNZn9APSlVMStcwbYCfHvSYPXX5enX3/8Aau238oI5fl6jSu0i8NOscvLmPPTl5Cg2uhpDzlKpH7MlrIt9/wCFMvdHu1lFUOB41YMWi57QZdttWzJPZFS+Y3Xyyhyr4CSjWmLFrbCGPdRmUKfEZLQIvSnmYOun5g/pXQDPlHMnfXWdfL4edOUsrToVH4XgO5tLbDFgsjMRDGWJlura6t9oyedOX7QeUcAqRqDsdf6afEdKWAeZA8h+p/SuAGROsTr5Qdx128vTakSqa0C8jrrb8KKbzWv3ktb5Xd2X/mDmP4x/qj2jNVgQCDIOoI1BHUHmKC23nt+enwPwqMcDlM2j3Z3KxNs9ZTSD5qR5zVLFSqq7XBWF65d+kXiHAAtkqVSCT4PDAB9J0GtSvpbL+8tkfxJNxfgBnH8sedKtYpLhhHDaEwrazKjUAyNzSKpokwmVw7Akd64G4P1R36zb01nX097vc3RtcB/Fbn/pZapu03bPD8PZFvi6TcUkZFDaKYglmHWjsx2ysY83Bh+8XuwpYXFUCGJAgBj08qQkLRxY42t79dQrY3ro0yI56I7K3PXKykDY7tyqHwdVw9ru+5vWkDXNSrXFHjP2lLR+UyedQf2gYi5bwme0xW4t60yMuhBExFTeC/tQuYlbeHvWR3jiGuq8CQJzC3l0mNp510v/AOPDtcX/AHujLvbQxwvrstqOEqV8zqTMwaJJ0jjrHhcqysX1uaqwYdAQf5oJ+H+B3ux6ehI/I03fwaPqygn72zD0Yaj3Gmvorr+7uH8NwZx/NIf4sa54C5vmO2MJvjFlu4u9zpcCOV8OeWAJAyHRyToJnU89jn+M3MUuc2Lc/uimSwmngxOYSVYt40sk6aZgJQHPWibGsuj2yP40+sUDmYAzj+WPPepNi6rCUIIGmhBA8vKlAlXndludUot5H/0/rXSY/wAFZvFftIwFt3tvfh0ZkYd3eMMpIIkJB1FXnDuIW79pbtps1txKtBEiSNmAO4O4pwozN3CfFwcpPoD+e1Gvp8/j/nvpVFEIzAaD3XFafXmOldpF1SYjkZ9d5HlvSlaf81oHBNwEZm/6Ssxrk0UU1miiiihC4pmu0kr0/UVwrO/Ll+U/506UpK0ytJmbJdApog6ge4jkDv8ADWPcOVKynkfcZPz3/wA5UpTLBx6691xFnWCug/M6wDGoinAP8j+9cUQAOgA+FdoAsh9Ql1v36pJaN9uoB09d/jShRSTaB5D15/HendTLTrbrhZQOO8HGJthczKyOt1GUlTnQNl8Q1AltSNYqZhb4dAwnXkdwQYKnzBBB8waUq+Z3O/qes1EuL3bySe7uEBuWW4YCsY2DQFP8WX7xNEplgBieuuanE1GfDpdJLorRoAygnfeCNBoI99SGE76+pJ/OuP16flz/AF91Iym3LoNT1/FTcS7PYO4wF693LKpYILijwDVnyvMKI3ECnuDcHwuHZvo1/vWdVYqWQkLurgKAYM77GmuLcBa/cV+8QKApVe6LHvFJK3C4cZgJy5SNmeILSOcH7N9xcz95mEXDGTKc90Wc5nMfD9QuVY0k6nSuL6IfUfUZ3d1sukcJ810nH4j5H02bscPzPqpvFrNxhb7s7XbJZYUhk7xQ4ObZQpJMa6fHP8Lw+LFy0XW4Fm3JIs75bf0jvMuuSe87uPLlFa6iu9cUkWRXCY1PKu0ljOnx8h/fb40im0SfVCL13Op/T3bU1fwKOcxEN99SVf8AnWDHltT9FNJxkysri/2WWbtx7hv2wXZnINlSRmJJk59d960HDOGDD2ksqQwtiAwGUHUn2QTG9UHHOBHvbuIZ7ItEW2cXvZYIbUW7hynLb+rJkEyWErpJlcK7TYNUs2hi7Nxwtu3OcS7BQsxO5I+dcGHwj6NQvdULp2IFvALsxGOrYhgpviByA5bBX9FFFd64kUk7j0P9P1+ZpVJfr0P9j+fypFXT1jq6VRRRTULjMAJJAHU7UVO4JYD3wCJCKXI828KSPMZ/hXKElDooooTRRRRQhFFFFCEU39IXXWY3gFo/FlnL76m8IVDiAtxFcOpVcyhsrLL6TtmXNP8Ay1rWJaCrCAKBsAIHwFCSw1pxyMj2gRqNSefqD/gpToGBBAIIIIOxB3BpGEZrhWAXu3fGwAUa5VzsdgoGi/yjUnVxW3kEEEgqdCCNwf8AIOhEgg0grcZMqGl42vDcJKbLcPyS4eR5Bjvz19qbXCJ0OoNRRg2T9y2Uf8NgWT0XXMnoCQOlNSpDIdx7wdj+h8/zo7zqCPcT8xpTAxTj27TeqEOPnlb/ANNH+07Y9olfxo6fNgBSjgrzz9w/akZjyHx0/v8AKuBOpPu0Hy1+Zpu3jrbezcQ+jqfyNVnavtJ9CsrdFlr0uqZUMESrNmnKdPDHvpd6YJJhg9z13K2uLt7hqSdCQOfrSwOlYzs7+0U4zELYOEu2s4c94zSBlUttkH3etbEP1+PI/p6H50gRqFo9tSIdM8Dw6lLoooq1zqJxfhn0mxcs6DvFyy05dwdY9KyGE/Y/3bpcD2RkZXlc0+Eg6SInTnW5dAQQZg6GCQYOmhGoPmKznC+GYm3essxcoU+sV7zOqM3esVE3CWYFraAlWGVSZBGvDicNVqvDmVMoG0TPmu3D411BhYGtM8QCfMK5726ntKLg+9bEP77ZOv8Apaei0/YxCuJUzGh6g9GB1U+R1pymMRgwxzAlXGgddG9DyZfIgiu5cSfpN0HKY3g1EPEO7gXyEJIVX2RyxAAE+y0keE+4kSRNoN02nKQVxWB2/wA9ehpPtOiSRmdEJGhAZgDryMe8TNda2DuB8NfjUvhOAN26sCEtsrMdhKwyoPOcpPQeopXVdjbr9+S1ODwKWly21CjcxuT1J3Y+Z1op+ims1g0u5jCBnI5IrPHrlBC++KueF9nSwZsQrLMZEFwhlAGpJtmJJ8ztvyrR0UIWR4jwZ7GozXbfUCbi/iVR4x5qJ6jdqho4IBBBB2I1HxrdVjuJ2wuIugCAWVo5SyKSfKTr6knmaEKPRRRQmrHs1bBvuW9pba5P9bPnIHXwIPL366isVgrhW/YKmCbmQ+asrEqfKVU+4VtaElFw3DbdtmdFAZ9WOvMkmJ2kkmBEkzVF2mwvdv3wBKMArlVLZWGguMANFK6FtlyLOkkaemsW0W3I3CsR7gaELF0U3hkARANgqgegAinKE0UA0UUISLllW9pQfUA/nVfxTh+DW2z4m2BbTxEoMpmco9iCfaiPSrOq/tB/5a8eYRmHqniU/FRWVWkKrCwzfhYq6dR1NwewwRoVG4ZhMALv/wBMlxboXMC3eRBVMwljlLBbySNxnFXDrII61mezODVL5CiAMPZcCSQGvKneEAn7Xc2/5fM1p6zw2Gbh2ZGkkTNzK0rYmrWeH1HEkblJBPMa9REfM/5511Wmu00D42HKFPvkj8gK30U2cDaITtFFFUskUUUUIUTiXCbWITJfQXFmQDMg9VI1U+YNSwvrSG9oDkQ0+6KO7HQfAUpWmUAAk6/648kokDfbnWo7PYfJh7ciGcd434n8RHumPcKxXGDltPlJ9luZP2W616LaHhHoPypAyYQ+nlaHbFKoooql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96" name="AutoShape 4" descr="data:image/jpeg;base64,/9j/4AAQSkZJRgABAQAAAQABAAD/2wCEAAkGBhQSERQUERQWFBQVFxQVFxQWFhYXFRgYFhUWGBcUFxUXHSceFxkjHBQYHy8gJCcpLSwsFx4xNTAqNSYrLCkBCQoKDgwOGg8PGi4kHyQqLy8qKjItLCssLCosLC8sLTQsLywsLS8qLS8sLCwpKSwqLCopKSwvLCktLCwsLCwsLP/AABEIANsA5wMBIgACEQEDEQH/xAAbAAABBQEBAAAAAAAAAAAAAAAAAgMEBQYBB//EAEcQAAIBAgQDBQQHBwEGBQUAAAECEQADBBIhMQVBUQYTImFxMoGRoRQjQlJysdEHM2KSweHwghVDU3Oy8RY0osLDJERUo7P/xAAZAQADAQEBAAAAAAAAAAAAAAAAAQIDBAX/xAAyEQABAwIEAwYHAAIDAAAAAAABAAIRAyEEEjFBUWHwInGRobHBBRMUMoHR4VLxIzNC/9oADAMBAAIRAxEAPwD0PiXFceuKudzZY2Pq7NssgZO8LW2a8QpFzLle6p+zNtY3NV13txixdNjukN5bbk21tXWc5Q0XgoeQhIH1erRsxzCt/RQhefWe1PE8l5jhZbJadUazdAtsUwgdQy63lDXMQcqgsO53IIq1HF8cUvlrIU9xiWtBEcuty0FCKWaVuFy5Kwo/dnQzprIooQsr9Oxtyzigym062zcsNat+LNnvgWiLodXaLNsmANLwgDQmMePY2zeFo2bl6yqWi19rTG4S1yznjuQEaFuXNFUEdzqDOuzqFxjGm1ZdwAWAhQdi7EKgPlmYUIWOPa7iWR4wal1t4VgpS8Mpu21NwMASzENmWFByxJJginOL9oOJLbv93hwDNwWmSzcdlAbFqkrmPeM3c2DmgKO/kggapw4NtluIZuKSSx3uZvbDkb5t/IgHkBWr4dxtLzZQrK0FoYDUAgGCpI0LD40IU+3MCd4E1iGWGdRsty4o9A7AD3CB7q27tAJPLWsJh3LKGO7eM+rnOfmxoQnKKKKE0UUVxmgEkwBqSdgBuSeQoQrvstbBN1+hW38Fz/8Ayj4Vf1VdmsOVw6kiDcLXCDoYcyoI5EJlEeVWtCSKKKjY/iCWUzOegAAliSQAAo1OppExqkSBcqTTOLxiWlL3GCqOfU8gBuSeQGpqsudow1u61pSTaWWzgrBIkabnr7t6zb2izZrjF318TakTuF+4PJYFLNwCnNOgVocDexBN4iA/sqWHhQTC9M0yT5mJIAqJicM1tsrb79d6857R8Q4mmJuLh8Or2syhGLkEyogR3g1JmBGtafshiL74YHFIEu53BUHMAAdNcza+U1s5rA2Qb8IVAncK6p/DpaI+tvpaPINEkddSP8FMVie3nDcS9601jFrh0Ki3DLdILlzBLJbYLOdR4iNqluWe1omZ2W8xC2hHdXVu7zljTpME76/CmayfYLhl9EuPiMQuJW53ZtkLcWAufMYuIpg5lg84rVZOhP5/nUvMHsi3mplw2665pVFIZyBJE+m/wrtt5EioDwTl3SFRpdl34JVFFFWtFuaKKKEkUUUUIRVR2pX6ifu3LRjr9Yoj18UjzApjiHaQh2SygOUlS7k5ZG4VRq0HQyRqCNYNU+KxVy6QbrZo1VQMqAxExJJMHck+UUISKmcDxCpiBn0zqUVuQbMDlP4oEeaxuRUOm76FhlX22IVI3zn2SPQ+LyCk8qE1vazPGOBLZttctFgFgm2TK5Z8WWfEsAyBMaRHTTVD4zhy+HvIolmt3FA6kqQB8aElkjRXEfMMw2OooLAaHfpQmhmgbE7AAbkkwFHmSQB61oeH9m0Cqbyh7k5jJJUHkAp0IWAAY1idzVXwOznxK8xbVnPkxhUn1BuEfh8q1tCSKbu3wum5OyjUn3f12qIeJq13uUPjAYkwSBlKggHYt4hpyn3VLtWAu253J1J9TUSToozF32+KbyO25yDoNW97bD3fGqfjONsgm13IvEZWbPGQH2lzMZYtsdjGkkaVoKqsX2dt3L3eMSVMZremVyvslvKNxscq8gQWGgXTDALpngR77DurW0S22ZV7tciMjLqyrJ5kjNs0SNDVC9tkYpcBDidwQGAMZ1P2lMg6bZoOtbms/wBqR4rR/wCYP+g/+2qVLE8T7JC4zOroveOWYFCSJtqjODI+s8Mq3KYqTwHgxw6spZWkp7K5RCW0tgkSZchJY8yatm5en9TSazpTFzNz6lMoqPi8CtwpmmELNA2JNt019A5I84qRRWiFB4PwlcNb7tCSJLahF1IA0W2qqohRsBJk7k1OoooQiiiihCKKKKELc0UUUJIooqFxpmGHvFNG7t4I3BynUem9CFkLbhszDUM91weoe47KfeGBpdcCgCBsNB6Dau0Joq47M4ENN9h1W3+HZnH4iND90D7xqpsYVrrrbXTNqzfdQHxMPM+yPMz9k1tLVoKoVQAqgAAaAACAAOlCSXRRRQhV97gFhmLNaWWMk6iTMyQNzTicGsAZRZtAHcd2kH101qZRQhNYfDIghFVRMwoAE9YFReK4srbuFPsIzMfwqWCjzPyHqKlYi6QAB7R0H6nyG9NYrA57L2gYzo65iJ1cEFiNJ3moNzCg9o5fFZ7snhSLp3It2whOurOQx16wgY/jHWtXUXh2AFm2EGvNmO7Mfac+ZOvy2FSqtWk3LgUFmIAAJJOwA1JNZG/xu9dOYMbKH2UULmjkXZlPiiPCIA28W9WXazE+BLQ/3hJb/lpBYe9iinyY1Rd4Os+mv5UiQNUi4DUq84Lxxi/dXjJb928AZuqNEDNzEASJ08JJ52qfWyOcufcFifiw+NYW7wjjRkGxZIPIm0QfcXq6wmGZFXvFVbuVRcygRmA8Qkcg01LX5tiuuthvlAHM09xlLx98pbZwpcqhYKN2iTlGh1O1ZpO2d0kD6DfEkCfFp5/u60XFcU1uw9xXFtlRirkSFYTlMAGdY0g+hrIDtbxGWnHKwQpmC2ix8ad4AAtiScksY2APQ1hLgLTvsOK6cIyi5p+Zlnm5w9AtsTSc46j40LlIBWCDqCOh1B+FKiujtLyu0uBx1FdrhFc7senpp+VHaR2uXp+0qim7VrLOpPry9KcoaSRJEIYSWy4QeCKKKKpWtzRRRQkiuEV2ihCwlu3llfuM6e5GKj5AH310zoFBZjoqjdj0H67ASToDU3jlsLiXj7SW3P4iXQn4W1+FV5vsjEqYYWyFPQ3Ltm0XHmq3DH4qE1reC8L7lPFBuNq7DaeSrP2V2HvO5NTluAkgEEjcdPXpWK4XfvW/pHdEEC3dunRiwbIBaBYnVjlJ84YmZFQRbs5WK5GCggkFSSAJhyN5iddzrQkt1j+JpZUFyddFVRLMYnQf12FQbfam2T4kup5lQ3/8yxqtxXAjaw9nIjM6sS4UAaXF8cINAAypoNdOZk1D7l+Vq6fLu3HzYAD1JoQthhMal0E22DAGDB2MTBG4MEGD1p+oXB8B3NoKfaPic9XO+vQbDyAHKjimMyBQASXbJI3XQktr0ANS94Y3MVFR4Y0uKdseIl/9K+k6n3kfACnnuBRJIA6kwKh4PHC6v1EZRK5jsI00Xc6em/uqQmGAMmWb7zan3DYe6s2OzNlt+eyzpvzNBZed9v71dc+kE+wpPm3hHz1+VHcsfaePJRHzMn4RS3vqN2A9SBSfpS8pPorH5gVVtyqOX/072Wa7Q2Yvr07sxJJM5xm3/wBPxqCKu+0wVrWaCrpmdCSokKpa4kEyQVB5aEA8q8nxfbx0uOuVPCzL9vkxHXyrnr1zRAyMmecLWlTLv+tpPc0n0Cr8VwqwgZmbFAKXz/u5WLly2srOpZrTCOWk16FwC/FlRlINvNYZWIJBtMbbSRodUmah8Nwdq/ZtXXtWyzKzezOt2c+/WTM9TVlhsKttQltQqiYUCBqST8yT760FFj2QW6i4XXWxdetAquJjjZPX7UqVOxDKY6EDb3GqW52TskzNwEKFUh4KjIqNlMaZlUA784iavJ8Pof1pFXSmCDsf77rmKTbQKAAIAAAHQAQBSqKK1SRRRRQhFFFFCEUUUUIW5ooooSRRRRQhZHjzTiXjTKlpdpEzcb8nFRsGo762LkFHzWWGuouD1+8iCjG4xHxN7K6tJUgqQRlCIp25hlM+o5EUhlnmQQQQRuCpDAiehANKFWa0LS3cC1jDlcIsvIMsczNJGdiWIzPl2zGNByFIwXDhet23xFoLcTYDw6K8pKg6DQNkJMGs3wrEX1xTnEY1jauKCA3c2haCTosiGkuJgA7SdhUi/wBo7TKe4XFX2+y/eXLdo/x5s6hl5iN5GwM01K2lcrC4LFu827lmzncEW7ly5cK5o0VlPeCZkjxawRvGaz4Nwy61qb2HwwaWHitgMQOsLG8iQACADzoQtMbg6j401iVzqQr5SdMwAaPcdKrDw5h/9thT6HL8u6P51ExuNw9kTfwgEmBlt2ruYxMKqEtsCdVAEUiJEFJwDhBV3h8IQqhnZiABO0xz01+dOfRV5ifxEt+dYy5xK1en6Pbs2wN2Cobo8iq6IfXN6VFdAo8WIvLM74q6nwAcKPQCKkMaBEKRTaBEe69BS2BsAPQRScRiVtqWdgqjdmMAe81keB8Xhe7bF+IEw17JdRgSSPGpVgRMQzctJqNxXtG94qndh0S4GW7beO8Co4LrbuR4AxUBsxDH2ZiaqwVhuwS+O8SGIvgKCES0yqSCGdr5C3GAI8KpbRhJ3a6seeC4hhnBY/RbT3M1+AMOxW4RcuD2vs5VCMJPjzVG7V9q8faxTphmtraAQgXEGcEoC0yOpNabsJxm/fwzti+7NwXCoZBl8IVCJHWSawfWbMASZ0t7r0PpMXRp/Nyua073vwU/gLHuAOStcVDkNvMi3GFt+7Ps5lAMab1k+M9s7lrEXbYyQjsolWnQx96t336TEx/qB61leL4S59Lbu8Ml1CkibNqCzK0sbjqASGynW6CYgJrnGOIosxDQ1w04/wAssGNYDNbN+DB8wVcdmuINfw63Dlls+wIHhc+Z5LVjmPT4a1E7Poy4exnTu37u2XXIqQxUF/AuinMSYHWpxEVrSYGdlptA/X6XO9ok5SY5wfG36SO8H/fT86VRSe7HLT0/Tat+0FHaHPySqKTJHn8jXQ00Bw0QHDRdoooqlaKKKKEK84n2gOS13EfWhmzMD4VXKD4dPFmdRB213iDU/wC0L25v3P8A9YHwCRTJuKbWHAP1iNfV15hXZmzHpLJbjqG0rhNCAJSsZiXvELebOoEhYAUmTJcDRyNI0AE7TrXLTsiNbRitt/aQD45T9gHnHqIJJKEGxJnTkIGsGdz0FLpBW8AGAo+MwQcCDlZfYcRKHlA2K9V2IpvimCa9aa2t1rJYQbiAZgOYXNOWeu4+dNcW4/aw5trczZrjBVCqW3IEkjQATz900/8AS3Ps2X/1NbX5ZiflTUJuxwq2uXOBccLBdxmYxl18U5fQaVOqG2IuSPAg5QbpnXyFvyHzpXfXf+Ep9Lv62xSCtwsOt1JZQdCJHQ6ipXB8d3DgTFpzDDZUY6Bx0BOjctQdIM0+Jxt1UYpYZng5Rnt5SeQJDSB6Cq7BOWsj6eSbmUhlyXEsn4oFYnoxI6U1IEmEj9oXaa41s3MM9suLqqquA6Lbh9SpBCuxAbXxRA5VmeyHaLHXMZbS+bHdtnzZLaqxi2xGoUHcD4Vu/wDa6I1tLdsXc4uBQuQ2gUQvlzSFUkKY+cVCt9tUfKowxRnFsppbBdrrhbaI2bKSQytvorSedcFV+KFYBjAWWkz42XbSfhRRIewl94M25Wj3VriMGtyMwkjZgSHHo6ww9xrL9sewl3Hd0FPei1ngsVRhnybkQG9joPOa0+BxYu20uLOV1DAHeCJg+dVPaK5jMyDCqcmW4WZWSSxtXQoIY6QwQjkWYTEa9GIZUfTLabsp4xPuPVc9CqKVQPLQ6NjcKs7E9gLnD7ty46BQ6d37Yb7StEf6a1qKqeyAsnkAJPu3NUPCDiu/He973f1kZykd3/us2XXv538qtuJYQXO7ksMtxGGUxrMAned6mgyrTpxUdmdx09ytalRuIq5iAwHgLeCrbnbRVuXbZw2c2mYM5KHworO7T94KshNyGWcuoBa7Yq7qosFAe7Y5SoAt3ntJauQNyTfUFeQB1OkybPAsP3l0mzblri3CSg1bLox03nPr5mpC8GsAgrZtghi4IRZDtEuNN9Br5DpUU8FQZUNZre0Zk331WVR5+2bQLfhTJpKDfpOnwEx75pVJU6ke8e/+8/EV1nVQ37Slhvh05UokHyPy/tQ1kgA8j01pFYt+XU7TD+R5qbhdKxXK6G+HSuXGABaYABJk7ACSZ6VeYt+7x2/nV0AToikuk/r0qGeO4f8A41v+YVOqpa8Rqqq0XtEVGkTxEJNpIEEzHOlUUU2gNEBZNaGgNGyKKKKapFJdo23kAf56An3V0Gk2xzO+o9IJER7qRPBaNbEl23r1qlKsADpArtFMNeJJVNxoW5L5ebeXLn0JopALjKcuXwumpJ2Ubn3dPM6UzcV2U6hNDAXVtvvHT4D31BsYPEpfc95beyVGUFSr5p1zuJLabEQNT4RpUy5fuAQbczpKOp6k+3l5A0jpdaMIDhl8T+uinFw2kqzDTT2duWhWK7Lr0ceXhb4HQ/EVnu2XH79iwrYVAH7xVIuocuXK50IMTIHOqbsh2tx1/FJbxAsi2Q5ORSGkISI8R5gVBewHLN10NoYiow1Qwlom8cOfJbXE8VtW7bXLj5VQSxIaVHmsSPhSMLxezdRHt3FKtlYagMQSMpynUcjqKl3bIbffkRoR6EaiozYWFyFVdIgQqgqPw7GPKPSrMwudgbmBCxXabtvZtYl7T4B7rWiQLqnKTmSCQwWdmI3q07P4W3jLC4gWjbmbfdXvGQLZAWGGV12ENJIA02qxPDuG3CxuQLgU3LihygQKPESsjIBzECKn8MOHUNawrAqkErmzMufWTqdDXFQxVSpVLDTIAntHQ+e66cRSwzKYyOdn3BAgcd+KzfbLHYmzhra4WMOyuqyAj2ygRoVcykjYbqPU1Wdh+MY+5iwuKvi5byOcoRF1A0MqgPzrbcS462GKFEV85ykF4aAVJyLBzQuZiSVACbyRVPd/aMxty9pdApdRcMqzrcZFEpDCLcs2wDgidadR2K+eAxoyWkzfnaPdSyphhRLXUyX3h2a3K0LTU1iNh+JP+taa4bjDdt5iADmuIQDmWbdx7ZKtAlSUJBgaEVPPC7roCiEglSDI5OJ3Pka7TouRn3DvUN9Linkwy+8Sy/LN8qfoxuDYSreFtCPIzKnTzFVvFsSfot1lJRgp2MFWBg6/16VJOUEranT+c5rRuQPHTrkrKkMdV9/5T+YHxrzxuK3RiLYXEOysyaC40atGU+IjbUiTvFekEQdPj7ztyH/auWlihWHZC78d8NdgS0udOYH9b96XbQfaJHMRv/akZ/f6/rSaK3FK5c4z7d2/fdeTKVmHQfP9ajcVUHD3tDrbuARrPgPKKkqvM7fn5VV9o0uNZIsi4XJAHd3BbK7jNJZZCzOUMMxABMTSLcxgE+J67+opj8jg7gvO8apcrltOsAAyCZI2jTpHz9B6tWTvYHG94xRrwQlcoa+DDgn60gPBtRqbYA3jIcuY2/Z2xeW2wv5plYzuLjaWrYuHMCYVrguMBOgI0GwjDYYUAQDK9X4n8UOPDBky5Z3nWOXJWtFFKTr/AJNdDnQJXjrjoRvpXa4zE6nU0UMzZRn13jRBTL6EDWGPL8JkTy1UfE86dApsNJ02E6+mmnXUj++tOGgLapMAHh/PFS7vAL5gAQOZDDMfIa6eu/51E7rL4YiNIGwisr/4u4x0O0/ube3X2dqvsTZuXrMd41m46qWuIq5lYgFoDCAZn05RWdOqHkwCO9dmNwL8K1uZ7XT/AImfGymUyboADOwX8RCgeWvPkfftUbB8LyW0W5ce4VUKWLuoMCJKq35zXQlmyAWFtCZI0AYydh9pjrGla7rhBhpPW6h8R7TW0fKLH0mULrAzqWFy1bCDKrGfrZmNNtSYquxvbu1bTPbwQYmQhsgZiyLae6NUDKFF3ciTlaQtXeIuW7shrLXBBXxWTGVipK/WAaEopj+EdKZbC4eCGw0AhVM4fMCqRlU5VOggR0gVyvwVCpVFZze0IvJ203hAq1GtyAmOCkYbiodFfJcAZVYfVu2jAHdQetOjiVqYzgHo3gPweCaLXEbTaB1n7sgN09k6j4UzxnjFnD2s+JYJbkLLAkEmSBlAJ2B3EaV1SpDCRKquJ9i7d97zG5cTvdGCZQT4LXtEjxL9WIU6asedT+DcB+jme8a54cozBVgFzcc+Hcl2J8tqquGdpcFeuLbw2IAuvmIW13igwCxAS4ndmFHONqv0v3FOq94swSnhcettjr7jPQUgtKk9469U9ewaOVLojlTKllVipmZUkaHQbdBSV4faERbtiAwEIogN7QGmgPPrzryrEdreKh2C37MBjH1abTp/u69P4Hed8NZa6QbjW0LkaAsVEkAba1LKrHmGla18FiMO0OqsIB0Uu1aCgKoCqBAVQAAOgA0Aql4h21x9i41uxaDWljK3dO0ggEnMDB1Jq4xNvMrKMpkMviErqCPEukr1GmlZK32Hcc7PtZ4hiB47rfR5jWw3eDNp9n2TyKjC4QDCMJiGUHlz6YeI0PqtLwri97Ep3mJXJckiMpTwiIOU68zrUTtLc7uxdfKrghVZGbKpllUMWzLETr4hoNxFRuAdmmw9zMzIfAyyoIY5hYAQz/u07k5B0c6DnfkUw3swbrN9aapqMGWToNu7u2WBxN6xaRbqYe37GHuoxuXBJc3ZOUvAANmB4jMzJ0B3WHvllRtsygx+JM0axO3SmwgQ5SAUOg09nXRD/DO3TbpT7rO2+/8AnxNIMaBAAV1K1Wo4Gq8usYJJOvfpzToI5/EfpQVE6HTr5U0jSOnUdKcGx9w/r/QVDmxdpPCNr7/jw5LnIgwVxmmuUUVsAAIClFFFFNCAKU55dP8ACaE69AT+nzpNZ6v7vU9eaEUUUVohNk6rHUjTaMp6egpGPsF7ToAhLKygXAShJEAOBqV6gcqdZJ8j1G9GYjcT5j9N/hNSLarV0PjL1dZK12LcZSTZJBVypBKuQ6M1loUAWGKlsoWAzQFga6bhmENqzatk5jbREzdcqgTHuqSDVT2g4o9lbZt5SWdVyMrEuCygqhUiGgkxqTGg0NUsl03cS+IdMnd4cBYuyhuO2uYKsnKuoEkT4T1BE2xgVScuk7n7bficks1ZK32xxGQHIjPDHKqPFxsoJS0wc/uwZaRO6wpE1a4E4m+yXBftrZBuqRbtwboDMq3lZy4AIAIGo1Jk6QolU1xbor7uumkdB8o6VWdoeOfRMO95rbOEYKQo1Mtl8IP9fnUscNT7WZz1d2PymB7gKgcYwuEt2mOIUrb0JNtWLegygwJXnprvUvDo7DSTsBqTwC2pOaTFQ246wJv38YNlkf8AxlZ4jcs4fuL9tmuqVuNBggMPEd8pnUDltFanG9mLeMs90W7sKwLI5NxFZQdArHSQ0giAQdtdF4LgWBQpdtC8HEMuYORJHOFg78jU69cRjILqw0DBLkx0Iyww8j8t6zpPr4ugab2OpxIEi4nfmFtWfSo1m1MO8u3kga911S8K/Zvbwl1b63Lbm3mhUtKrHMpWAc38VXjcQtgM5aAisXkEFQBmllOogBuWs6b1C7P9sMM2KvYXGEWnQzbuyUtuMoYqwb2GEmJOo03Gr/aFe9vWlwbo9sMhuXlbMypPiW3dUwGMGRrp00nah8NrYU/JrPkntAmB2SLabe9lFfF1MQfnPFvtsAB5CJvKqrP7Si0ZcPbgyoJaRmNy6iaoCIi0WY7ATEwMxhu1N7EOFtW7QnPMuxPg7kuyrA8B78ZSTrlOg0FYziv7OsXcv3XAxBDPdgzoVuOWIHkZkjnW17K5LKJhTIxNu0M6uhDlZJU95EZdepAM6TNeZgaWEL3jCgSB2o1AnXuldNbD1KDW1KhaRNhmB23ANlfG8w3Q+qlW/Q/KgYtJiYPRpU/Bop0NP+fKgidDqOlendeeS2YI6/MrtFM/RAPZlPwmB/KfD8qPGOjj+Vv0PyolLKDofb+eadZQQQRIOhFMC5k0YyuytufJDzJ6Hn67qXFKTB8J6Nofdyb3E0p0DCDqvTkf7c/h01R5LRjYs8W60Sk5k8+XuA+OlPXUIgH1+P8A2qJbYqcraj7Ldf4W/i8+frNSGad6ghxc2NBM8Z29/JQ/X07lyiiitVmiiiihCUux935/2pNKUaH3f1pNQ3V3f7BCKKKKtCKCaKQ4kxy3P9B8v8mkVTRJulWep2Jn3HqOsb+c1k8P9PS2vdq5YiyLgvujy31netb+s0Q/ViJGhJAEVraBQLJOOYyszib/ABAt4VZQiuNrRW48X8rQbk5IFmJgyTpvC1OOfIHm2Zw5JC2yB4rfeljnktHeSmXKQF1nQ12G4etvOTxC0Qt0G5J9n62xcyD63wMThWEmfbuaaGrXgl6zhbJtXMVbcoczEuAQHKhQQXY7kak6lvPVpLvDMZjB3jYi0CotWiqW8mZrmRe8UEvHtFxB0ECCeczAcSe7bV3w922xnwkoGXUiDmZTMDpHqINTsPiFdQyMGU6hlIKn0I3qs4Vbu2GZMRdNxXdjZYgeFcxy2maJLZYgmZ1A21EwSDITmMxNzurqrbuK/dvkYd3IlSFYBXmQeQ6DqBXmf0Pi3/5WL/ku/rXrYMlSPs6hhzO0DqPloPdJ+nXfvD+UT+dedivqyR9PljeT/CvSoPw1MH59MOJ5uEeHjy0Xm3aPh1pcRfuMlwuWQk5lgg2rrkjKrFQBh2GsDWWKqJq14Jx5bKrZW2Ssi5mNwT3dy7btq0BfbzXBKcgD4joK017hlp/bto/s6sqk+GcpkjcSfietcHC7UyLduQ5uA92mjnd5AnN/FvXe6XPzuuYieQWDsTUdSFDP2AbCIHkpwxLfePxqNiMMrnMw8WnjGjiJiG35n4nqacRpE12pp02UzmptAJ3Ahcjp0Kh53Q+KXX7yrJHm1sGfesz90U9ZxAYSpDjqsb9CCdKeqN3Vu6A4gzMOpIbQwfGsHcRvyrfsuuRHMfrruTzne/XinwT0Eeuvwj+tBJ6T6b/3pn6Mw9m43owVh8YDfOiLo52z/pYf+40sg/y68EZx/j14pdwBoUgMrbjcGOUepH5UfRCvsEr5EFl+B1HuPuqj7Tm4MFij4AcpMqWDSMpBGnXzprsz+1i8bNuzibXeXDFvvc+UkNCgsuUy2uuomqfSayh897h92WN9Jty48LcV20MPXxDiyg0kNEnSPzNp8zCum/a1atHumsOTb8BIZYJXwkieWlSbXFRiQLyqVFzUKYkR4eX4ayvFsHdF5itlXXvlPhw6SyG2CUzm2+7ky5gTzSucMxWLDWlKuqZrYjuFRZJs9+hhBktoGvFG0zFR4n58rG1ATmMhPFVcI+m0UKZa7ckzNv2tdRRRWy89FAorjTHhieUkgTykgEge6hC8w4w6S0Mc4u3JEcizGZgfwiNedb7s5/5Wz+Afmayn+12LoHsYdc9uy73Dh5Cd53We8wzZiqm4+8Dw+3IIq87M8YuXWyPbW2BbDd2qMptnwQDJghwzMBAgKRrvXFh8MaLiSZle/wDEvizMZQZSa0iDN44LQ0UUV2rwEkvy9TpHKOvqK4Jk6dNz0npPWuhNZn9APSlVMStcwbYCfHvSYPXX5enX3/8Aau238oI5fl6jSu0i8NOscvLmPPTl5Cg2uhpDzlKpH7MlrIt9/wCFMvdHu1lFUOB41YMWi57QZdttWzJPZFS+Y3Xyyhyr4CSjWmLFrbCGPdRmUKfEZLQIvSnmYOun5g/pXQDPlHMnfXWdfL4edOUsrToVH4XgO5tLbDFgsjMRDGWJlura6t9oyedOX7QeUcAqRqDsdf6afEdKWAeZA8h+p/SuAGROsTr5Qdx128vTakSqa0C8jrrb8KKbzWv3ktb5Xd2X/mDmP4x/qj2jNVgQCDIOoI1BHUHmKC23nt+enwPwqMcDlM2j3Z3KxNs9ZTSD5qR5zVLFSqq7XBWF65d+kXiHAAtkqVSCT4PDAB9J0GtSvpbL+8tkfxJNxfgBnH8sedKtYpLhhHDaEwrazKjUAyNzSKpokwmVw7Akd64G4P1R36zb01nX097vc3RtcB/Fbn/pZapu03bPD8PZFvi6TcUkZFDaKYglmHWjsx2ysY83Bh+8XuwpYXFUCGJAgBj08qQkLRxY42t79dQrY3ro0yI56I7K3PXKykDY7tyqHwdVw9ru+5vWkDXNSrXFHjP2lLR+UyedQf2gYi5bwme0xW4t60yMuhBExFTeC/tQuYlbeHvWR3jiGuq8CQJzC3l0mNp510v/AOPDtcX/AHujLvbQxwvrstqOEqV8zqTMwaJJ0jjrHhcqysX1uaqwYdAQf5oJ+H+B3ux6ehI/I03fwaPqygn72zD0Yaj3Gmvorr+7uH8NwZx/NIf4sa54C5vmO2MJvjFlu4u9zpcCOV8OeWAJAyHRyToJnU89jn+M3MUuc2Lc/uimSwmngxOYSVYt40sk6aZgJQHPWibGsuj2yP40+sUDmYAzj+WPPepNi6rCUIIGmhBA8vKlAlXndludUot5H/0/rXSY/wAFZvFftIwFt3tvfh0ZkYd3eMMpIIkJB1FXnDuIW79pbtps1txKtBEiSNmAO4O4pwozN3CfFwcpPoD+e1Gvp8/j/nvpVFEIzAaD3XFafXmOldpF1SYjkZ9d5HlvSlaf81oHBNwEZm/6Ssxrk0UU1miiiihC4pmu0kr0/UVwrO/Ll+U/506UpK0ytJmbJdApog6ge4jkDv8ADWPcOVKynkfcZPz3/wA5UpTLBx6691xFnWCug/M6wDGoinAP8j+9cUQAOgA+FdoAsh9Ql1v36pJaN9uoB09d/jShRSTaB5D15/HendTLTrbrhZQOO8HGJthczKyOt1GUlTnQNl8Q1AltSNYqZhb4dAwnXkdwQYKnzBBB8waUq+Z3O/qes1EuL3bySe7uEBuWW4YCsY2DQFP8WX7xNEplgBieuuanE1GfDpdJLorRoAygnfeCNBoI99SGE76+pJ/OuP16flz/AF91Iym3LoNT1/FTcS7PYO4wF693LKpYILijwDVnyvMKI3ECnuDcHwuHZvo1/vWdVYqWQkLurgKAYM77GmuLcBa/cV+8QKApVe6LHvFJK3C4cZgJy5SNmeILSOcH7N9xcz95mEXDGTKc90Wc5nMfD9QuVY0k6nSuL6IfUfUZ3d1sukcJ810nH4j5H02bscPzPqpvFrNxhb7s7XbJZYUhk7xQ4ObZQpJMa6fHP8Lw+LFy0XW4Fm3JIs75bf0jvMuuSe87uPLlFa6iu9cUkWRXCY1PKu0ljOnx8h/fb40im0SfVCL13Op/T3bU1fwKOcxEN99SVf8AnWDHltT9FNJxkysri/2WWbtx7hv2wXZnINlSRmJJk59d960HDOGDD2ksqQwtiAwGUHUn2QTG9UHHOBHvbuIZ7ItEW2cXvZYIbUW7hynLb+rJkEyWErpJlcK7TYNUs2hi7Nxwtu3OcS7BQsxO5I+dcGHwj6NQvdULp2IFvALsxGOrYhgpviByA5bBX9FFFd64kUk7j0P9P1+ZpVJfr0P9j+fypFXT1jq6VRRRTULjMAJJAHU7UVO4JYD3wCJCKXI828KSPMZ/hXKElDooooTRRRRQhFFFFCEU39IXXWY3gFo/FlnL76m8IVDiAtxFcOpVcyhsrLL6TtmXNP8Ay1rWJaCrCAKBsAIHwFCSw1pxyMj2gRqNSefqD/gpToGBBAIIIIOxB3BpGEZrhWAXu3fGwAUa5VzsdgoGi/yjUnVxW3kEEEgqdCCNwf8AIOhEgg0grcZMqGl42vDcJKbLcPyS4eR5Bjvz19qbXCJ0OoNRRg2T9y2Uf8NgWT0XXMnoCQOlNSpDIdx7wdj+h8/zo7zqCPcT8xpTAxTj27TeqEOPnlb/ANNH+07Y9olfxo6fNgBSjgrzz9w/akZjyHx0/v8AKuBOpPu0Hy1+Zpu3jrbezcQ+jqfyNVnavtJ9CsrdFlr0uqZUMESrNmnKdPDHvpd6YJJhg9z13K2uLt7hqSdCQOfrSwOlYzs7+0U4zELYOEu2s4c94zSBlUttkH3etbEP1+PI/p6H50gRqFo9tSIdM8Dw6lLoooq1zqJxfhn0mxcs6DvFyy05dwdY9KyGE/Y/3bpcD2RkZXlc0+Eg6SInTnW5dAQQZg6GCQYOmhGoPmKznC+GYm3essxcoU+sV7zOqM3esVE3CWYFraAlWGVSZBGvDicNVqvDmVMoG0TPmu3D411BhYGtM8QCfMK5726ntKLg+9bEP77ZOv8Apaei0/YxCuJUzGh6g9GB1U+R1pymMRgwxzAlXGgddG9DyZfIgiu5cSfpN0HKY3g1EPEO7gXyEJIVX2RyxAAE+y0keE+4kSRNoN02nKQVxWB2/wA9ehpPtOiSRmdEJGhAZgDryMe8TNda2DuB8NfjUvhOAN26sCEtsrMdhKwyoPOcpPQeopXVdjbr9+S1ODwKWly21CjcxuT1J3Y+Z1op+ims1g0u5jCBnI5IrPHrlBC++KueF9nSwZsQrLMZEFwhlAGpJtmJJ8ztvyrR0UIWR4jwZ7GozXbfUCbi/iVR4x5qJ6jdqho4IBBBB2I1HxrdVjuJ2wuIugCAWVo5SyKSfKTr6knmaEKPRRRQmrHs1bBvuW9pba5P9bPnIHXwIPL366isVgrhW/YKmCbmQ+asrEqfKVU+4VtaElFw3DbdtmdFAZ9WOvMkmJ2kkmBEkzVF2mwvdv3wBKMArlVLZWGguMANFK6FtlyLOkkaemsW0W3I3CsR7gaELF0U3hkARANgqgegAinKE0UA0UUISLllW9pQfUA/nVfxTh+DW2z4m2BbTxEoMpmco9iCfaiPSrOq/tB/5a8eYRmHqniU/FRWVWkKrCwzfhYq6dR1NwewwRoVG4ZhMALv/wBMlxboXMC3eRBVMwljlLBbySNxnFXDrII61mezODVL5CiAMPZcCSQGvKneEAn7Xc2/5fM1p6zw2Gbh2ZGkkTNzK0rYmrWeH1HEkblJBPMa9REfM/5511Wmu00D42HKFPvkj8gK30U2cDaITtFFFUskUUUUIUTiXCbWITJfQXFmQDMg9VI1U+YNSwvrSG9oDkQ0+6KO7HQfAUpWmUAAk6/648kokDfbnWo7PYfJh7ciGcd434n8RHumPcKxXGDltPlJ9luZP2W616LaHhHoPypAyYQ+nlaHbFKoooql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98" name="AutoShape 6" descr="data:image/jpeg;base64,/9j/4AAQSkZJRgABAQAAAQABAAD/2wCEAAkGBhQSERQUERQWFBQVFxQVFxQWFhYXFRgYFhUWGBcUFxUXHSceFxkjHBQYHy8gJCcpLSwsFx4xNTAqNSYrLCkBCQoKDgwOGg8PGi4kHyQqLy8qKjItLCssLCosLC8sLTQsLywsLS8qLS8sLCwpKSwqLCopKSwvLCktLCwsLCwsLP/AABEIANsA5wMBIgACEQEDEQH/xAAbAAABBQEBAAAAAAAAAAAAAAAAAgMEBQYBB//EAEcQAAIBAgQDBQQHBwEGBQUAAAECEQADBBIhMQVBUQYTImFxMoGRoRQjQlJysdEHM2KSweHwghVDU3Oy8RY0osLDJERUo7P/xAAZAQADAQEBAAAAAAAAAAAAAAAAAQIDBAX/xAAyEQABAwIEAwYHAAIDAAAAAAABAAIRAyEEEjFBUWHwInGRobHBBRMUMoHR4VLxIzNC/9oADAMBAAIRAxEAPwD0PiXFceuKudzZY2Pq7NssgZO8LW2a8QpFzLle6p+zNtY3NV13txixdNjukN5bbk21tXWc5Q0XgoeQhIH1erRsxzCt/RQhefWe1PE8l5jhZbJadUazdAtsUwgdQy63lDXMQcqgsO53IIq1HF8cUvlrIU9xiWtBEcuty0FCKWaVuFy5Kwo/dnQzprIooQsr9Oxtyzigym062zcsNat+LNnvgWiLodXaLNsmANLwgDQmMePY2zeFo2bl6yqWi19rTG4S1yznjuQEaFuXNFUEdzqDOuzqFxjGm1ZdwAWAhQdi7EKgPlmYUIWOPa7iWR4wal1t4VgpS8Mpu21NwMASzENmWFByxJJginOL9oOJLbv93hwDNwWmSzcdlAbFqkrmPeM3c2DmgKO/kggapw4NtluIZuKSSx3uZvbDkb5t/IgHkBWr4dxtLzZQrK0FoYDUAgGCpI0LD40IU+3MCd4E1iGWGdRsty4o9A7AD3CB7q27tAJPLWsJh3LKGO7eM+rnOfmxoQnKKKKE0UUVxmgEkwBqSdgBuSeQoQrvstbBN1+hW38Fz/8Ayj4Vf1VdmsOVw6kiDcLXCDoYcyoI5EJlEeVWtCSKKKjY/iCWUzOegAAliSQAAo1OppExqkSBcqTTOLxiWlL3GCqOfU8gBuSeQGpqsudow1u61pSTaWWzgrBIkabnr7t6zb2izZrjF318TakTuF+4PJYFLNwCnNOgVocDexBN4iA/sqWHhQTC9M0yT5mJIAqJicM1tsrb79d6857R8Q4mmJuLh8Or2syhGLkEyogR3g1JmBGtafshiL74YHFIEu53BUHMAAdNcza+U1s5rA2Qb8IVAncK6p/DpaI+tvpaPINEkddSP8FMVie3nDcS9601jFrh0Ki3DLdILlzBLJbYLOdR4iNqluWe1omZ2W8xC2hHdXVu7zljTpME76/CmayfYLhl9EuPiMQuJW53ZtkLcWAufMYuIpg5lg84rVZOhP5/nUvMHsi3mplw2665pVFIZyBJE+m/wrtt5EioDwTl3SFRpdl34JVFFFWtFuaKKKEkUUUUIRVR2pX6ifu3LRjr9Yoj18UjzApjiHaQh2SygOUlS7k5ZG4VRq0HQyRqCNYNU+KxVy6QbrZo1VQMqAxExJJMHck+UUISKmcDxCpiBn0zqUVuQbMDlP4oEeaxuRUOm76FhlX22IVI3zn2SPQ+LyCk8qE1vazPGOBLZttctFgFgm2TK5Z8WWfEsAyBMaRHTTVD4zhy+HvIolmt3FA6kqQB8aElkjRXEfMMw2OooLAaHfpQmhmgbE7AAbkkwFHmSQB61oeH9m0Cqbyh7k5jJJUHkAp0IWAAY1idzVXwOznxK8xbVnPkxhUn1BuEfh8q1tCSKbu3wum5OyjUn3f12qIeJq13uUPjAYkwSBlKggHYt4hpyn3VLtWAu253J1J9TUSToozF32+KbyO25yDoNW97bD3fGqfjONsgm13IvEZWbPGQH2lzMZYtsdjGkkaVoKqsX2dt3L3eMSVMZremVyvslvKNxscq8gQWGgXTDALpngR77DurW0S22ZV7tciMjLqyrJ5kjNs0SNDVC9tkYpcBDidwQGAMZ1P2lMg6bZoOtbms/wBqR4rR/wCYP+g/+2qVLE8T7JC4zOroveOWYFCSJtqjODI+s8Mq3KYqTwHgxw6spZWkp7K5RCW0tgkSZchJY8yatm5en9TSazpTFzNz6lMoqPi8CtwpmmELNA2JNt019A5I84qRRWiFB4PwlcNb7tCSJLahF1IA0W2qqohRsBJk7k1OoooQiiiihCKKKKELc0UUUJIooqFxpmGHvFNG7t4I3BynUem9CFkLbhszDUM91weoe47KfeGBpdcCgCBsNB6Dau0Joq47M4ENN9h1W3+HZnH4iND90D7xqpsYVrrrbXTNqzfdQHxMPM+yPMz9k1tLVoKoVQAqgAAaAACAAOlCSXRRRQhV97gFhmLNaWWMk6iTMyQNzTicGsAZRZtAHcd2kH101qZRQhNYfDIghFVRMwoAE9YFReK4srbuFPsIzMfwqWCjzPyHqKlYi6QAB7R0H6nyG9NYrA57L2gYzo65iJ1cEFiNJ3moNzCg9o5fFZ7snhSLp3It2whOurOQx16wgY/jHWtXUXh2AFm2EGvNmO7Mfac+ZOvy2FSqtWk3LgUFmIAAJJOwA1JNZG/xu9dOYMbKH2UULmjkXZlPiiPCIA28W9WXazE+BLQ/3hJb/lpBYe9iinyY1Rd4Os+mv5UiQNUi4DUq84Lxxi/dXjJb928AZuqNEDNzEASJ08JJ52qfWyOcufcFifiw+NYW7wjjRkGxZIPIm0QfcXq6wmGZFXvFVbuVRcygRmA8Qkcg01LX5tiuuthvlAHM09xlLx98pbZwpcqhYKN2iTlGh1O1ZpO2d0kD6DfEkCfFp5/u60XFcU1uw9xXFtlRirkSFYTlMAGdY0g+hrIDtbxGWnHKwQpmC2ix8ad4AAtiScksY2APQ1hLgLTvsOK6cIyi5p+Zlnm5w9AtsTSc46j40LlIBWCDqCOh1B+FKiujtLyu0uBx1FdrhFc7senpp+VHaR2uXp+0qim7VrLOpPry9KcoaSRJEIYSWy4QeCKKKKpWtzRRRQkiuEV2ihCwlu3llfuM6e5GKj5AH310zoFBZjoqjdj0H67ASToDU3jlsLiXj7SW3P4iXQn4W1+FV5vsjEqYYWyFPQ3Ltm0XHmq3DH4qE1reC8L7lPFBuNq7DaeSrP2V2HvO5NTluAkgEEjcdPXpWK4XfvW/pHdEEC3dunRiwbIBaBYnVjlJ84YmZFQRbs5WK5GCggkFSSAJhyN5iddzrQkt1j+JpZUFyddFVRLMYnQf12FQbfam2T4kup5lQ3/8yxqtxXAjaw9nIjM6sS4UAaXF8cINAAypoNdOZk1D7l+Vq6fLu3HzYAD1JoQthhMal0E22DAGDB2MTBG4MEGD1p+oXB8B3NoKfaPic9XO+vQbDyAHKjimMyBQASXbJI3XQktr0ANS94Y3MVFR4Y0uKdseIl/9K+k6n3kfACnnuBRJIA6kwKh4PHC6v1EZRK5jsI00Xc6em/uqQmGAMmWb7zan3DYe6s2OzNlt+eyzpvzNBZed9v71dc+kE+wpPm3hHz1+VHcsfaePJRHzMn4RS3vqN2A9SBSfpS8pPorH5gVVtyqOX/072Wa7Q2Yvr07sxJJM5xm3/wBPxqCKu+0wVrWaCrpmdCSokKpa4kEyQVB5aEA8q8nxfbx0uOuVPCzL9vkxHXyrnr1zRAyMmecLWlTLv+tpPc0n0Cr8VwqwgZmbFAKXz/u5WLly2srOpZrTCOWk16FwC/FlRlINvNYZWIJBtMbbSRodUmah8Nwdq/ZtXXtWyzKzezOt2c+/WTM9TVlhsKttQltQqiYUCBqST8yT760FFj2QW6i4XXWxdetAquJjjZPX7UqVOxDKY6EDb3GqW52TskzNwEKFUh4KjIqNlMaZlUA784iavJ8Pof1pFXSmCDsf77rmKTbQKAAIAAAHQAQBSqKK1SRRRRQhFFFFCEUUUUIW5ooooSRRRRQhZHjzTiXjTKlpdpEzcb8nFRsGo762LkFHzWWGuouD1+8iCjG4xHxN7K6tJUgqQRlCIp25hlM+o5EUhlnmQQQQRuCpDAiehANKFWa0LS3cC1jDlcIsvIMsczNJGdiWIzPl2zGNByFIwXDhet23xFoLcTYDw6K8pKg6DQNkJMGs3wrEX1xTnEY1jauKCA3c2haCTosiGkuJgA7SdhUi/wBo7TKe4XFX2+y/eXLdo/x5s6hl5iN5GwM01K2lcrC4LFu827lmzncEW7ly5cK5o0VlPeCZkjxawRvGaz4Nwy61qb2HwwaWHitgMQOsLG8iQACADzoQtMbg6j401iVzqQr5SdMwAaPcdKrDw5h/9thT6HL8u6P51ExuNw9kTfwgEmBlt2ruYxMKqEtsCdVAEUiJEFJwDhBV3h8IQqhnZiABO0xz01+dOfRV5ifxEt+dYy5xK1en6Pbs2wN2Cobo8iq6IfXN6VFdAo8WIvLM74q6nwAcKPQCKkMaBEKRTaBEe69BS2BsAPQRScRiVtqWdgqjdmMAe81keB8Xhe7bF+IEw17JdRgSSPGpVgRMQzctJqNxXtG94qndh0S4GW7beO8Co4LrbuR4AxUBsxDH2ZiaqwVhuwS+O8SGIvgKCES0yqSCGdr5C3GAI8KpbRhJ3a6seeC4hhnBY/RbT3M1+AMOxW4RcuD2vs5VCMJPjzVG7V9q8faxTphmtraAQgXEGcEoC0yOpNabsJxm/fwzti+7NwXCoZBl8IVCJHWSawfWbMASZ0t7r0PpMXRp/Nyua073vwU/gLHuAOStcVDkNvMi3GFt+7Ps5lAMab1k+M9s7lrEXbYyQjsolWnQx96t336TEx/qB61leL4S59Lbu8Ml1CkibNqCzK0sbjqASGynW6CYgJrnGOIosxDQ1w04/wAssGNYDNbN+DB8wVcdmuINfw63Dlls+wIHhc+Z5LVjmPT4a1E7Poy4exnTu37u2XXIqQxUF/AuinMSYHWpxEVrSYGdlptA/X6XO9ok5SY5wfG36SO8H/fT86VRSe7HLT0/Tat+0FHaHPySqKTJHn8jXQ00Bw0QHDRdoooqlaKKKKEK84n2gOS13EfWhmzMD4VXKD4dPFmdRB213iDU/wC0L25v3P8A9YHwCRTJuKbWHAP1iNfV15hXZmzHpLJbjqG0rhNCAJSsZiXvELebOoEhYAUmTJcDRyNI0AE7TrXLTsiNbRitt/aQD45T9gHnHqIJJKEGxJnTkIGsGdz0FLpBW8AGAo+MwQcCDlZfYcRKHlA2K9V2IpvimCa9aa2t1rJYQbiAZgOYXNOWeu4+dNcW4/aw5trczZrjBVCqW3IEkjQATz900/8AS3Ps2X/1NbX5ZiflTUJuxwq2uXOBccLBdxmYxl18U5fQaVOqG2IuSPAg5QbpnXyFvyHzpXfXf+Ep9Lv62xSCtwsOt1JZQdCJHQ6ipXB8d3DgTFpzDDZUY6Bx0BOjctQdIM0+Jxt1UYpYZng5Rnt5SeQJDSB6Cq7BOWsj6eSbmUhlyXEsn4oFYnoxI6U1IEmEj9oXaa41s3MM9suLqqquA6Lbh9SpBCuxAbXxRA5VmeyHaLHXMZbS+bHdtnzZLaqxi2xGoUHcD4Vu/wDa6I1tLdsXc4uBQuQ2gUQvlzSFUkKY+cVCt9tUfKowxRnFsppbBdrrhbaI2bKSQytvorSedcFV+KFYBjAWWkz42XbSfhRRIewl94M25Wj3VriMGtyMwkjZgSHHo6ww9xrL9sewl3Hd0FPei1ngsVRhnybkQG9joPOa0+BxYu20uLOV1DAHeCJg+dVPaK5jMyDCqcmW4WZWSSxtXQoIY6QwQjkWYTEa9GIZUfTLabsp4xPuPVc9CqKVQPLQ6NjcKs7E9gLnD7ty46BQ6d37Yb7StEf6a1qKqeyAsnkAJPu3NUPCDiu/He973f1kZykd3/us2XXv538qtuJYQXO7ksMtxGGUxrMAned6mgyrTpxUdmdx09ytalRuIq5iAwHgLeCrbnbRVuXbZw2c2mYM5KHworO7T94KshNyGWcuoBa7Yq7qosFAe7Y5SoAt3ntJauQNyTfUFeQB1OkybPAsP3l0mzblri3CSg1bLox03nPr5mpC8GsAgrZtghi4IRZDtEuNN9Br5DpUU8FQZUNZre0Zk331WVR5+2bQLfhTJpKDfpOnwEx75pVJU6ke8e/+8/EV1nVQ37Slhvh05UokHyPy/tQ1kgA8j01pFYt+XU7TD+R5qbhdKxXK6G+HSuXGABaYABJk7ACSZ6VeYt+7x2/nV0AToikuk/r0qGeO4f8A41v+YVOqpa8Rqqq0XtEVGkTxEJNpIEEzHOlUUU2gNEBZNaGgNGyKKKKapFJdo23kAf56An3V0Gk2xzO+o9IJER7qRPBaNbEl23r1qlKsADpArtFMNeJJVNxoW5L5ebeXLn0JopALjKcuXwumpJ2Ubn3dPM6UzcV2U6hNDAXVtvvHT4D31BsYPEpfc95beyVGUFSr5p1zuJLabEQNT4RpUy5fuAQbczpKOp6k+3l5A0jpdaMIDhl8T+uinFw2kqzDTT2duWhWK7Lr0ceXhb4HQ/EVnu2XH79iwrYVAH7xVIuocuXK50IMTIHOqbsh2tx1/FJbxAsi2Q5ORSGkISI8R5gVBewHLN10NoYiow1Qwlom8cOfJbXE8VtW7bXLj5VQSxIaVHmsSPhSMLxezdRHt3FKtlYagMQSMpynUcjqKl3bIbffkRoR6EaiozYWFyFVdIgQqgqPw7GPKPSrMwudgbmBCxXabtvZtYl7T4B7rWiQLqnKTmSCQwWdmI3q07P4W3jLC4gWjbmbfdXvGQLZAWGGV12ENJIA02qxPDuG3CxuQLgU3LihygQKPESsjIBzECKn8MOHUNawrAqkErmzMufWTqdDXFQxVSpVLDTIAntHQ+e66cRSwzKYyOdn3BAgcd+KzfbLHYmzhra4WMOyuqyAj2ygRoVcykjYbqPU1Wdh+MY+5iwuKvi5byOcoRF1A0MqgPzrbcS462GKFEV85ykF4aAVJyLBzQuZiSVACbyRVPd/aMxty9pdApdRcMqzrcZFEpDCLcs2wDgidadR2K+eAxoyWkzfnaPdSyphhRLXUyX3h2a3K0LTU1iNh+JP+taa4bjDdt5iADmuIQDmWbdx7ZKtAlSUJBgaEVPPC7roCiEglSDI5OJ3Pka7TouRn3DvUN9Linkwy+8Sy/LN8qfoxuDYSreFtCPIzKnTzFVvFsSfot1lJRgp2MFWBg6/16VJOUEranT+c5rRuQPHTrkrKkMdV9/5T+YHxrzxuK3RiLYXEOysyaC40atGU+IjbUiTvFekEQdPj7ztyH/auWlihWHZC78d8NdgS0udOYH9b96XbQfaJHMRv/akZ/f6/rSaK3FK5c4z7d2/fdeTKVmHQfP9ajcVUHD3tDrbuARrPgPKKkqvM7fn5VV9o0uNZIsi4XJAHd3BbK7jNJZZCzOUMMxABMTSLcxgE+J67+opj8jg7gvO8apcrltOsAAyCZI2jTpHz9B6tWTvYHG94xRrwQlcoa+DDgn60gPBtRqbYA3jIcuY2/Z2xeW2wv5plYzuLjaWrYuHMCYVrguMBOgI0GwjDYYUAQDK9X4n8UOPDBky5Z3nWOXJWtFFKTr/AJNdDnQJXjrjoRvpXa4zE6nU0UMzZRn13jRBTL6EDWGPL8JkTy1UfE86dApsNJ02E6+mmnXUj++tOGgLapMAHh/PFS7vAL5gAQOZDDMfIa6eu/51E7rL4YiNIGwisr/4u4x0O0/ube3X2dqvsTZuXrMd41m46qWuIq5lYgFoDCAZn05RWdOqHkwCO9dmNwL8K1uZ7XT/AImfGymUyboADOwX8RCgeWvPkfftUbB8LyW0W5ce4VUKWLuoMCJKq35zXQlmyAWFtCZI0AYydh9pjrGla7rhBhpPW6h8R7TW0fKLH0mULrAzqWFy1bCDKrGfrZmNNtSYquxvbu1bTPbwQYmQhsgZiyLae6NUDKFF3ciTlaQtXeIuW7shrLXBBXxWTGVipK/WAaEopj+EdKZbC4eCGw0AhVM4fMCqRlU5VOggR0gVyvwVCpVFZze0IvJ203hAq1GtyAmOCkYbiodFfJcAZVYfVu2jAHdQetOjiVqYzgHo3gPweCaLXEbTaB1n7sgN09k6j4UzxnjFnD2s+JYJbkLLAkEmSBlAJ2B3EaV1SpDCRKquJ9i7d97zG5cTvdGCZQT4LXtEjxL9WIU6asedT+DcB+jme8a54cozBVgFzcc+Hcl2J8tqquGdpcFeuLbw2IAuvmIW13igwCxAS4ndmFHONqv0v3FOq94swSnhcettjr7jPQUgtKk9469U9ewaOVLojlTKllVipmZUkaHQbdBSV4faERbtiAwEIogN7QGmgPPrzryrEdreKh2C37MBjH1abTp/u69P4Hed8NZa6QbjW0LkaAsVEkAba1LKrHmGla18FiMO0OqsIB0Uu1aCgKoCqBAVQAAOgA0Aql4h21x9i41uxaDWljK3dO0ggEnMDB1Jq4xNvMrKMpkMviErqCPEukr1GmlZK32Hcc7PtZ4hiB47rfR5jWw3eDNp9n2TyKjC4QDCMJiGUHlz6YeI0PqtLwri97Ep3mJXJckiMpTwiIOU68zrUTtLc7uxdfKrghVZGbKpllUMWzLETr4hoNxFRuAdmmw9zMzIfAyyoIY5hYAQz/u07k5B0c6DnfkUw3swbrN9aapqMGWToNu7u2WBxN6xaRbqYe37GHuoxuXBJc3ZOUvAANmB4jMzJ0B3WHvllRtsygx+JM0axO3SmwgQ5SAUOg09nXRD/DO3TbpT7rO2+/8AnxNIMaBAAV1K1Wo4Gq8usYJJOvfpzToI5/EfpQVE6HTr5U0jSOnUdKcGx9w/r/QVDmxdpPCNr7/jw5LnIgwVxmmuUUVsAAIClFFFFNCAKU55dP8ACaE69AT+nzpNZ6v7vU9eaEUUUVohNk6rHUjTaMp6egpGPsF7ToAhLKygXAShJEAOBqV6gcqdZJ8j1G9GYjcT5j9N/hNSLarV0PjL1dZK12LcZSTZJBVypBKuQ6M1loUAWGKlsoWAzQFga6bhmENqzatk5jbREzdcqgTHuqSDVT2g4o9lbZt5SWdVyMrEuCygqhUiGgkxqTGg0NUsl03cS+IdMnd4cBYuyhuO2uYKsnKuoEkT4T1BE2xgVScuk7n7bficks1ZK32xxGQHIjPDHKqPFxsoJS0wc/uwZaRO6wpE1a4E4m+yXBftrZBuqRbtwboDMq3lZy4AIAIGo1Jk6QolU1xbor7uumkdB8o6VWdoeOfRMO95rbOEYKQo1Mtl8IP9fnUscNT7WZz1d2PymB7gKgcYwuEt2mOIUrb0JNtWLegygwJXnprvUvDo7DSTsBqTwC2pOaTFQ246wJv38YNlkf8AxlZ4jcs4fuL9tmuqVuNBggMPEd8pnUDltFanG9mLeMs90W7sKwLI5NxFZQdArHSQ0giAQdtdF4LgWBQpdtC8HEMuYORJHOFg78jU69cRjILqw0DBLkx0Iyww8j8t6zpPr4ugab2OpxIEi4nfmFtWfSo1m1MO8u3kga911S8K/Zvbwl1b63Lbm3mhUtKrHMpWAc38VXjcQtgM5aAisXkEFQBmllOogBuWs6b1C7P9sMM2KvYXGEWnQzbuyUtuMoYqwb2GEmJOo03Gr/aFe9vWlwbo9sMhuXlbMypPiW3dUwGMGRrp00nah8NrYU/JrPkntAmB2SLabe9lFfF1MQfnPFvtsAB5CJvKqrP7Si0ZcPbgyoJaRmNy6iaoCIi0WY7ATEwMxhu1N7EOFtW7QnPMuxPg7kuyrA8B78ZSTrlOg0FYziv7OsXcv3XAxBDPdgzoVuOWIHkZkjnW17K5LKJhTIxNu0M6uhDlZJU95EZdepAM6TNeZgaWEL3jCgSB2o1AnXuldNbD1KDW1KhaRNhmB23ANlfG8w3Q+qlW/Q/KgYtJiYPRpU/Bop0NP+fKgidDqOlendeeS2YI6/MrtFM/RAPZlPwmB/KfD8qPGOjj+Vv0PyolLKDofb+eadZQQQRIOhFMC5k0YyuytufJDzJ6Hn67qXFKTB8J6Nofdyb3E0p0DCDqvTkf7c/h01R5LRjYs8W60Sk5k8+XuA+OlPXUIgH1+P8A2qJbYqcraj7Ldf4W/i8+frNSGad6ghxc2NBM8Z29/JQ/X07lyiiitVmiiiihCUux935/2pNKUaH3f1pNQ3V3f7BCKKKKtCKCaKQ4kxy3P9B8v8mkVTRJulWep2Jn3HqOsb+c1k8P9PS2vdq5YiyLgvujy31netb+s0Q/ViJGhJAEVraBQLJOOYyszib/ABAt4VZQiuNrRW48X8rQbk5IFmJgyTpvC1OOfIHm2Zw5JC2yB4rfeljnktHeSmXKQF1nQ12G4etvOTxC0Qt0G5J9n62xcyD63wMThWEmfbuaaGrXgl6zhbJtXMVbcoczEuAQHKhQQXY7kak6lvPVpLvDMZjB3jYi0CotWiqW8mZrmRe8UEvHtFxB0ECCeczAcSe7bV3w922xnwkoGXUiDmZTMDpHqINTsPiFdQyMGU6hlIKn0I3qs4Vbu2GZMRdNxXdjZYgeFcxy2maJLZYgmZ1A21EwSDITmMxNzurqrbuK/dvkYd3IlSFYBXmQeQ6DqBXmf0Pi3/5WL/ku/rXrYMlSPs6hhzO0DqPloPdJ+nXfvD+UT+dedivqyR9PljeT/CvSoPw1MH59MOJ5uEeHjy0Xm3aPh1pcRfuMlwuWQk5lgg2rrkjKrFQBh2GsDWWKqJq14Jx5bKrZW2Ssi5mNwT3dy7btq0BfbzXBKcgD4joK017hlp/bto/s6sqk+GcpkjcSfietcHC7UyLduQ5uA92mjnd5AnN/FvXe6XPzuuYieQWDsTUdSFDP2AbCIHkpwxLfePxqNiMMrnMw8WnjGjiJiG35n4nqacRpE12pp02UzmptAJ3Ahcjp0Kh53Q+KXX7yrJHm1sGfesz90U9ZxAYSpDjqsb9CCdKeqN3Vu6A4gzMOpIbQwfGsHcRvyrfsuuRHMfrruTzne/XinwT0Eeuvwj+tBJ6T6b/3pn6Mw9m43owVh8YDfOiLo52z/pYf+40sg/y68EZx/j14pdwBoUgMrbjcGOUepH5UfRCvsEr5EFl+B1HuPuqj7Tm4MFij4AcpMqWDSMpBGnXzprsz+1i8bNuzibXeXDFvvc+UkNCgsuUy2uuomqfSayh897h92WN9Jty48LcV20MPXxDiyg0kNEnSPzNp8zCum/a1atHumsOTb8BIZYJXwkieWlSbXFRiQLyqVFzUKYkR4eX4ayvFsHdF5itlXXvlPhw6SyG2CUzm2+7ky5gTzSucMxWLDWlKuqZrYjuFRZJs9+hhBktoGvFG0zFR4n58rG1ATmMhPFVcI+m0UKZa7ckzNv2tdRRRWy89FAorjTHhieUkgTykgEge6hC8w4w6S0Mc4u3JEcizGZgfwiNedb7s5/5Wz+Afmayn+12LoHsYdc9uy73Dh5Cd53We8wzZiqm4+8Dw+3IIq87M8YuXWyPbW2BbDd2qMptnwQDJghwzMBAgKRrvXFh8MaLiSZle/wDEvizMZQZSa0iDN44LQ0UUV2rwEkvy9TpHKOvqK4Jk6dNz0npPWuhNZn9APSlVMStcwbYCfHvSYPXX5enX3/8Aau238oI5fl6jSu0i8NOscvLmPPTl5Cg2uhpDzlKpH7MlrIt9/wCFMvdHu1lFUOB41YMWi57QZdttWzJPZFS+Y3Xyyhyr4CSjWmLFrbCGPdRmUKfEZLQIvSnmYOun5g/pXQDPlHMnfXWdfL4edOUsrToVH4XgO5tLbDFgsjMRDGWJlura6t9oyedOX7QeUcAqRqDsdf6afEdKWAeZA8h+p/SuAGROsTr5Qdx128vTakSqa0C8jrrb8KKbzWv3ktb5Xd2X/mDmP4x/qj2jNVgQCDIOoI1BHUHmKC23nt+enwPwqMcDlM2j3Z3KxNs9ZTSD5qR5zVLFSqq7XBWF65d+kXiHAAtkqVSCT4PDAB9J0GtSvpbL+8tkfxJNxfgBnH8sedKtYpLhhHDaEwrazKjUAyNzSKpokwmVw7Akd64G4P1R36zb01nX097vc3RtcB/Fbn/pZapu03bPD8PZFvi6TcUkZFDaKYglmHWjsx2ysY83Bh+8XuwpYXFUCGJAgBj08qQkLRxY42t79dQrY3ro0yI56I7K3PXKykDY7tyqHwdVw9ru+5vWkDXNSrXFHjP2lLR+UyedQf2gYi5bwme0xW4t60yMuhBExFTeC/tQuYlbeHvWR3jiGuq8CQJzC3l0mNp510v/AOPDtcX/AHujLvbQxwvrstqOEqV8zqTMwaJJ0jjrHhcqysX1uaqwYdAQf5oJ+H+B3ux6ehI/I03fwaPqygn72zD0Yaj3Gmvorr+7uH8NwZx/NIf4sa54C5vmO2MJvjFlu4u9zpcCOV8OeWAJAyHRyToJnU89jn+M3MUuc2Lc/uimSwmngxOYSVYt40sk6aZgJQHPWibGsuj2yP40+sUDmYAzj+WPPepNi6rCUIIGmhBA8vKlAlXndludUot5H/0/rXSY/wAFZvFftIwFt3tvfh0ZkYd3eMMpIIkJB1FXnDuIW79pbtps1txKtBEiSNmAO4O4pwozN3CfFwcpPoD+e1Gvp8/j/nvpVFEIzAaD3XFafXmOldpF1SYjkZ9d5HlvSlaf81oHBNwEZm/6Ssxrk0UU1miiiihC4pmu0kr0/UVwrO/Ll+U/506UpK0ytJmbJdApog6ge4jkDv8ADWPcOVKynkfcZPz3/wA5UpTLBx6691xFnWCug/M6wDGoinAP8j+9cUQAOgA+FdoAsh9Ql1v36pJaN9uoB09d/jShRSTaB5D15/HendTLTrbrhZQOO8HGJthczKyOt1GUlTnQNl8Q1AltSNYqZhb4dAwnXkdwQYKnzBBB8waUq+Z3O/qes1EuL3bySe7uEBuWW4YCsY2DQFP8WX7xNEplgBieuuanE1GfDpdJLorRoAygnfeCNBoI99SGE76+pJ/OuP16flz/AF91Iym3LoNT1/FTcS7PYO4wF693LKpYILijwDVnyvMKI3ECnuDcHwuHZvo1/vWdVYqWQkLurgKAYM77GmuLcBa/cV+8QKApVe6LHvFJK3C4cZgJy5SNmeILSOcH7N9xcz95mEXDGTKc90Wc5nMfD9QuVY0k6nSuL6IfUfUZ3d1sukcJ810nH4j5H02bscPzPqpvFrNxhb7s7XbJZYUhk7xQ4ObZQpJMa6fHP8Lw+LFy0XW4Fm3JIs75bf0jvMuuSe87uPLlFa6iu9cUkWRXCY1PKu0ljOnx8h/fb40im0SfVCL13Op/T3bU1fwKOcxEN99SVf8AnWDHltT9FNJxkysri/2WWbtx7hv2wXZnINlSRmJJk59d960HDOGDD2ksqQwtiAwGUHUn2QTG9UHHOBHvbuIZ7ItEW2cXvZYIbUW7hynLb+rJkEyWErpJlcK7TYNUs2hi7Nxwtu3OcS7BQsxO5I+dcGHwj6NQvdULp2IFvALsxGOrYhgpviByA5bBX9FFFd64kUk7j0P9P1+ZpVJfr0P9j+fypFXT1jq6VRRRTULjMAJJAHU7UVO4JYD3wCJCKXI828KSPMZ/hXKElDooooTRRRRQhFFFFCEU39IXXWY3gFo/FlnL76m8IVDiAtxFcOpVcyhsrLL6TtmXNP8Ay1rWJaCrCAKBsAIHwFCSw1pxyMj2gRqNSefqD/gpToGBBAIIIIOxB3BpGEZrhWAXu3fGwAUa5VzsdgoGi/yjUnVxW3kEEEgqdCCNwf8AIOhEgg0grcZMqGl42vDcJKbLcPyS4eR5Bjvz19qbXCJ0OoNRRg2T9y2Uf8NgWT0XXMnoCQOlNSpDIdx7wdj+h8/zo7zqCPcT8xpTAxTj27TeqEOPnlb/ANNH+07Y9olfxo6fNgBSjgrzz9w/akZjyHx0/v8AKuBOpPu0Hy1+Zpu3jrbezcQ+jqfyNVnavtJ9CsrdFlr0uqZUMESrNmnKdPDHvpd6YJJhg9z13K2uLt7hqSdCQOfrSwOlYzs7+0U4zELYOEu2s4c94zSBlUttkH3etbEP1+PI/p6H50gRqFo9tSIdM8Dw6lLoooq1zqJxfhn0mxcs6DvFyy05dwdY9KyGE/Y/3bpcD2RkZXlc0+Eg6SInTnW5dAQQZg6GCQYOmhGoPmKznC+GYm3essxcoU+sV7zOqM3esVE3CWYFraAlWGVSZBGvDicNVqvDmVMoG0TPmu3D411BhYGtM8QCfMK5726ntKLg+9bEP77ZOv8Apaei0/YxCuJUzGh6g9GB1U+R1pymMRgwxzAlXGgddG9DyZfIgiu5cSfpN0HKY3g1EPEO7gXyEJIVX2RyxAAE+y0keE+4kSRNoN02nKQVxWB2/wA9ehpPtOiSRmdEJGhAZgDryMe8TNda2DuB8NfjUvhOAN26sCEtsrMdhKwyoPOcpPQeopXVdjbr9+S1ODwKWly21CjcxuT1J3Y+Z1op+ims1g0u5jCBnI5IrPHrlBC++KueF9nSwZsQrLMZEFwhlAGpJtmJJ8ztvyrR0UIWR4jwZ7GozXbfUCbi/iVR4x5qJ6jdqho4IBBBB2I1HxrdVjuJ2wuIugCAWVo5SyKSfKTr6knmaEKPRRRQmrHs1bBvuW9pba5P9bPnIHXwIPL366isVgrhW/YKmCbmQ+asrEqfKVU+4VtaElFw3DbdtmdFAZ9WOvMkmJ2kkmBEkzVF2mwvdv3wBKMArlVLZWGguMANFK6FtlyLOkkaemsW0W3I3CsR7gaELF0U3hkARANgqgegAinKE0UA0UUISLllW9pQfUA/nVfxTh+DW2z4m2BbTxEoMpmco9iCfaiPSrOq/tB/5a8eYRmHqniU/FRWVWkKrCwzfhYq6dR1NwewwRoVG4ZhMALv/wBMlxboXMC3eRBVMwljlLBbySNxnFXDrII61mezODVL5CiAMPZcCSQGvKneEAn7Xc2/5fM1p6zw2Gbh2ZGkkTNzK0rYmrWeH1HEkblJBPMa9REfM/5511Wmu00D42HKFPvkj8gK30U2cDaITtFFFUskUUUUIUTiXCbWITJfQXFmQDMg9VI1U+YNSwvrSG9oDkQ0+6KO7HQfAUpWmUAAk6/648kokDfbnWo7PYfJh7ciGcd434n8RHumPcKxXGDltPlJ9luZP2W616LaHhHoPypAyYQ+nlaHbFKoooql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00" name="AutoShape 8" descr="data:image/jpeg;base64,/9j/4AAQSkZJRgABAQAAAQABAAD/2wCEAAkGBhQSERQUERQWFBQVFxQVFxQWFhYXFRgYFhUWGBcUFxUXHSceFxkjHBQYHy8gJCcpLSwsFx4xNTAqNSYrLCkBCQoKDgwOGg8PGi4kHyQqLy8qKjItLCssLCosLC8sLTQsLywsLS8qLS8sLCwpKSwqLCopKSwvLCktLCwsLCwsLP/AABEIANsA5wMBIgACEQEDEQH/xAAbAAABBQEBAAAAAAAAAAAAAAAAAgMEBQYBB//EAEcQAAIBAgQDBQQHBwEGBQUAAAECEQADBBIhMQVBUQYTImFxMoGRoRQjQlJysdEHM2KSweHwghVDU3Oy8RY0osLDJERUo7P/xAAZAQADAQEBAAAAAAAAAAAAAAAAAQIDBAX/xAAyEQABAwIEAwYHAAIDAAAAAAABAAIRAyEEEjFBUWHwInGRobHBBRMUMoHR4VLxIzNC/9oADAMBAAIRAxEAPwD0PiXFceuKudzZY2Pq7NssgZO8LW2a8QpFzLle6p+zNtY3NV13txixdNjukN5bbk21tXWc5Q0XgoeQhIH1erRsxzCt/RQhefWe1PE8l5jhZbJadUazdAtsUwgdQy63lDXMQcqgsO53IIq1HF8cUvlrIU9xiWtBEcuty0FCKWaVuFy5Kwo/dnQzprIooQsr9Oxtyzigym062zcsNat+LNnvgWiLodXaLNsmANLwgDQmMePY2zeFo2bl6yqWi19rTG4S1yznjuQEaFuXNFUEdzqDOuzqFxjGm1ZdwAWAhQdi7EKgPlmYUIWOPa7iWR4wal1t4VgpS8Mpu21NwMASzENmWFByxJJginOL9oOJLbv93hwDNwWmSzcdlAbFqkrmPeM3c2DmgKO/kggapw4NtluIZuKSSx3uZvbDkb5t/IgHkBWr4dxtLzZQrK0FoYDUAgGCpI0LD40IU+3MCd4E1iGWGdRsty4o9A7AD3CB7q27tAJPLWsJh3LKGO7eM+rnOfmxoQnKKKKE0UUVxmgEkwBqSdgBuSeQoQrvstbBN1+hW38Fz/8Ayj4Vf1VdmsOVw6kiDcLXCDoYcyoI5EJlEeVWtCSKKKjY/iCWUzOegAAliSQAAo1OppExqkSBcqTTOLxiWlL3GCqOfU8gBuSeQGpqsudow1u61pSTaWWzgrBIkabnr7t6zb2izZrjF318TakTuF+4PJYFLNwCnNOgVocDexBN4iA/sqWHhQTC9M0yT5mJIAqJicM1tsrb79d6857R8Q4mmJuLh8Or2syhGLkEyogR3g1JmBGtafshiL74YHFIEu53BUHMAAdNcza+U1s5rA2Qb8IVAncK6p/DpaI+tvpaPINEkddSP8FMVie3nDcS9601jFrh0Ki3DLdILlzBLJbYLOdR4iNqluWe1omZ2W8xC2hHdXVu7zljTpME76/CmayfYLhl9EuPiMQuJW53ZtkLcWAufMYuIpg5lg84rVZOhP5/nUvMHsi3mplw2665pVFIZyBJE+m/wrtt5EioDwTl3SFRpdl34JVFFFWtFuaKKKEkUUUUIRVR2pX6ifu3LRjr9Yoj18UjzApjiHaQh2SygOUlS7k5ZG4VRq0HQyRqCNYNU+KxVy6QbrZo1VQMqAxExJJMHck+UUISKmcDxCpiBn0zqUVuQbMDlP4oEeaxuRUOm76FhlX22IVI3zn2SPQ+LyCk8qE1vazPGOBLZttctFgFgm2TK5Z8WWfEsAyBMaRHTTVD4zhy+HvIolmt3FA6kqQB8aElkjRXEfMMw2OooLAaHfpQmhmgbE7AAbkkwFHmSQB61oeH9m0Cqbyh7k5jJJUHkAp0IWAAY1idzVXwOznxK8xbVnPkxhUn1BuEfh8q1tCSKbu3wum5OyjUn3f12qIeJq13uUPjAYkwSBlKggHYt4hpyn3VLtWAu253J1J9TUSToozF32+KbyO25yDoNW97bD3fGqfjONsgm13IvEZWbPGQH2lzMZYtsdjGkkaVoKqsX2dt3L3eMSVMZremVyvslvKNxscq8gQWGgXTDALpngR77DurW0S22ZV7tciMjLqyrJ5kjNs0SNDVC9tkYpcBDidwQGAMZ1P2lMg6bZoOtbms/wBqR4rR/wCYP+g/+2qVLE8T7JC4zOroveOWYFCSJtqjODI+s8Mq3KYqTwHgxw6spZWkp7K5RCW0tgkSZchJY8yatm5en9TSazpTFzNz6lMoqPi8CtwpmmELNA2JNt019A5I84qRRWiFB4PwlcNb7tCSJLahF1IA0W2qqohRsBJk7k1OoooQiiiihCKKKKELc0UUUJIooqFxpmGHvFNG7t4I3BynUem9CFkLbhszDUM91weoe47KfeGBpdcCgCBsNB6Dau0Joq47M4ENN9h1W3+HZnH4iND90D7xqpsYVrrrbXTNqzfdQHxMPM+yPMz9k1tLVoKoVQAqgAAaAACAAOlCSXRRRQhV97gFhmLNaWWMk6iTMyQNzTicGsAZRZtAHcd2kH101qZRQhNYfDIghFVRMwoAE9YFReK4srbuFPsIzMfwqWCjzPyHqKlYi6QAB7R0H6nyG9NYrA57L2gYzo65iJ1cEFiNJ3moNzCg9o5fFZ7snhSLp3It2whOurOQx16wgY/jHWtXUXh2AFm2EGvNmO7Mfac+ZOvy2FSqtWk3LgUFmIAAJJOwA1JNZG/xu9dOYMbKH2UULmjkXZlPiiPCIA28W9WXazE+BLQ/3hJb/lpBYe9iinyY1Rd4Os+mv5UiQNUi4DUq84Lxxi/dXjJb928AZuqNEDNzEASJ08JJ52qfWyOcufcFifiw+NYW7wjjRkGxZIPIm0QfcXq6wmGZFXvFVbuVRcygRmA8Qkcg01LX5tiuuthvlAHM09xlLx98pbZwpcqhYKN2iTlGh1O1ZpO2d0kD6DfEkCfFp5/u60XFcU1uw9xXFtlRirkSFYTlMAGdY0g+hrIDtbxGWnHKwQpmC2ix8ad4AAtiScksY2APQ1hLgLTvsOK6cIyi5p+Zlnm5w9AtsTSc46j40LlIBWCDqCOh1B+FKiujtLyu0uBx1FdrhFc7senpp+VHaR2uXp+0qim7VrLOpPry9KcoaSRJEIYSWy4QeCKKKKpWtzRRRQkiuEV2ihCwlu3llfuM6e5GKj5AH310zoFBZjoqjdj0H67ASToDU3jlsLiXj7SW3P4iXQn4W1+FV5vsjEqYYWyFPQ3Ltm0XHmq3DH4qE1reC8L7lPFBuNq7DaeSrP2V2HvO5NTluAkgEEjcdPXpWK4XfvW/pHdEEC3dunRiwbIBaBYnVjlJ84YmZFQRbs5WK5GCggkFSSAJhyN5iddzrQkt1j+JpZUFyddFVRLMYnQf12FQbfam2T4kup5lQ3/8yxqtxXAjaw9nIjM6sS4UAaXF8cINAAypoNdOZk1D7l+Vq6fLu3HzYAD1JoQthhMal0E22DAGDB2MTBG4MEGD1p+oXB8B3NoKfaPic9XO+vQbDyAHKjimMyBQASXbJI3XQktr0ANS94Y3MVFR4Y0uKdseIl/9K+k6n3kfACnnuBRJIA6kwKh4PHC6v1EZRK5jsI00Xc6em/uqQmGAMmWb7zan3DYe6s2OzNlt+eyzpvzNBZed9v71dc+kE+wpPm3hHz1+VHcsfaePJRHzMn4RS3vqN2A9SBSfpS8pPorH5gVVtyqOX/072Wa7Q2Yvr07sxJJM5xm3/wBPxqCKu+0wVrWaCrpmdCSokKpa4kEyQVB5aEA8q8nxfbx0uOuVPCzL9vkxHXyrnr1zRAyMmecLWlTLv+tpPc0n0Cr8VwqwgZmbFAKXz/u5WLly2srOpZrTCOWk16FwC/FlRlINvNYZWIJBtMbbSRodUmah8Nwdq/ZtXXtWyzKzezOt2c+/WTM9TVlhsKttQltQqiYUCBqST8yT760FFj2QW6i4XXWxdetAquJjjZPX7UqVOxDKY6EDb3GqW52TskzNwEKFUh4KjIqNlMaZlUA784iavJ8Pof1pFXSmCDsf77rmKTbQKAAIAAAHQAQBSqKK1SRRRRQhFFFFCEUUUUIW5ooooSRRRRQhZHjzTiXjTKlpdpEzcb8nFRsGo762LkFHzWWGuouD1+8iCjG4xHxN7K6tJUgqQRlCIp25hlM+o5EUhlnmQQQQRuCpDAiehANKFWa0LS3cC1jDlcIsvIMsczNJGdiWIzPl2zGNByFIwXDhet23xFoLcTYDw6K8pKg6DQNkJMGs3wrEX1xTnEY1jauKCA3c2haCTosiGkuJgA7SdhUi/wBo7TKe4XFX2+y/eXLdo/x5s6hl5iN5GwM01K2lcrC4LFu827lmzncEW7ly5cK5o0VlPeCZkjxawRvGaz4Nwy61qb2HwwaWHitgMQOsLG8iQACADzoQtMbg6j401iVzqQr5SdMwAaPcdKrDw5h/9thT6HL8u6P51ExuNw9kTfwgEmBlt2ruYxMKqEtsCdVAEUiJEFJwDhBV3h8IQqhnZiABO0xz01+dOfRV5ifxEt+dYy5xK1en6Pbs2wN2Cobo8iq6IfXN6VFdAo8WIvLM74q6nwAcKPQCKkMaBEKRTaBEe69BS2BsAPQRScRiVtqWdgqjdmMAe81keB8Xhe7bF+IEw17JdRgSSPGpVgRMQzctJqNxXtG94qndh0S4GW7beO8Co4LrbuR4AxUBsxDH2ZiaqwVhuwS+O8SGIvgKCES0yqSCGdr5C3GAI8KpbRhJ3a6seeC4hhnBY/RbT3M1+AMOxW4RcuD2vs5VCMJPjzVG7V9q8faxTphmtraAQgXEGcEoC0yOpNabsJxm/fwzti+7NwXCoZBl8IVCJHWSawfWbMASZ0t7r0PpMXRp/Nyua073vwU/gLHuAOStcVDkNvMi3GFt+7Ps5lAMab1k+M9s7lrEXbYyQjsolWnQx96t336TEx/qB61leL4S59Lbu8Ml1CkibNqCzK0sbjqASGynW6CYgJrnGOIosxDQ1w04/wAssGNYDNbN+DB8wVcdmuINfw63Dlls+wIHhc+Z5LVjmPT4a1E7Poy4exnTu37u2XXIqQxUF/AuinMSYHWpxEVrSYGdlptA/X6XO9ok5SY5wfG36SO8H/fT86VRSe7HLT0/Tat+0FHaHPySqKTJHn8jXQ00Bw0QHDRdoooqlaKKKKEK84n2gOS13EfWhmzMD4VXKD4dPFmdRB213iDU/wC0L25v3P8A9YHwCRTJuKbWHAP1iNfV15hXZmzHpLJbjqG0rhNCAJSsZiXvELebOoEhYAUmTJcDRyNI0AE7TrXLTsiNbRitt/aQD45T9gHnHqIJJKEGxJnTkIGsGdz0FLpBW8AGAo+MwQcCDlZfYcRKHlA2K9V2IpvimCa9aa2t1rJYQbiAZgOYXNOWeu4+dNcW4/aw5trczZrjBVCqW3IEkjQATz900/8AS3Ps2X/1NbX5ZiflTUJuxwq2uXOBccLBdxmYxl18U5fQaVOqG2IuSPAg5QbpnXyFvyHzpXfXf+Ep9Lv62xSCtwsOt1JZQdCJHQ6ipXB8d3DgTFpzDDZUY6Bx0BOjctQdIM0+Jxt1UYpYZng5Rnt5SeQJDSB6Cq7BOWsj6eSbmUhlyXEsn4oFYnoxI6U1IEmEj9oXaa41s3MM9suLqqquA6Lbh9SpBCuxAbXxRA5VmeyHaLHXMZbS+bHdtnzZLaqxi2xGoUHcD4Vu/wDa6I1tLdsXc4uBQuQ2gUQvlzSFUkKY+cVCt9tUfKowxRnFsppbBdrrhbaI2bKSQytvorSedcFV+KFYBjAWWkz42XbSfhRRIewl94M25Wj3VriMGtyMwkjZgSHHo6ww9xrL9sewl3Hd0FPei1ngsVRhnybkQG9joPOa0+BxYu20uLOV1DAHeCJg+dVPaK5jMyDCqcmW4WZWSSxtXQoIY6QwQjkWYTEa9GIZUfTLabsp4xPuPVc9CqKVQPLQ6NjcKs7E9gLnD7ty46BQ6d37Yb7StEf6a1qKqeyAsnkAJPu3NUPCDiu/He973f1kZykd3/us2XXv538qtuJYQXO7ksMtxGGUxrMAned6mgyrTpxUdmdx09ytalRuIq5iAwHgLeCrbnbRVuXbZw2c2mYM5KHworO7T94KshNyGWcuoBa7Yq7qosFAe7Y5SoAt3ntJauQNyTfUFeQB1OkybPAsP3l0mzblri3CSg1bLox03nPr5mpC8GsAgrZtghi4IRZDtEuNN9Br5DpUU8FQZUNZre0Zk331WVR5+2bQLfhTJpKDfpOnwEx75pVJU6ke8e/+8/EV1nVQ37Slhvh05UokHyPy/tQ1kgA8j01pFYt+XU7TD+R5qbhdKxXK6G+HSuXGABaYABJk7ACSZ6VeYt+7x2/nV0AToikuk/r0qGeO4f8A41v+YVOqpa8Rqqq0XtEVGkTxEJNpIEEzHOlUUU2gNEBZNaGgNGyKKKKapFJdo23kAf56An3V0Gk2xzO+o9IJER7qRPBaNbEl23r1qlKsADpArtFMNeJJVNxoW5L5ebeXLn0JopALjKcuXwumpJ2Ubn3dPM6UzcV2U6hNDAXVtvvHT4D31BsYPEpfc95beyVGUFSr5p1zuJLabEQNT4RpUy5fuAQbczpKOp6k+3l5A0jpdaMIDhl8T+uinFw2kqzDTT2duWhWK7Lr0ceXhb4HQ/EVnu2XH79iwrYVAH7xVIuocuXK50IMTIHOqbsh2tx1/FJbxAsi2Q5ORSGkISI8R5gVBewHLN10NoYiow1Qwlom8cOfJbXE8VtW7bXLj5VQSxIaVHmsSPhSMLxezdRHt3FKtlYagMQSMpynUcjqKl3bIbffkRoR6EaiozYWFyFVdIgQqgqPw7GPKPSrMwudgbmBCxXabtvZtYl7T4B7rWiQLqnKTmSCQwWdmI3q07P4W3jLC4gWjbmbfdXvGQLZAWGGV12ENJIA02qxPDuG3CxuQLgU3LihygQKPESsjIBzECKn8MOHUNawrAqkErmzMufWTqdDXFQxVSpVLDTIAntHQ+e66cRSwzKYyOdn3BAgcd+KzfbLHYmzhra4WMOyuqyAj2ygRoVcykjYbqPU1Wdh+MY+5iwuKvi5byOcoRF1A0MqgPzrbcS462GKFEV85ykF4aAVJyLBzQuZiSVACbyRVPd/aMxty9pdApdRcMqzrcZFEpDCLcs2wDgidadR2K+eAxoyWkzfnaPdSyphhRLXUyX3h2a3K0LTU1iNh+JP+taa4bjDdt5iADmuIQDmWbdx7ZKtAlSUJBgaEVPPC7roCiEglSDI5OJ3Pka7TouRn3DvUN9Linkwy+8Sy/LN8qfoxuDYSreFtCPIzKnTzFVvFsSfot1lJRgp2MFWBg6/16VJOUEranT+c5rRuQPHTrkrKkMdV9/5T+YHxrzxuK3RiLYXEOysyaC40atGU+IjbUiTvFekEQdPj7ztyH/auWlihWHZC78d8NdgS0udOYH9b96XbQfaJHMRv/akZ/f6/rSaK3FK5c4z7d2/fdeTKVmHQfP9ajcVUHD3tDrbuARrPgPKKkqvM7fn5VV9o0uNZIsi4XJAHd3BbK7jNJZZCzOUMMxABMTSLcxgE+J67+opj8jg7gvO8apcrltOsAAyCZI2jTpHz9B6tWTvYHG94xRrwQlcoa+DDgn60gPBtRqbYA3jIcuY2/Z2xeW2wv5plYzuLjaWrYuHMCYVrguMBOgI0GwjDYYUAQDK9X4n8UOPDBky5Z3nWOXJWtFFKTr/AJNdDnQJXjrjoRvpXa4zE6nU0UMzZRn13jRBTL6EDWGPL8JkTy1UfE86dApsNJ02E6+mmnXUj++tOGgLapMAHh/PFS7vAL5gAQOZDDMfIa6eu/51E7rL4YiNIGwisr/4u4x0O0/ube3X2dqvsTZuXrMd41m46qWuIq5lYgFoDCAZn05RWdOqHkwCO9dmNwL8K1uZ7XT/AImfGymUyboADOwX8RCgeWvPkfftUbB8LyW0W5ce4VUKWLuoMCJKq35zXQlmyAWFtCZI0AYydh9pjrGla7rhBhpPW6h8R7TW0fKLH0mULrAzqWFy1bCDKrGfrZmNNtSYquxvbu1bTPbwQYmQhsgZiyLae6NUDKFF3ciTlaQtXeIuW7shrLXBBXxWTGVipK/WAaEopj+EdKZbC4eCGw0AhVM4fMCqRlU5VOggR0gVyvwVCpVFZze0IvJ203hAq1GtyAmOCkYbiodFfJcAZVYfVu2jAHdQetOjiVqYzgHo3gPweCaLXEbTaB1n7sgN09k6j4UzxnjFnD2s+JYJbkLLAkEmSBlAJ2B3EaV1SpDCRKquJ9i7d97zG5cTvdGCZQT4LXtEjxL9WIU6asedT+DcB+jme8a54cozBVgFzcc+Hcl2J8tqquGdpcFeuLbw2IAuvmIW13igwCxAS4ndmFHONqv0v3FOq94swSnhcettjr7jPQUgtKk9469U9ewaOVLojlTKllVipmZUkaHQbdBSV4faERbtiAwEIogN7QGmgPPrzryrEdreKh2C37MBjH1abTp/u69P4Hed8NZa6QbjW0LkaAsVEkAba1LKrHmGla18FiMO0OqsIB0Uu1aCgKoCqBAVQAAOgA0Aql4h21x9i41uxaDWljK3dO0ggEnMDB1Jq4xNvMrKMpkMviErqCPEukr1GmlZK32Hcc7PtZ4hiB47rfR5jWw3eDNp9n2TyKjC4QDCMJiGUHlz6YeI0PqtLwri97Ep3mJXJckiMpTwiIOU68zrUTtLc7uxdfKrghVZGbKpllUMWzLETr4hoNxFRuAdmmw9zMzIfAyyoIY5hYAQz/u07k5B0c6DnfkUw3swbrN9aapqMGWToNu7u2WBxN6xaRbqYe37GHuoxuXBJc3ZOUvAANmB4jMzJ0B3WHvllRtsygx+JM0axO3SmwgQ5SAUOg09nXRD/DO3TbpT7rO2+/8AnxNIMaBAAV1K1Wo4Gq8usYJJOvfpzToI5/EfpQVE6HTr5U0jSOnUdKcGx9w/r/QVDmxdpPCNr7/jw5LnIgwVxmmuUUVsAAIClFFFFNCAKU55dP8ACaE69AT+nzpNZ6v7vU9eaEUUUVohNk6rHUjTaMp6egpGPsF7ToAhLKygXAShJEAOBqV6gcqdZJ8j1G9GYjcT5j9N/hNSLarV0PjL1dZK12LcZSTZJBVypBKuQ6M1loUAWGKlsoWAzQFga6bhmENqzatk5jbREzdcqgTHuqSDVT2g4o9lbZt5SWdVyMrEuCygqhUiGgkxqTGg0NUsl03cS+IdMnd4cBYuyhuO2uYKsnKuoEkT4T1BE2xgVScuk7n7bficks1ZK32xxGQHIjPDHKqPFxsoJS0wc/uwZaRO6wpE1a4E4m+yXBftrZBuqRbtwboDMq3lZy4AIAIGo1Jk6QolU1xbor7uumkdB8o6VWdoeOfRMO95rbOEYKQo1Mtl8IP9fnUscNT7WZz1d2PymB7gKgcYwuEt2mOIUrb0JNtWLegygwJXnprvUvDo7DSTsBqTwC2pOaTFQ246wJv38YNlkf8AxlZ4jcs4fuL9tmuqVuNBggMPEd8pnUDltFanG9mLeMs90W7sKwLI5NxFZQdArHSQ0giAQdtdF4LgWBQpdtC8HEMuYORJHOFg78jU69cRjILqw0DBLkx0Iyww8j8t6zpPr4ugab2OpxIEi4nfmFtWfSo1m1MO8u3kga911S8K/Zvbwl1b63Lbm3mhUtKrHMpWAc38VXjcQtgM5aAisXkEFQBmllOogBuWs6b1C7P9sMM2KvYXGEWnQzbuyUtuMoYqwb2GEmJOo03Gr/aFe9vWlwbo9sMhuXlbMypPiW3dUwGMGRrp00nah8NrYU/JrPkntAmB2SLabe9lFfF1MQfnPFvtsAB5CJvKqrP7Si0ZcPbgyoJaRmNy6iaoCIi0WY7ATEwMxhu1N7EOFtW7QnPMuxPg7kuyrA8B78ZSTrlOg0FYziv7OsXcv3XAxBDPdgzoVuOWIHkZkjnW17K5LKJhTIxNu0M6uhDlZJU95EZdepAM6TNeZgaWEL3jCgSB2o1AnXuldNbD1KDW1KhaRNhmB23ANlfG8w3Q+qlW/Q/KgYtJiYPRpU/Bop0NP+fKgidDqOlendeeS2YI6/MrtFM/RAPZlPwmB/KfD8qPGOjj+Vv0PyolLKDofb+eadZQQQRIOhFMC5k0YyuytufJDzJ6Hn67qXFKTB8J6Nofdyb3E0p0DCDqvTkf7c/h01R5LRjYs8W60Sk5k8+XuA+OlPXUIgH1+P8A2qJbYqcraj7Ldf4W/i8+frNSGad6ghxc2NBM8Z29/JQ/X07lyiiitVmiiiihCUux935/2pNKUaH3f1pNQ3V3f7BCKKKKtCKCaKQ4kxy3P9B8v8mkVTRJulWep2Jn3HqOsb+c1k8P9PS2vdq5YiyLgvujy31netb+s0Q/ViJGhJAEVraBQLJOOYyszib/ABAt4VZQiuNrRW48X8rQbk5IFmJgyTpvC1OOfIHm2Zw5JC2yB4rfeljnktHeSmXKQF1nQ12G4etvOTxC0Qt0G5J9n62xcyD63wMThWEmfbuaaGrXgl6zhbJtXMVbcoczEuAQHKhQQXY7kak6lvPVpLvDMZjB3jYi0CotWiqW8mZrmRe8UEvHtFxB0ECCeczAcSe7bV3w922xnwkoGXUiDmZTMDpHqINTsPiFdQyMGU6hlIKn0I3qs4Vbu2GZMRdNxXdjZYgeFcxy2maJLZYgmZ1A21EwSDITmMxNzurqrbuK/dvkYd3IlSFYBXmQeQ6DqBXmf0Pi3/5WL/ku/rXrYMlSPs6hhzO0DqPloPdJ+nXfvD+UT+dedivqyR9PljeT/CvSoPw1MH59MOJ5uEeHjy0Xm3aPh1pcRfuMlwuWQk5lgg2rrkjKrFQBh2GsDWWKqJq14Jx5bKrZW2Ssi5mNwT3dy7btq0BfbzXBKcgD4joK017hlp/bto/s6sqk+GcpkjcSfietcHC7UyLduQ5uA92mjnd5AnN/FvXe6XPzuuYieQWDsTUdSFDP2AbCIHkpwxLfePxqNiMMrnMw8WnjGjiJiG35n4nqacRpE12pp02UzmptAJ3Ahcjp0Kh53Q+KXX7yrJHm1sGfesz90U9ZxAYSpDjqsb9CCdKeqN3Vu6A4gzMOpIbQwfGsHcRvyrfsuuRHMfrruTzne/XinwT0Eeuvwj+tBJ6T6b/3pn6Mw9m43owVh8YDfOiLo52z/pYf+40sg/y68EZx/j14pdwBoUgMrbjcGOUepH5UfRCvsEr5EFl+B1HuPuqj7Tm4MFij4AcpMqWDSMpBGnXzprsz+1i8bNuzibXeXDFvvc+UkNCgsuUy2uuomqfSayh897h92WN9Jty48LcV20MPXxDiyg0kNEnSPzNp8zCum/a1atHumsOTb8BIZYJXwkieWlSbXFRiQLyqVFzUKYkR4eX4ayvFsHdF5itlXXvlPhw6SyG2CUzm2+7ky5gTzSucMxWLDWlKuqZrYjuFRZJs9+hhBktoGvFG0zFR4n58rG1ATmMhPFVcI+m0UKZa7ckzNv2tdRRRWy89FAorjTHhieUkgTykgEge6hC8w4w6S0Mc4u3JEcizGZgfwiNedb7s5/5Wz+Afmayn+12LoHsYdc9uy73Dh5Cd53We8wzZiqm4+8Dw+3IIq87M8YuXWyPbW2BbDd2qMptnwQDJghwzMBAgKRrvXFh8MaLiSZle/wDEvizMZQZSa0iDN44LQ0UUV2rwEkvy9TpHKOvqK4Jk6dNz0npPWuhNZn9APSlVMStcwbYCfHvSYPXX5enX3/8Aau238oI5fl6jSu0i8NOscvLmPPTl5Cg2uhpDzlKpH7MlrIt9/wCFMvdHu1lFUOB41YMWi57QZdttWzJPZFS+Y3Xyyhyr4CSjWmLFrbCGPdRmUKfEZLQIvSnmYOun5g/pXQDPlHMnfXWdfL4edOUsrToVH4XgO5tLbDFgsjMRDGWJlura6t9oyedOX7QeUcAqRqDsdf6afEdKWAeZA8h+p/SuAGROsTr5Qdx128vTakSqa0C8jrrb8KKbzWv3ktb5Xd2X/mDmP4x/qj2jNVgQCDIOoI1BHUHmKC23nt+enwPwqMcDlM2j3Z3KxNs9ZTSD5qR5zVLFSqq7XBWF65d+kXiHAAtkqVSCT4PDAB9J0GtSvpbL+8tkfxJNxfgBnH8sedKtYpLhhHDaEwrazKjUAyNzSKpokwmVw7Akd64G4P1R36zb01nX097vc3RtcB/Fbn/pZapu03bPD8PZFvi6TcUkZFDaKYglmHWjsx2ysY83Bh+8XuwpYXFUCGJAgBj08qQkLRxY42t79dQrY3ro0yI56I7K3PXKykDY7tyqHwdVw9ru+5vWkDXNSrXFHjP2lLR+UyedQf2gYi5bwme0xW4t60yMuhBExFTeC/tQuYlbeHvWR3jiGuq8CQJzC3l0mNp510v/AOPDtcX/AHujLvbQxwvrstqOEqV8zqTMwaJJ0jjrHhcqysX1uaqwYdAQf5oJ+H+B3ux6ehI/I03fwaPqygn72zD0Yaj3Gmvorr+7uH8NwZx/NIf4sa54C5vmO2MJvjFlu4u9zpcCOV8OeWAJAyHRyToJnU89jn+M3MUuc2Lc/uimSwmngxOYSVYt40sk6aZgJQHPWibGsuj2yP40+sUDmYAzj+WPPepNi6rCUIIGmhBA8vKlAlXndludUot5H/0/rXSY/wAFZvFftIwFt3tvfh0ZkYd3eMMpIIkJB1FXnDuIW79pbtps1txKtBEiSNmAO4O4pwozN3CfFwcpPoD+e1Gvp8/j/nvpVFEIzAaD3XFafXmOldpF1SYjkZ9d5HlvSlaf81oHBNwEZm/6Ssxrk0UU1miiiihC4pmu0kr0/UVwrO/Ll+U/506UpK0ytJmbJdApog6ge4jkDv8ADWPcOVKynkfcZPz3/wA5UpTLBx6691xFnWCug/M6wDGoinAP8j+9cUQAOgA+FdoAsh9Ql1v36pJaN9uoB09d/jShRSTaB5D15/HendTLTrbrhZQOO8HGJthczKyOt1GUlTnQNl8Q1AltSNYqZhb4dAwnXkdwQYKnzBBB8waUq+Z3O/qes1EuL3bySe7uEBuWW4YCsY2DQFP8WX7xNEplgBieuuanE1GfDpdJLorRoAygnfeCNBoI99SGE76+pJ/OuP16flz/AF91Iym3LoNT1/FTcS7PYO4wF693LKpYILijwDVnyvMKI3ECnuDcHwuHZvo1/vWdVYqWQkLurgKAYM77GmuLcBa/cV+8QKApVe6LHvFJK3C4cZgJy5SNmeILSOcH7N9xcz95mEXDGTKc90Wc5nMfD9QuVY0k6nSuL6IfUfUZ3d1sukcJ810nH4j5H02bscPzPqpvFrNxhb7s7XbJZYUhk7xQ4ObZQpJMa6fHP8Lw+LFy0XW4Fm3JIs75bf0jvMuuSe87uPLlFa6iu9cUkWRXCY1PKu0ljOnx8h/fb40im0SfVCL13Op/T3bU1fwKOcxEN99SVf8AnWDHltT9FNJxkysri/2WWbtx7hv2wXZnINlSRmJJk59d960HDOGDD2ksqQwtiAwGUHUn2QTG9UHHOBHvbuIZ7ItEW2cXvZYIbUW7hynLb+rJkEyWErpJlcK7TYNUs2hi7Nxwtu3OcS7BQsxO5I+dcGHwj6NQvdULp2IFvALsxGOrYhgpviByA5bBX9FFFd64kUk7j0P9P1+ZpVJfr0P9j+fypFXT1jq6VRRRTULjMAJJAHU7UVO4JYD3wCJCKXI828KSPMZ/hXKElDooooTRRRRQhFFFFCEU39IXXWY3gFo/FlnL76m8IVDiAtxFcOpVcyhsrLL6TtmXNP8Ay1rWJaCrCAKBsAIHwFCSw1pxyMj2gRqNSefqD/gpToGBBAIIIIOxB3BpGEZrhWAXu3fGwAUa5VzsdgoGi/yjUnVxW3kEEEgqdCCNwf8AIOhEgg0grcZMqGl42vDcJKbLcPyS4eR5Bjvz19qbXCJ0OoNRRg2T9y2Uf8NgWT0XXMnoCQOlNSpDIdx7wdj+h8/zo7zqCPcT8xpTAxTj27TeqEOPnlb/ANNH+07Y9olfxo6fNgBSjgrzz9w/akZjyHx0/v8AKuBOpPu0Hy1+Zpu3jrbezcQ+jqfyNVnavtJ9CsrdFlr0uqZUMESrNmnKdPDHvpd6YJJhg9z13K2uLt7hqSdCQOfrSwOlYzs7+0U4zELYOEu2s4c94zSBlUttkH3etbEP1+PI/p6H50gRqFo9tSIdM8Dw6lLoooq1zqJxfhn0mxcs6DvFyy05dwdY9KyGE/Y/3bpcD2RkZXlc0+Eg6SInTnW5dAQQZg6GCQYOmhGoPmKznC+GYm3essxcoU+sV7zOqM3esVE3CWYFraAlWGVSZBGvDicNVqvDmVMoG0TPmu3D411BhYGtM8QCfMK5726ntKLg+9bEP77ZOv8Apaei0/YxCuJUzGh6g9GB1U+R1pymMRgwxzAlXGgddG9DyZfIgiu5cSfpN0HKY3g1EPEO7gXyEJIVX2RyxAAE+y0keE+4kSRNoN02nKQVxWB2/wA9ehpPtOiSRmdEJGhAZgDryMe8TNda2DuB8NfjUvhOAN26sCEtsrMdhKwyoPOcpPQeopXVdjbr9+S1ODwKWly21CjcxuT1J3Y+Z1op+ims1g0u5jCBnI5IrPHrlBC++KueF9nSwZsQrLMZEFwhlAGpJtmJJ8ztvyrR0UIWR4jwZ7GozXbfUCbi/iVR4x5qJ6jdqho4IBBBB2I1HxrdVjuJ2wuIugCAWVo5SyKSfKTr6knmaEKPRRRQmrHs1bBvuW9pba5P9bPnIHXwIPL366isVgrhW/YKmCbmQ+asrEqfKVU+4VtaElFw3DbdtmdFAZ9WOvMkmJ2kkmBEkzVF2mwvdv3wBKMArlVLZWGguMANFK6FtlyLOkkaemsW0W3I3CsR7gaELF0U3hkARANgqgegAinKE0UA0UUISLllW9pQfUA/nVfxTh+DW2z4m2BbTxEoMpmco9iCfaiPSrOq/tB/5a8eYRmHqniU/FRWVWkKrCwzfhYq6dR1NwewwRoVG4ZhMALv/wBMlxboXMC3eRBVMwljlLBbySNxnFXDrII61mezODVL5CiAMPZcCSQGvKneEAn7Xc2/5fM1p6zw2Gbh2ZGkkTNzK0rYmrWeH1HEkblJBPMa9REfM/5511Wmu00D42HKFPvkj8gK30U2cDaITtFFFUskUUUUIUTiXCbWITJfQXFmQDMg9VI1U+YNSwvrSG9oDkQ0+6KO7HQfAUpWmUAAk6/648kokDfbnWo7PYfJh7ciGcd434n8RHumPcKxXGDltPlJ9luZP2W616LaHhHoPypAyYQ+nlaHbFKoooql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02" name="AutoShape 10" descr="data:image/jpeg;base64,/9j/4AAQSkZJRgABAQAAAQABAAD/2wCEAAkGBhQSERUUExQWFRUVGBcaGBcYGBwfGhoYFxwYFxccGBkXICYfGRojGRcWIDEgJCcqLCwtGB4yNTEqNSYrLykBCQoKDgwOGg8PGiokHyQsMDIsKi0zKSoqLCwqLSouLCkqLCosKTAtLCwsKiwsLC0pLCwtNCwvLCwsLCw0LCwsLP/AABEIAM8A8wMBIgACEQEDEQH/xAAcAAACAwEBAQEAAAAAAAAAAAAEBQIDBgEABwj/xABREAACAgAEAwUCBg0ICQMFAAABAgMRAAQSIQUxQQYTIlFhMnEUIzRCgZEVFjNSVIKSk6GxstHSJFNicnSis+NDVWNzlMHT4fAHhMIXRYOj1P/EABsBAAIDAQEBAAAAAAAAAAAAAAMEAQIFBgAH/8QAOxEAAQMBBAUKBQQCAgMAAAAAAQACAxEEITFBElFhcfAFEyIygZGhscHRFBUjM+FCUtLxU6JygiRDYv/aAAwDAQACEQMRAD8A0vZvsxlGyeWZsrl2ZoISSYUJJMakkkruSeuCJOBZFSQcpBY8oI/3YL7LfIcr/Z4P8NMZT/1FVmMKJzfNRLWtkDAo+zNH4gPditrldE1uhS8+hQ7FC2Z7g+twrdvCffYbIfgkH5iP92OfYfIfgkH5iP8AdjB5zNS5NzVKUyyMV7ySRBqzSq7XL4j8WTueXuGL5+2DszBZoo4u/nVZ2XUmmKOJ0XmASxdt+oXbGd8XaDhSm7+1q/BWUXHSrv8A6W1+w2Q/BIPzEf7se+w+Q/BIPzEf7sYbL8XzCzu4kUq0+SjZSjUe/ijDFNZBjAJ1BSL88FcN4vMnC55u872WIz7kWVKO1BhZ+bvR5AjoN4NstAGLcstalthsxJHSzz1LX/YfIfgkH5iP92PfYfIfgkH5iP8AdjI/bLJNMY4JY9DZiOJZAocaWy7SsRRAY61Nb4S8U7WTyZQ6pY4ScsW9k3M/eSRkRnV4SoQHa9232xLbVaSRhllrUOsVlFet36l9I+w2Q/BIPzEf7se+w2Q/BIPzEf7sZ3tVmzl1hzQ1FYWIkUE0ySrp3HWn7v6zhHk+NZnLyR5ditr3GpZCuqVp/FKQWYP4WZlGhSBo3xDbZaHNqKd3GzvUvsFmY6h0u/jb3LffYfIfgkH5iP8AdiMnCMiB4cnlyfWGMD69J/VjDRcYzLfApnnUCVp/AqaVOhH0qx1eMsV28idrrFWZ7WZtI4GLxAywd+GKqqknTUXjkF1zJW2OoUKGLfFWmtKt7t/sqmxWWn6u8bPdfQPsNkPwOD8xH+7HouDZAFicpBudviI9gB7ud3+jyx87m4w4nVu+TL/HZ4FntkGlICAQzAE2SB032FnBsXbSWqkKJIwyJRCNyJyBMQCbI/VgM8k8zNEkU2XZq8dlszHVvu27Fu/sTw/8Dg/MR/ux48L4cNzlMuB1JgjoDzO2MLJ2nzK+PwSBxntEYSiDlmIQ2DbX1FDYeeDOBcbef4UjTRzrHHGVkjTSCZEct1N0RX0ed4zzZ3gVLj3nXROxxQPeGUN+7et1F2WyLKGXKZYggEHuY9wdx83FOZ7JZPWn8ly9b7dzHzAsX4fK9v3YZ8H+Tw/7uP8AZGK+Iz6DfOlJUf0rCj69QA/Gx7k0vda2trrx3FZPKAbHE7YfVBfalk/wTLfmY/4cCv2TyhCt8Fy4DEVUKUoO4ul3LbDfYXXvexg0Axs0LPmeuB8qNQUkewNI26igx39VofT546udkjnsDMK9LcMu08UqFhtcKGuNLkJ9qeT/AATLfmY/4ce+1PJ/gmW/Mx/w4bAXy3wHneMwQ/dZokPkzqD+Td/owwSBivNa95o0E7lnuK8NyaEpHlMtqHNjDHQ9ANO5/QPXp3hXDcm50SZTLBuh7mOm/u7H9f6MJH7S5cmhKZGJsiKN2Nnc8woO/riX2RkPsZPMn1k0wj631frxjfFy87pU6OrZ7rrByRD8OGkkPxrfjq1UWi4z2WyggcrlcuCANxCl+0L+b5XjLHgWX/mIfza/uwyn45npE0GPKxggWZJGdjve/cbfowmbOSeIvm0jCAk91leinS2l5QrNTbbXvXpiLW8SuBYcEbkuzOsrHCYC/DPxorl4BlzZMMIVQSzGNaUDmTQv0obkkDA65DJMjSIkLKnt3EqlQeRIINr0sHnVgWLI1Rqsnez5mZWHdtqcsF1aZAVRVNEeA866dcUcPSDLhkjd2aSgxZCukWCBQ1aSW07sRyrzwrlcSe9bQ0MwAdVx48ECfgVA93FRQPfc7BCGYFjppbCk0aO2L8tw/LSLqWGOrINxAEEcwQygg+/AA4FBJoUO33NYx4aLARyKpViORUsdvCdI+ljwtlAIVmcsxdm0EAlgrc60jwldrx51wuJXoal1HtbTZTjjvw/aXLIuZkCqqgaKAAA9hTyGO4s7VfK5PxP2Fx7GhGeiNy520tAmfdmfNfeOy3yHK/2eD/DTA/FIZe88ERkBo2GUUeVeL3fpwR2W+Q5X+zwf4aYaYdns7J2hr1z1ltbrLIXtAOV9fQhZgxT/AIM35afvxwwz/gx/LT9+NRj2FPlcG1aXz2X/ABs/2/ksx3c/4M35afvx4RT/AIM35afvxp8exHyqDavfPZf8bP8Ab+Sy4in/AAZvy0/fj3cz/gx/LT9+NRj2J+Vwbe9e+ey/42f7fyWYMc/4M35afvxzu5y1fBmsC/bTYHbzxqMCjiEaSlWdQ7aaF71XhB6AkhiB13rC1p5OayMmIEuyFf6RYuW3ucA9jAP+38kj+D5j8Gb8tP3440E9b5Y0N93TauvPbDz7YsvQPerudI9TQYD6QQR5g2LGBzxaBrLSq3iAAs187TS9fYc3R9lt9tkLPYZ5HUe0NGu/3TMvLLWjosBP/b3SkRzEfJmIP9JOvvx50nFk5Zthz1pyG/nh7LxaJRZkjACCQkuNo2NK/wDVJ2vYYqzHEU1GNpYwx8IWzYNgAE+pIHTnQvGueTIBrSPz2b/G3/b+STzZKd1KnLNTAg1IoNHnRBBB9RgLKdnZYlkCZaTVIKZ3mDsaGlbLMTQB2GNdBxuFioWRTqYKovm1MQq3zNIx2+9OIHj8BDaZY7ClrLCq0hrvkRpZT7jjCFnteAj471o/NogdLRbUf8vdE8MiKwxqwoqiAjyIUA4X5ude8t2VUDFizEBQI7VbJ2Hj1/WMBZ5s3MP5JPCqXRd7ZxXPwCMKp/omz6jCzMdiY0US5h3zkoaNR3zMIx3kipsiGwBrutVHyxo2Gwy2eVz3UN12ryWXaZIbQ0GR9L60AqfYdpR2Z7fZYNohEmak+8gQt/eNCvUXiv4ZxOf2IYMovnK3eSfkqKB9GUYnD2hSHREsSItyh+7FRgqzpERpWqd42XxUQdt8dj7Tu60iRiaox3bMfbcMxAI5IFUPrI9hgasgHZ0XO6zu65K89FH9qMb3X+Fw8Cqj2Lkl+V57MTeaIRFH+SLB+oYtbsbk4InaPLx6gpIZwXN1sfjCR+jF0faMlvZUKsqxteokl5HiUjSCFHhHtbFiVsVZdyxhlKnkQQfcdsWELNXqhvt1oNxcQNQ6I8KLHiZgKBIHkuw+paGKiOeLJoipKnmpIP0dfp5/Tis45Rwc1xa7EL6JC5r2B7MDf3qDYzLQxBpDpkOhmLAGNSfGX8VEPs4BXVvXLYnGnbCqZYVZlOo34TesqveG9N8k1NW23T0wSM0UTN0qYdqAQIiypqkpFS08BN6UVQrdWGlF51ZGK8zIhYvT6bR7+Lo94wC6WJtAStHltz6YLLZdtL6GOptj3b+IuQ4J28QJoi7G3SsF/Y5KoLQ8PIkVpYutUdqYk7fqwXSpjVUbGXCgI4rRKYTGSiMWbT3elW0FaIaMezYatYs8/ZwXlOErG2pT0A3Vb2VUHiq+Sja8EtkE2JFkMrAkkm1BANk+RxacVL9Saihp1qXYL552q+VyfifsLj2Pdqvlcn4n7C49jUj6g3LlrT95+8+a+6dlrGTyoJsNl4SD5fFpY/TY+nyw4wk7N5pGyWTCsCyxZcEXvvGqn9Zw6wxYZXyRfUxBIv8ADwK5edrWv6OHHql83F9LsuhjpNEgrV0G6nyYYpn7RKgtkYDluyc/Ib7nC3iuc7uV6UuWc7AgezErn2iByU4XZjicMoFSEFDqBCk87iIoje+8K+/3Yz5rfMyVzQBQHUukj5PspiaSLy0HE5gHWtKvHgQCI2IO4IZNxz28W+2O/Z3/AGbflJ/FjCtlcsyXqlJCMWGk6yCii22qwAoLHbcdKx2eDLEtqd1BJFaK07uWWgt0C5FHqE5hRivzCbZ3H3Xvl9m/b/sVuvs1/sm+tP4sE5HPd5q8JXSQCDXUX0JxlH4/Ete1W4J0t4Su1NY5+nlvy3xoOBNfeHzK/sjB7HbJpZNF4FKJe3WGzxQOfGLxTM601wo4hw8BiTJUcssJZdFkyKY0jpiaCkxxWCp5HcXhvgTiEYZdLBualSvMOrBk3ogHUF57HrteNilVztaJFw+aGM6DMxMUkb6QjKo0M+VpAWah3nPSaFqQoB3oyORhC96zy6YhG5XS6MUZZhGbEh596+6lR4SCB0Iy2Vy8hAKOKYOXZwDqQvIzHltqkJbp4l5bYBzPH8mgaCLvs4zKquI6eo4/ZBcAJpFnkD7Rs4E5zW4lNsgkk6gJ8qb8FKPJwVfeTEoqpIdAKJGmmILIt0AXg1Erq5MT4cQE2XjGrv37uYMCpiJYRxzLHp1X4aLBdRBJUFuYvDpcuki62jeLUFUwoRpdQxKq5VdA3ZtlbcEgk8sRj4BlgneENo8JJZtiEK19BKAkdbPniWnSw9UBzg00J8QUuiih1iAyO5jlYDSpUh0XTYaSUratmEIKAeJOW2wmUysA0Dv3G8QRjFzYqsaM1OUEerL6iNKkdTWHvCuD5chXhd7X1Vm3Ed69asdR7pCTsbJPXBadmYUo6KCgA3srACQfGbeLaWQWfPFi0jFea8O6t67wWI6C/eFxIxfcMKsKtLrdiFGgmiT7XTlijtJxTuEUmFZYywEmpgAqlkUHSVYHdrttKjTuwsWXke5iiCJIpSNa+6B2odTRLE+uEXE+0nC5SpmmhcoSV8MhrkSPCu4JVTRsHSNthipkaBiEVtmmc65jj2FBN25AUhcqvsGVV1gAwRrPJZ+L8Mg+DtSURbL4hvjXNk4pAC0aMCARqRTtW3MbbYxOZ7QcIIZVRH1NrYd3KLamH3t1TuNOy07bbnFvH/8A1HMJVYkWyqMxcN89Q6gLYrwst31JHTcTrRG0VJruTsXJVqmdotYRvuWzbJRkhiiFl9k6RYs2aNWN99uuJZjMKilmNAc/3DzPphT2f7ULmYBIRoYEqyiyLADar+apBHPkdrNi0WXzzyTxs5vxg0dwB1ochQx59pa1oIzUQ8lzPkfG64sx9Kb9av7R8QjhKl7aVlDGMGquyNbdBpIFDc6egonMv2ukvZYgPLuwf0tbfpxbm+DyZru5u9Qvmsx3db+BmAbxnpQIGkA7Ab9MB/aezTQrHKDFNqPeshTT3b90+pCSfbKAb+Iuo2OMiSsjy8DFdxZI7PZIWxPdUjXXbWnjTNN+H8bSYhWAjc7AgnQT0B1ElCfOyPOueF3E8wiSura9qZ1BXcopcGj4xXdgEihYF9cdg7JkIxMq6/5QUTSfGmWYrIdV0pNNQo3R3GGaqJYldhZlj0yf0imqKz71VfpJwEt0byEWQNk+0bq7duvI3pFlp41IAskvd6owLjCdVpWJ7wWeZIN8hg1uJKiLpU0QSN9gAwU6ieQs88GSZFC2rcNvuGYHcKD7JHRF+oYqPDY7uiDd2GYEbk+Gj4dyfZrFNJpxUNikbhTjsQknG1F+E0FDc13GnVtvuN61CxYPvx48YWwCDuARRBBtitWDz2J9wPli88LjqtO3lqauWm6utWnbVz9cebIIeY1eybYsT4TqXdiTsSfrxNWakZrZtY47FhO1XyuT8T9hcex7tV8rk/E/YXHsacfUG5ctafvP3nzX3TgUY+AZR68S5eA36d2lj6rw4ws7OxluH5UCvuGXO/WkQ1e9csHMzKLYCupU3XvBA29R9WFeS7VGxro5H36RoCsG2RO0tJrbqCpWf4hlEkkkDqrAOCARf+jQdfQkfTiluHRE2Y1u9XIe1zv69/fvzw/l4VGzFiDbbmncdAOSsByAxH7DR+TfnJP4sFm5Nkkkc8OF52rXi5WszY2tc11QAMBkKa1h54irAdxHVyAkRMaVC4U1dkBQp0i9RJ5bEk5DKd62qSOOtNm46tix5EncUmo2PnLjX/YaPyb85J/FinM8LQbKsjE+UjivUktQ9LxU8myEdYeKgcq2YGpDu4e6TvwyIkkxrZvet9zZ39++G/AlA7wAUAV2HQBRjC8bjzOXb7q7Rk0rgmj6e/8AX0xrez51RxMwBDqtk2xMlabOo7DmKH6LwSy2X4eQPe8EG4b9XgnuV2AWISx9IPpeMs79Sf8AeDlYv3jE8ZZuI3MKOhA3QdATz6m7P1+mI57jbSppKhdwdifqN/8Am2NstouLaHFLePcAilzIEglYRkARhwFayGPJdVtY63yHQYP4f2wyGXi7vvIk0kgrFGfEQaJ8AIb+sTvzGB+/ZiPnGiu4BJDeGjfPYkfThRJxLLQEGGWCMFrdo9Wo0GQoFQE1q3vwg0rAnCcgDHaTaCuZW7ADPEI5A40wDcO24+S0J7c2P5Nksw46MwWKP8o2K+rCmXPZx2Zv5NBq5jU8rVyqluPltXoMU/ZRpPFHlszL/TfTEp/Hk1X+jHO8zJ5Q5ZP687Of/wBJwIyE/qJ3XJptkjZ/62j/AJGp7ifREw5IlHMufzIRF1lYUWFTvWkaCRqJIG46+mMxxHixbw8kX2UskD1N7s3mx3P6MPc2Zfg0hk7j24tou95fGE6u86agnLBIy0bZiHTAql+Hh0CxGVUlLt42jOppdrF0x3Bo1snN03UFy3LB/wCPGZHUN5pQAAAAXXAbcsPHFx53ewdxy/7Y1fBeLmUFGrvQCyvpGpwBbK7VbNQJDE3sQbsUzm4PFqzEcUWka5CZ/g8TxRlcvE7o5cloAJO82FUWFE1i34Aq93piVUWXIjLuEAMiyR6prerks7myaOBtYWHFMyWuO0N0S2/LZxmNVUFBnXkYKkr1zYq52HltsCT/AM8U8c7OxzkOWcOAqnwly9UqnmDqqgeYNXtvj2VkzTLpjSGFV21TSd642FDTENNgV7S/Tj2Z4NI4+NzEs3nGpEMZ/FQNf93A3uq+hIA1e+FFDDoH6Y8r/RVTmHLxdy0iIgJLCQjU7Gt2iTUwAAAAINbm98U5LNjWkkUOYlCsDqLGKIgHei7U23QhbxdlciIq7rLLGehpSwr+mxZh9Bx1sxqpmPMDdjvv6nF66r1PMudjnxl7pfxHMNABl9KssU/fK1nxjSoX2SPCVAawQd+ePZjt5mDLGygBErwOe91U/eeJ5gWu6AIogKK5YYsqzDQyltPJ1ItL3rfZhZJ09L2Is2M3ZIXtNHXqsgP1KrD6icDLi3NNmOF9Odbf2nHPjsUI+1zurBok1nvwjixoXMG5FCrsx3NH1PPDSRRDGiOQvdr4ySAAzMWYEnbYsF964rynCkhBKMWkrwyEABD0ZFN2w5gty8r3wt4/A8+TlRV+MK+zfzlIYge+tr8xgbnadAShPLWA803Cp3n0x8cEz70WVsWKJF7gHkSOg2P1YHn4jEgtpEUaitllA1DmNzzHljPZzvpHlmSOZEb4OrCispRWcy6B7Xzl3HPesCDIOqhtE4PeZim7tZG0uVI7yNtzqA9oHob54lsQzKC61uHVbxWi1M2fjUgNIilq0gsAW91nf6MRbPx69HeJr5adQ1X5Vd3jK5nIyhAe5YO0KKUWNZIm0lqRgd4uY31Vv6YlnODysZn07GaI6AgLMAItRST2gBR5eR88WETdan4yXJnFCfT8FK+1XyuT8T9hcex7tX8rk/E/YXHsPx9QblgWn7z95819+7KfIcp/Z4P8NMMZ3pWPkCfqGE/ZfOqMllQSbGXy/wA09Y1qtt8HiLVu+5510XqABysefn6VjBs3J0lolJNzdZz3a1mzWtsbaNvPlvU4kpQPIAfUKxPHsex2iwl7C4MA4evacjbmRWke8bBsEzT7lV9qtz97fX1PkPr9Yd1WnTQ0ihYsVt6jyH1YybbbGRysYXUoanYKetU9Z7M+RjnAVuoN9fRDT5PUoikVWVlI5nfTQ8hXO9jthUZVykawqS7BgyAg7JrDeMjYV4vfWHhBu2NnkOg33oD1r9HpjO8flVplVQNUftt6EbJz35k78qHmcZ9n5ua1hkQOhWvaM71vRGRlkc2c5G7LCgF2vC7WgyccOO44cdW5c6xWRjY3opgy05rVaksq8t9F8iNuu4tX3+Vy4pHhgOokvHJqflVEguwHoOu+Cc9w6GdozNGW7ugAHZQQDZBG48XUgAnzx34PHCFcLDCtnfQNRAB9jSpdqavQb7g4Ql0q1NBtK2bPoFoY0vJOLRwfJL247ZDGnUhC0g11Tu8YPiU17F+Ii7oX1sHHowCe7dqFnV4QAeV0bP0fowQ+by0jhjIC/R5Ij9HiGphzPTHs5k+7jfu4ombQTGp0BHN0visArZJ9ociOeLNljcMaossEkPWaRqquJnhKWQ+GNvCyiNSSCWCsrM9+F4i25FhTsbGM9xPhckTgNYPNWBNEeaN1H6uRo2MPshC8sK97D3Uh2ZUIItTYaNkZjptiRvYbX9JsBkWIa60kWe8VQh9SsnhBrCdoia81bctGwW50PRIqDlgsNHliL3IB577H3+eNRwLhjpTNYaj3YPzQwppCD7O16R85iDyU3eeOZaF1JfLLR37tFduR5FFYA3XUYLTjEkn3DKZiS99cmmFD66nvV9YOEC1zD0bz4BbL7YHNubQHXxTxwRsMARdK8h9dnmT64q4hnVhiaVhq3CqvRmNncjfSACTW/IbXYHlyeeP3SSLLKekcZkb8uXw36q2KM/wJngZVlmmk1K4719RYAMrKi14T4gdNm6I51aojGl0zUoLHBxFcM+PYpF9u0+r2lr73u00/Vp/7+uH0WYhMBzGhUAD94AL0lBqaupUqQR13I3qzhPscdfrdV1+rzxvMjwnRlTDKN5NRdTzCsoQKfJqBJHTUOoOCuNGm9OztDG9EAHz38eaCj7RJoQiN9DsVBHdkAi7vS55AFiVugD5HBXDeKLOpKhlrTYYAGmVXU7E7FWB/XRxDL8CjSj4mI7yyxuzIFViaAF6UA2ra/PE+G8LSBSqljdWWNnwqqKPcFUD6PPAXFhrTFJx89pDSwz43opsCQA29/fbe7Ste7z+k4szp8PMgWLK8wOtVv9W4BJHLHMvp0jRWnpRvzvfrve+KjBMg1dRdOIE4IgUnUQuoqjsFqwWCkoCOttpFdbrrhF2f43mJpykrM8ZDk6twoVSdS/eUQOVA8uuCtZUVRC7GmWKZHEThBns7MgkYSnSsgUalUHwqzNpIjI3bSgsG9J33GHkTWoJBBIBo89x1rrjxYW3qYpg8loBuXz/tV8rk/E/YXHse7VfK5PxP2Fx7GrH1BuXJ2n7z95819z7OSxnI5W2GoZeAWp8Q+LTYV+rr5YZwBtySd6oGrHv0gAe709cA9lj/ACHK/wBng/w0wcwLNQJAA3rzNUL91/WMWjiZYWOkc4kasr9QXNPc6d4aAK8Yrj5xAdOoXvsNztz2GBs9xAqBtpB+cxA8tqO+9+/05YuzGVrQyc478PmGFMPfyN+Y9TiME5fUrxldgaYobDXVhSaPhO36T0zH8tPN7Gim3H0TzeTRSjnX7Ery6Krk7BQNRkJWgBRG4JA8rvkW+hnDnFaqO5FgEEEjbfSwBrcdOowBx0pl8vJKkUdxguBpFahvdDkfXnjMZjtkzKwlQAxtZKggoa8DDUwIY2Rte3PYnEOim5TpK0UAuvOq/VtRIebsAMZNSb8PynXajL20THcHUteTVrBHkaVhfuwrSMKKAAHpimftD38ihlYFbX5tAtq50xskRHccr9Tgjz3FigQCLBO4DAbqSN6OOksELoLO2N9KivmlbbaufcNAmgGGVam+m6i9jsdWNV11rn9F45inPSzIE7iD4QzncXsgO1EKdQY89RGlRvufZNK8MFSh2eMyuDW07blzL5bNNI2rMQiEEMEWMMdKh2fSsgJVtK7sdVkrua2U8Y4dmpMxpkQI7xmQKzKgSJdXPWQI1UKRRr9OG2WE/eBZXgjV9aFI0Zj41ZPFJJuoBO5UnlgOXjASaIF5oWiyxy7sqIzLIHYnwv7S7gbFW8vXFtAF1a02rseTXOAcWaBcBkMBS7DG8X45JHFwSana4dKNpLd/FpLBQ5CHXTnSw9m+eNDwnJTCLu3lMSuolTu5U7wHR3m6BtSq8d3Y5hDjkfayDXMakEbM57juou7mLRJFqcijExdNZA1DlW+GXC+KpJD7UkhjVKMiIO6PdNDpV09vUTe4HhjN7jAWNbpChTlomnMLucaKU1HHLZcezLG5LW4YG9ufOSejZjb6gnL6cUZTg2WPiECsbYeMyMdmK7gtV7eWGSrZobnyG/6scVHh719JUKhkUkV8Yx7sc/IsjD3H0w25rQK0WNHJI9waDjdqQue4wMqSmXCI42aRERdJ5FUKgbjkXN78q5nN5nPl2LOSxPMsbJ+k74a8F4EuaLL3uh99KhCwACkl5GBASMGl1bm25Yq4f2SGYjUw5gM5aAONB0KZ20hRJfidebLpG10TWM8hz710zHwWWrcxSpoc9tPwh+H8akiNxuV8wPZP9ZTsw94xr+G8TWdCQArrWtRyqwNS3vV0COhI6HbOxdk49PffCD8G0X3ndePV3vcae71/fb3q5dLxLII2Vzvdsb7uQxvXIqTob6CpJ+rA3xmlCvOfFOCWdYbxhkeLlrPhb3eo359fyuf6cZDNR5zXmHjZgFMgRSb1Du006EK6dmLENq3IqsaXMZhUfQzANdV62VHus7C+Z5Yphz8b7K4J9OuxO3mKBNjY0cLNc4XkV3pFzGPoAablnYs5IkikHMNl9fN0kL/cpNVjTrKa+75irutsDzT5gnM00wJL90NMuynTpKgpo5aut+mNQ2fj06tY02BfqQCBt6EYqPE47rWLq/ooHr1og1zo3ggkz0VHMgimnwe3uQnBZJT3vfAhhJpHkQqRjUn9Fm1MPeR0xeJ1TvS7BEQglj5OLG3Vi2ugOde84nHxOImtY3OkV1belBO1nSfqwB3TSFZ5NDhTccK2URD8+zXeScm3BFD3KstAJq65HqWgBprt448AbYo2mKySgpEpDQwE7sfmyz1/dXyPQG3PlzTNdn2jbUANR5+IqBq+m8RL3vd3vd3d73fXEDjxeTdkmGRAXm8qBOIHEziBxQJkL552q+VyfifsLj2Pdqvlcn4n7C49jYj6g3LjbT95+8+a+6dmHb4DlQEPyeDc0B9zTrZNfRhtDCRZJBJrkKGwrzOAuyvyHKf2eD/DTBXEptEMjBtGlHOoqW00pN6Bu1c9I51WOftfKE1o+maAVy4PgkILKyM6d5KuOBM1lNW4ZkYcmU/tKfCw949xGMpwzi2Ym7grPIwZ5WK93FZgh0tUtIAJ2LogCkABr3Km23ZPiU0ySnMKyuszKFKaaXSjBR98FLEautXhV0LmCtRd/Sca8OuTAos8ZVwCCWVh0tGKn6LXAg7NZcVUS7XW3K+deV9fPBc2S5mM6HJLXuVJNXqW6INb1R5kEHEWz1IxK+NFLNGDZ2BPh++BogGt6PUEC8c8sYpE8gagSFJijcavaCs/xrJRxyIEAGoMWHXagrEn3uPpPrhTk+ERRSTSopDztqkJaxdljpHzQWJPX0obYO47LFlpHaWUeJQa1hpNYpSojZtQU8wOQ3G2K8vKskayISVe6tSrbdaPS9rBIsHfY47awSNdCwOdpOpW/HgLIt8D2O02MoygFRgTj607FLEooSxoenPbc7Ab9SaAHMkgDEcDcS4fHmFRZO8UIbHdtVnzZWBBatgdqGGpS4DoipS9naxzgHmg14rk6BJdUuhKQU0jKtbmxT0179OmBM/xDKT7anllAABy8TOSBsA4bSGobagb99CiY+C5dSRHAgu6LAu3p90LC/cMdTKMy6GkdgQQyKSENihSA0pAJ9mvro4RkjfIKOp5+y1rPaI7M7TiLq9gHdegcv2bu2IlAAs61SOgOrd5JajluFbmNji08cSJe7QWoJNKFAs7ElpEZ3O3tVH6KOWOcfmK6cuga/CzjclnYWi72TpUjb75mwil4ZmO8MYgmMgGop3b6gvmVq69cZT+g4iPvXXQgzxB9qIvvDcBTWU1biiSECU5nT1EeZYD8llI+qsNchwGD4PO8CqWZCNQLlwFKy6XV2IDHuzyFHoTvjGRwSmMy92/dg0ZNLaAfItVA7+eHvCc1Nk5Ud0kQMASGUrrSwTWob9CD0IGBlzjijOgZT6NxGVcSL6KrhvHfgxsQxu6trjdtQZGquaEal66DteKm7YOqQKsEStlyjRuGk9tWDMzIH0Mz7gkrdMQK2p12k7MEMzwjUm5KjmnWwOZjPMHoDR6E5VsriA8jBXEUNo+oBjv4zTWLtifY+DxfB9GnuNUmm+87/Vr1ar7z1qtsdycrZjNd49XJJrcjkBepyPQKD9Awty+RLMFUEseQAsn3Ac8aXLZIZdGBppXGkgUdIPzL5F25GtgLG9tVm1eb14sjgHRHSOHbn7n8I3iGR76QSWUvmK8VaixXUCNjdEHUPKjuaPsRYQSPrEdBRp07BWUXRu/FudhsKA3wdk4CqqpNkbCveaA6mhtgfP8WihOlmLSE0IoxqkJ8tI9k/1iD6HCfSJIbekXRxgoJOBNoEYexqUgaDepQq81cE3p5CjvgKfKhpzEjmRyvjEQ2SlCfGuX0UOe5LA0NXzcMXy88wqU/BojzijYGZx5SSVSD+iB7164Mgy6xpojUIg30r5+ZJ3ZvUkn6MEJ0cTUqrYw7AXcceuSVjgNeEvqUMWFAg2dYBsk1RewQBuoxZ3YjiWMsSdOgEbMxqrFcj19MMHYAEnYDrgXL+LxkUSKF8wvMe4nYke4dMUqTeUwGNbc1SiUhQGIJoWQKBPUgdMeOJnEDiE0LlA4gcTOIHEhEC+edqvlcn4n7C49j3ar5XJ+J+wuPY2I+oNy420/efvPmvvvZX5DlP7PB/hphmcZ/hPFlg4flGcMQctHWkWSVhV9IFi2YAgDqR0xeO1MRlEahiTVG4wCCStqGcM+6sKVSduW4vknRuLiQMygtcAED2t7aDJNGndGQuNR8VALZUVsbNg+g253j2Z7TTaqhyGYlUqpVywRSGUMKJUjkfrvEpeLQZhI2bLGYFwq2IW0swBF3JtfVeYK+IDaysj2ijmYBQfE+gHVGd6kbcI7Mm0Te0AeW3OmhoNYKsqRimudi0WgNvzxv1JYc7xOT2cvloB5yylz9UR/+OIHstmJt81nZCOWiBREtHmNQFkbDmuDF7YQknZwKu/Bf3ITewHL+wQL01e18sezfalIiVkR1YWSpMdhQA1g95TXdAKSxKsK2xYSSC5jQPNeEzcqDjbVL812Vhy6Bsvl0bTetWUSM6kVzezfmFqwT6YCTNByaNkAWPIcgK6UBVdNsarJ8SSUyBb+LcobFWR1Hmt2L81PlirikERUtMAQtm97HuI3s7Chz2xo2HlR0H05G12jHdtQrRZWWsCpNcjj3jPvHbRZ3HDiMQ26iySATZAJ2BPUgViRx1RNb1zxaGOLQa0OOtVZ9JTGBl5Viku2ZgboHYIyhtI87G/K6sGmbhhJIfN5qQA/NcRofcqhtjg2IjUNQJHUA0f/AD/zbARTOW9T5YxkrpVkbag3zFBZTRokk3Y8RrZGVg0qkE1WrZpH6Oi1zW014mu2hQmdGjPipe5AdSJTvoUqCrepCEfThmvGoFcw99D8HVIQh72YP8TK0ltKIt3tyxQLRFBSCLwFxXhsksYkYxNIgpliD0Y1HhapADa7g1ewU8gcZWbLYyXExuIouvjiZbImnSwABprGfts3raTdqMs4eYSDT3eaj+DkNrZpsyZkbTWmtBBJvYrWB+0/EonUhJVlL5nMTgrq8EcgTSragKbY2o5VjIJlcPeCcK1HW1CNTVtqpnq1TwgmjXiIB0rZ8rqZC65EbZI7N9Uk3V/pbZLVU6MqRA+YIjQH6bvFcsCufFFG7HqY1LH6QLP04RcROYLzsssp3hICgEeMlpQoVdYFVuAzKG5HFEWbzelifhCyd34FCoVPxJ3kbSPjO+6bH2PDRbCOialwcsr4in6TVPM3m4YVKu0MII3XwKSPVFGth9BwjXOI7A5SGabSbvaOC9x7cg22PLw4qlOb70awypqNmJCRXd5cjlGze0ZuYq9W+wxY02aJFd7rEihg6AQqvenaNgLKd3W4vaiSG2wdji0Y47fwrNtJvAB48fFXvFLJtPmBGpJHc5YEEmidLSMC52F0AwI3G2DOHZaKJagVUG4JX2jWxDOfEdwbF16DCDLnNalZ1k734sCkGgr3jd8JH02tJVWR80gEk4fDJ6gSwK661oDYJqjvQJsUDVWFHrdJCcK9yLE7Sy7+PypPmkHNlG18x7O2/u3G/qMQbOKDRuzQ9lq3NCzVCztviw5ZaA0rsbHhGx52PI31x11sEHkcBFE4NJDZhiWVfmmyT51VKPfd+5T61YcCTRHUUDEgizfNd9qcU1kg1d8ielG7LatC6610NVcr61i5Fysw1JUziBxM4gceCYUDiBxM4gcSEQL552q+VyfifsLj2Pdqvlcn4n7C49jYj6g3LjbT95+8+a+38HVGynDkdNVpAymyNLxwd4p25+ydvXCbK8ViVVKQtGaARBM4V00NmDdDxBZJGUgg7SKeRAxouz2USTh+UWRFde4gNMARfdr0PvP14Pl4dEwpo0I32KKR4hpbp1XY+m2OW5wNcQa4+6XDSaFI4owo06D3gzMcZYyPJTKgMbBnosArAaTW5PPmU7cVCK3xcmmPWVIlm8LpHK40NpKpqAK6Q10/IjGyPD49Hd92mj7zSNPPV7NVd7+/fFJ4RDd9zHenT7C+zp06eXLTtXltjzZW51V+bKzE8qIFRssNJ8RFzihS5Qe3ECPizVvpXrd2R2PP6HDCEmUtQLPM7FWWQ6jUbFxWXWimpdzuKN6aPhsSghY0ANggKKI5+XmBiluDwG7hjOo6j4F3bfc7c/E2/wDSPmcWEraYFXEbkq4HQlkVIRGFAQsO88RSiLLRhC1yNuWL+fWu9o8xZSIcj429ykaR9Lb/AIvrhkcnFEdYjRWNLaqAxulAsfQPowj4gkksxZIpCoRQLAWjZLCpCCTZG4seR54e5PMbrS17zQDXryV3B4icGdal3bxVC4l3LVek150a+vFjcHn06gFBv7mSPZofOG2q72uqwu4zw5joLStlpI70tuyOL1AHSa8LWTdmmOxoY6g22J90ZBOqvks2PkyWo0zcdXSpsIF/aKhHQgg6tIKg76vZ+knYfTgF4M3GWKzwzxvpZY5GIpa1LRhqNTT87ptj6CuXMrPeXziBHkNijaSHpJl5DsHs+yTvuOukcbJyQioZdUa7CHNdANqSYUU9x0gdbwF7tM1ANBqx7k1DFzQ0SRpHIirSNhH4XW4z3VGaKbL77P8AdI76VLFy+gHBMWXhzTDSiSknd4WogcyXUAgH3oCSRijL8cQNpfVlpCPZkPhYf0Jl8LL76HqcEZfgEE4PeRaJUO0kdxuVO6t4RoJ5i9Jur64VneGxlxNRuvG1aNmY5ji4AtI1E0P4rtRidmcuu4VmP+0e1+kRhD+nBEeWaxrKkJXdhV0BfavwglfndB+nfAR4dnIvuWZWZfvMypv86niP0lRiJ45Kn3fJzKBzeEiZP0EaR72OMcte8dFwPgnHOLyC417fQ+iYzZZW3Io1WobNW/Ub9TgZ8uyqT3rbdWVSB1NhAt8vf5Ypy/ajKybCdAfJ7Q/SXAX9ODJAsiGqlVtqjIa72q0JA9/TAtB4xCsdEY3eCyvDOC5mIo2hTpbUUMniNxujFmC027LuRqNHUTtjsnZ+YlyulXHesJNZJlcyLLCHFbBNIXrtsNicaLLs60kwIYAeLenobkXVNzJU+pFi6tJwUzOBrchsgYW4lZF+zOZCaVkW1a1Ysx2jBMINf7SSRjzHhXY47meAZhhNurd4xKgv9zHfCQqtgghk52OagbjYaV5m1UqWBzYtQ9aABJP0AeuInhz1qZn0tz2IUn+i3MD0s/XZNhK7Oit8PHgKpNwnLSoXKqlUi0X2Bj16q0IFu2HIDcHywyfMMCNS+E7WCSQdzuAOW1X5154GzfF44NSaGqOIybAadKlVpSSLPiHoOpxTlO0scjogBBcWLZK2Lrt4vH9zY2t7EHHiHO6VEdjmM6Glf+UZlpNRc+TaevIAHr6k4tOBs6QmplYK5W6PztOwtbF7kCx6e7F0coYWCD7iD+kYqRmmmG/RK6cQOJnEDjwR1A4gcVfC+pVgv3x01XQ7Nddbrli04tSiuxwOC+edqvlcn4n7C49j3ar5XJ+J+wuPY14+oNy460/efvPmvvvZX5DlP7PB/hpgmTicY5uBvW98/LA3ZT5DlP7PB/hpjHcb4lBIxjM2XUo7K6yuFblRC3uLB9oDldEc8cqyLnJHDavQtaW3rbHikX3686+ny9/pjwz8e/iG3vx83UZex/K8qdtH3RbrUG7zn92Nf98Mszkg0kjCcBXa9OoiqQJtpI5kAm/vV9cH+FGs9yOGt4IW2XNqTQO59+JOwAsmgNyTyAHmemM1wOVUdYu81sxZl3J8I06tzfVvPrhrxDMU+llLJS+EDd3dmCruQtAKSQehs0BuB0Wi6ih9G4KSr32lzqCA6lWq1V7LN1rqBtzFi9gScQhzOosKoo1Ee8BgfcQw+mx0xM4qVLVE4D4iwCgtdB0JoE8mG5rp5+l4ITMKxYKwJU0wB5HY0fI0ceZgOtf+f98SLiiYhJV7PwSRsrfGRP7K3snOyhG4a7F+Qo2LBUPE2TdTmQZ8upATMUS8XRRMg9oDkG58qO2gPs3GHkpVcMrIWkBpQRpamAYFyVCjkdmAsdLlyfiLOdZoqAR4QpFMNJsHV1u7G3LD7bU+vTcTUdqI17q8Df2+edVyWGOWMAhJIm3AIDIQeq/vG+E32uvBvk5jGOfcS28J93Nk9+59RivM8DlyxL5O2jJJbLWdiatsuxum2HgN3QFOPCDOFcfSaMsLLL7ahTqU2B4oxbDc9LGx3xIDmjSjNW6letN3GPG4oY9pTFQzkL5foJF+MhPuZbK+7xHDbLzrIuuNldfvkYED3keyfQ0cdizatsDz2KnYn0KtRI9CMJM5wXK95a6oJtvFAxQ78rABUe4BcR9N+IIKsDxx7lN81Csn3RUk/rqrfpcHCXiHZzKUD3CAllUFS67sQLoOBtz5dMcGYzSMFWSPNA8hJG0UhFXtIB3bbdWY4qk47okQ5lJMvV/dIiybirSZLs35LVE4K1kgwdUKwcKdHw4B8EQOzca+xNm466JmNvqKf88dbhMnTPZv8Zg/6yLx3inE/wCTvJl3SQroJKEPS6l1kqLIpNR3G2M/n+0s4MrRU8ajMkEKDaIIVRlPzgsjsT5gN5DF2mY/lVfLGw0PutFw/h0iSKTmyU1AsrZaKm331MCTv1NXhPwTLZwZ3VKJNN/HM16SnzrPJgR7NczVdMVRdonEo71yPG4aMKvhjVCyuTYfxVq1C1301e+B4O0GadEQh1kMo8OhVPdyRSSKFEvh2dGXV10+uLjTzorMtDG1AGN2A9N/FFoM5wqOXdwSShTmRsSr7VyOpVN+mBW4TFEO88Z7vU9F2ILeMliCaLku+/r6Ck+X7Q5gmO6KyfBASF9lpSpex5FdYvoQPPGjk8T6a8K0TfVvmgdDXtH104CQ9lxNyMx0cvSAv3cal6GGrJ9pq1fQKoeg/wCZ88RlyytzA942P1jfF5xA4pUp0NFKIR8pVd2dB912PWzz3sH9fLHGySEgkaj5tv8Ar2wUcZvjHfGV+674UnMXpawLVANlIFnUfEWIA2wVgLjSqpKWxitK7E8dQQQRYO1em+B4GrwE2VHXqvIH16A/98KMmJ+9S+9KW2zato9UxVmbVRfT3Y0upPLfY4cZpNtQFsoJX1NVX04kt0bqokUheNKlKLBdqvlcn4n7C49iPaeQNmXI5EIR7iikY5jUj6o3LlLSfrP3nzX6A7K/Icp/Z4P8NMZfP/8ApNlppZJZRreRixOthV0AAF22rDns7xCT4Nlo44g5XKZVyTJp9tCoAGk39zP1jDI5nM/g6fn/APLxywfJE9xYaV2hCa4UoRXxWOT/ANHcmpBCEEEEfGPzHLGu7vM/hMn1r/Bjvf5n8HT8/wD5eOd9mfwdPz/+XgnxU/7/AB/KJVn7R3IduHSNNHLJMz92HADVXj03yUb+AfXg1ogSCQCVujW4vY0eljFBkzP8wn5//Lxy8z+Dp+f/AMvAnvfIauNTvCuHsFwHgh3lYzP3SqSAqyFiVFjxKBQNnS5JOmtxueQlOsrrpGiMkEFgSxF2PCNK2fU8vI9YyQ5ourCCMAAhvj9zfIfc+V2fq9cW6cz/ADCfn/8ALx6uGHeF4PbmUNm/iiGRGOrwkKCdlVimyg1v4b2Hi35DEo8iKPeVIze1YGn3Kpul9N/MknFpTM/zEf5//LxRm5MxHG7tAmlFZjU29KCxr4vnQxYGtwI7wiCRgxVkOVVNlFfXy3oC+QFmhyFnEjivJZ1Zo1kQ2rCwaI5Eg7GiNwcWHEGtb003YoHCvivAUmYSAtFOvszx7P5eMbax03IPS62w0J6AWTyA64mmSkNjSBXUnY+6hZ+oYds8E7+lEOO1BltcMLqSOoeNSyee4jLEFXOrShlIzUAJTY/PUUYmIsWANiaU88PMq6MgaNg6H5ytqBPqfP0O+LM3HIkqKTSkMTpPtdApsDwkayRW+keoKmfs3FrLwM2Wl6tCfCf68Wykeg0j0OCSMAOhINE+CNDKyUabMDxx5JqcR1kAgHY8x0PvHXCn4Vm4vukK5lfv8udL/TCw3P8AVAHrjuX7TZZzp73u36pMDGw95bwf3sC5l4vbfuTQIOPHG1D57guWsmWNFs2si/Flb3olKXndEjyG552DhUi/cs7OB0WULMtdKLVQ9ww3CkjUN1++G6/lDb9OAnyY+azJ6KdvqII/Ri4leLipDa4X8dyAkzGbjIB+CS3dAd6jmtya2Xb3VuPMYmOITj2slIf91NG/90C/04V57j5gEpWFdayFDuSzKkPf6iVWzsa8luzywfw/ixlldGUKBZTnbIGKaga0kWOh6jBjhUtCoyQF2iDf2/hRbjoKgiHNrdEMcvqWj6rILxVDx6BQQzy2TZJgYbn0F0OnXlzPPDCOXQ7D2Q1FSNgSdmHo2o3631N0Wc0/37/lH9+K6TP2phrXm+qTfbHl+jSH3RNiX2YjPsx5pv6uXP8AzcYsm7UopcNM4Ka7vvKuManAaqYhd6BJxybjiawjSHUSFAOrmV1gXy9nfFqD9p8VYP8A/seCiM8TyyudP/t6/wDmcC8b408CR6ImRpAWPfIpYAMyABWtR7N3V+IcuvV45E5h0kMJywQ8r0e1swvz+rEhxvLuqq2iRSx0hlbZtaRNRFMp1sgIujYO9Xi4oP00Vg8VqXgjVdxmERBmO9hjl0hS+oEDlaGtQHQG+XKw1UNhw4FPaCJ1U6tKEoifFsieK9IS1Aq73HnZ54uhzCuNSmxZH0qSp5+oIwNwNa0TUT2kUBB7ar51x6S5ya5rGfrRDW/vx7HO0L/yh9WzAIDz5hFB+g1ePY1mdULj5z9V1+Z819i4dlDJl4VEfegZThbMnh8Sq8rMPGQp2B2JwbFkM4hUR/Fx2xVPARGGdzpcluWgpp0hgpJA2Au3sd7EX9gyH6p8POJK5ibuvb2I3AumBIs7C1BG/n0xyskhDy27HNADbqrPTQZxm1/Gp4SoUNEaH8kJtQ4Fkrmdw1gHmLAxNMlmpCglMi08bMVki0hRovTQDFx8ZZoA2avw6eyZLOtqYSFXOvSveCgrfCasAEEjVlwDRrRtyN3RcNkEDUPjRM00SvIGJprVXcX7SakJs0GO55mdKg/SopvXeCR5wTAzt4AgvZKJ0RjmrXr1iUnw1vz9ml6dmpY4AUCd8TIWpYwd45wAz/6SzIg8Xn78Si4RmoyUE1KApJDAe13bSndjTmQzvq0jZgNR9kWjg+ZXWEkIIZjFrk1DxS5h9ZDWTSvlxvypgOZua0wIy48V7sKhPkc0ySIFdFZZRGqtCFVWafSHG5LaTBWmwK3PtaocR4PmmZ6LOKcJqdKoDOKmpTsWPewiyOQN8sdh4TnA6vqbVQUMZB4R3iMRIupjIpUSUNTe2PZ20SyvD85o8czalDf6QC5ag034mtSwl8JIHiHhWwBOlqLVFN6hxaXNQqWaSTS2r2THqD/ygoEsUFr4PsdzVbksGskTNdzmzOTo+Dz0KWr0to00xIpNmBUbnrV4Z9n4Mwpk799Xs1vtfiLFRqJVSClDw8vZG5YjtB8kzH+5m/YbAzJ0g2g3hX0bqrNdkfkcPuf/ABHw2OFPZD5FD7n/AMR8Njgkn3HbytkKuRiNx7QO3v5AfTdfTh3hMHplJ5BgT7r5/Rz+jDnHSckfZN+fsuZ5Y++LsvUpRxnKgOsu5NFK6C9xQ6E7j6vW+yZK6iFBkCtq89Vhq2v2hy5G8N8QlSwd6sEWOY9x/TjSELNNziOtSvYst00hY1gNNEkjtWbBsA+eK81GsgqRVkHQOoavdqBr6MFzZJlNbMdyVXn13A8j5Dkb6VjO8bjkeSBQEEYljcsWptUZYlQp9qxVVuDd45iWzSQSEG4ZFdpZbbHaIg4XnMZg8Zrr9mMuDqjDwN99DKy/tah9VY82SzK+xnNY6DMRBr//ACLbn6AMJI+AzaELohWGPLxshkBWYQGTVvVBbZWAbqlGsVtwGUppaKFyUljRNSgRM7l1cCqB0kXo3GgVtggJwLge5H51xv0Tx2FNsxl5SCJsjDOCdRMLiywGnV3cwLMdIA6bbYozvHYMrmXjXLCyalf2ZCw9qtPh2JI31WbPXZrlHKLUkqP5GguwA52x1Hre3Pljs+TgkcSPGrvyuzTFdvEoNMRQ8rre8VEgwI9u5ORtaDVw9/Perc7FQZfa2NdLBG3PlYrAOUzSiPxMAUADXsRW3iB5f+UThhI5JJO5JJPvOB54Fai3zSCNyORB6cxYBo7bDywEEIwDsc0kl7MRuXfWfjDNqI8pV7sgb0Cp3ur2o4qzPZcvZeY6yb1KgFEIqLQs1Wm+e99MMuHzrbKLttTBjvrGrSGv6AB5gCr3ow4KZHg4qjIInitPNZ8dlQCpEjDQQUAApfjTNuOu5A6bKMRTsqqsrBztVihRIlSW/QkRqp9APLGgOIMcTzr9aKLLD+3zWeg7LoiBGZSoZSfAFLUHWmOrfZzvg/huVEMQj1661eI1Z1MWN+vix3P8QCxTlNLPoRBvsrSv3YJI5UWv6MRzU4ycsavnDJJad5HNGNLKx02jRx+BuoBJvkcWLnuuPHhtSZtEdmko1uGdde/csR2pP8qk/E/YXHsc7b7Z+cDbxD9kY9jTivYNwWHO7Skcdp819v7HexF/YMh+qfDnjWR77LzRCrkjdRZIGoqQtkdLrHzyLtHF8Gypy+fEEoy+XjkDQsykRoaq4mpgztuDRH14qXtVOf8A7tEP/bH3fg+MBthmleXMy11Hol+cY1tHHz9AVr5ezsxzBkRxGCPb2Ym444iu2lwKQmtVAgMLJpauG9mpomhI7tWSNUMgCkBVSRQqIy6gQzKbD0QG5XRyv20Zj/W8P/Ct/wBDHPtnzH+uIf8AhW/6GGPl9qpToqnOw/u8Hey1c3ZyXvmcIjAuHcMV+O0shUewCgAUnSxYWE8rBn2FmEeWQPQjRVk0uy7d5l2IUijXdxyr0O45XtiPtnzH+uIf+Eb/AKGPfbPmP9cQ/wDCN/0MQeTrUadW7avc7D+7wPst+eFu0OXVyGkikhZmLE3oYFjfzjpB59cI37KS17ETUmgqW2kcrOvft4fauZee/t77Lec+2fMf64h/4Rv+hjv20Zj/AFxD/wAK3/Qx5vJ1qbho968ZYT+rwPstxwLgrwyMz6TtIDID4pS8pkVnFbFV8O5PtGtuZvaD5JmP9zN+w2PnY7UZj/W8P/Ct/wDz4hmO0MroyNxaIq6lWHwZhYYEHcZfbYnFTyXaS7SNO9SJogKB3g72Wh7IfJIh6N+l3w3OMzwvtLk8vDFGcyrFVYMVjlAvUWFWl8nI/FGCj23yf8+PyJP4MetkDxMaDu3LRs1oY9lSczjvNPBOTizL5wpQJtOXqo9DzIHl5cvLGfPbbJ/zw/Ik/gxE9tcn/PD8iT+DEWd88DtJgO0X3q1ojgtDdF5Gw5hbaOQMLUgjzBv9WJEXjF5Lt1k0e+/ADCm8EnQWD7HPp9OGf/1ByH4QPzcv8GOpgm51gcRTYuTtEBhkLK12hN8xw5XXSSduTda6A+Yrbf8A54wvavs3K0kZVYrCkWWBAGtWtkdGBUkX4SrWOflpB2/yP4QPzcv8GISdt+HkhjOuocj3ctj3eDETQslvOOtWs0z4DcLjiNeq+hWUfhM7QNl9MYRpXYvrLXG8rSkFAF5ghSNXU74XS9k8xQp01pGoDWd5I27tHIrrlyQfWufPGszHaXIkWMyNfM/FyhWPXbR4b9P04WfbhlP53+4/8OMSaKWB11CDq9eKLqLJaILU3pVaQMDd3cVSfMdk3EloqMis+ldSg6THlkX243H+ha9uo354LyPZ+SPMiW10F8w7LZ2aQnQV26oVBH9AeZwX9t+V/nf7j/w4ie12V/nf7j/w4X0pSKU8FoNZZwa6Q14hNTiuVLBB6ivr2wsPa3K/zv8Acf8AhxB+12Vo/G/3X/hwMRv1FO8/F+4d4RkSiRbYEMAFYAkEEUSLUixe4PkfXHGyxA8LkH+l4h12Nm+vnewwsj7T5fUzNKBsAAFfkCTZOgb2eXIfScEDtbltSH4RQHMaZPOzyWjY23wQseMAUM2iJra1BO8VRDRybU6+tp7uVMPXEZIWatTAAcwo516k7C+n6cKPtmUMSubXn1ExLbmzTRssdqQAApArrtiUXa2r/lkZsnnHJ1bUSLiNDT4QpJq7vkBbQfq8/ZCFvZmPFOoYo3MkcoLI8YUimOxY/ejY3VevLCfKZefvou+SeSGNrCyzBgpUrpkIWMGTQLPivcjFGa7WQFUEsiyNpUOQjjkZLK3Hs2llF6epI3AOBvtmywJJlEl6ucbD2mkY0GV6Ylw13p8NEEHEtjeK3efgkbRM2STS9tlxWd7bC8/OQTuw57fNHQixjmA+0OdSTMO6MCpCUaIukUHY78weePY1YwQwDYs17mlx3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206" name="Picture 14" descr="https://encrypted-tbn1.gstatic.com/images?q=tbn:ANd9GcSNeGmME-VTtEX7SUVCQSCFnmOZNhIRBEzXQPVsNDneH6Ld7wFq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3579366" cy="24400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Explusion</a:t>
            </a:r>
            <a:r>
              <a:rPr lang="de-DE" u="sng" dirty="0" smtClean="0"/>
              <a:t> </a:t>
            </a:r>
            <a:r>
              <a:rPr lang="de-DE" u="sng" dirty="0" smtClean="0">
                <a:solidFill>
                  <a:schemeClr val="tx1"/>
                </a:solidFill>
              </a:rPr>
              <a:t>and Flight</a:t>
            </a:r>
            <a:endParaRPr lang="de-DE" u="sng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000" u="sng" dirty="0" smtClean="0"/>
              <a:t>Flight </a:t>
            </a:r>
            <a:r>
              <a:rPr lang="de-DE" sz="2000" u="sng" dirty="0" err="1" smtClean="0"/>
              <a:t>of</a:t>
            </a:r>
            <a:r>
              <a:rPr lang="de-DE" sz="2000" u="sng" dirty="0" smtClean="0"/>
              <a:t> :</a:t>
            </a:r>
          </a:p>
          <a:p>
            <a:pPr lvl="3"/>
            <a:r>
              <a:rPr lang="de-DE" sz="2000" dirty="0" err="1" smtClean="0"/>
              <a:t>forced</a:t>
            </a:r>
            <a:r>
              <a:rPr lang="de-DE" sz="2000" dirty="0" smtClean="0"/>
              <a:t> </a:t>
            </a:r>
            <a:r>
              <a:rPr lang="de-DE" sz="2000" dirty="0" err="1" smtClean="0"/>
              <a:t>laborers</a:t>
            </a:r>
            <a:r>
              <a:rPr lang="de-DE" sz="2000" dirty="0" smtClean="0"/>
              <a:t> </a:t>
            </a:r>
          </a:p>
          <a:p>
            <a:pPr lvl="4"/>
            <a:r>
              <a:rPr lang="de-DE" sz="2000" dirty="0" smtClean="0"/>
              <a:t>2,4 </a:t>
            </a:r>
            <a:r>
              <a:rPr lang="de-DE" sz="2000" dirty="0"/>
              <a:t>m</a:t>
            </a:r>
            <a:r>
              <a:rPr lang="de-DE" sz="2000" dirty="0" smtClean="0"/>
              <a:t>il.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Soviet</a:t>
            </a:r>
            <a:r>
              <a:rPr lang="de-DE" sz="2000" dirty="0" smtClean="0"/>
              <a:t> Union, 1,5 </a:t>
            </a:r>
            <a:r>
              <a:rPr lang="de-DE" sz="2000" dirty="0"/>
              <a:t>m</a:t>
            </a:r>
            <a:r>
              <a:rPr lang="de-DE" sz="2000" dirty="0" smtClean="0"/>
              <a:t>il.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Poland</a:t>
            </a:r>
            <a:r>
              <a:rPr lang="de-DE" sz="2000" dirty="0" smtClean="0"/>
              <a:t>,  1,1 </a:t>
            </a:r>
            <a:r>
              <a:rPr lang="de-DE" sz="2000" dirty="0"/>
              <a:t>m</a:t>
            </a:r>
            <a:r>
              <a:rPr lang="de-DE" sz="2000" dirty="0" smtClean="0"/>
              <a:t>il.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Baltic </a:t>
            </a:r>
            <a:r>
              <a:rPr lang="de-DE" sz="2000" dirty="0" err="1" smtClean="0"/>
              <a:t>states</a:t>
            </a:r>
            <a:endParaRPr lang="de-DE" sz="2000" dirty="0" smtClean="0"/>
          </a:p>
          <a:p>
            <a:pPr lvl="3"/>
            <a:r>
              <a:rPr lang="de-DE" sz="2000" dirty="0" err="1" smtClean="0"/>
              <a:t>flight</a:t>
            </a:r>
            <a:r>
              <a:rPr lang="de-DE" sz="2000" dirty="0" smtClean="0"/>
              <a:t> </a:t>
            </a:r>
            <a:r>
              <a:rPr lang="de-DE" sz="2000" dirty="0" err="1"/>
              <a:t>of</a:t>
            </a:r>
            <a:r>
              <a:rPr lang="de-DE" sz="2000" dirty="0"/>
              <a:t> G</a:t>
            </a:r>
            <a:r>
              <a:rPr lang="de-DE" sz="2000" dirty="0" smtClean="0"/>
              <a:t>erman </a:t>
            </a:r>
            <a:r>
              <a:rPr lang="de-DE" sz="2000" dirty="0" err="1"/>
              <a:t>p</a:t>
            </a:r>
            <a:r>
              <a:rPr lang="de-DE" sz="2000" dirty="0" err="1" smtClean="0"/>
              <a:t>eople</a:t>
            </a:r>
            <a:endParaRPr lang="de-DE" sz="2000" dirty="0" smtClean="0"/>
          </a:p>
          <a:p>
            <a:pPr lvl="3"/>
            <a:r>
              <a:rPr lang="de-DE" sz="2000" dirty="0" err="1" smtClean="0"/>
              <a:t>Escape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/>
              <a:t>R</a:t>
            </a:r>
            <a:r>
              <a:rPr lang="de-DE" sz="2000" dirty="0" err="1" smtClean="0"/>
              <a:t>ed</a:t>
            </a:r>
            <a:r>
              <a:rPr lang="de-DE" sz="2000" dirty="0" smtClean="0"/>
              <a:t> </a:t>
            </a:r>
            <a:r>
              <a:rPr lang="de-DE" sz="2000" dirty="0" err="1" smtClean="0"/>
              <a:t>Army</a:t>
            </a:r>
            <a:endParaRPr lang="de-DE" sz="2000" dirty="0" smtClean="0"/>
          </a:p>
          <a:p>
            <a:pPr lvl="4"/>
            <a:r>
              <a:rPr lang="de-DE" sz="2000" dirty="0" err="1"/>
              <a:t>b</a:t>
            </a:r>
            <a:r>
              <a:rPr lang="de-DE" sz="2000" dirty="0" err="1" smtClean="0"/>
              <a:t>etween</a:t>
            </a:r>
            <a:r>
              <a:rPr lang="de-DE" sz="2000" dirty="0" smtClean="0"/>
              <a:t> </a:t>
            </a:r>
            <a:r>
              <a:rPr lang="de-DE" sz="2000" dirty="0"/>
              <a:t>1</a:t>
            </a:r>
            <a:r>
              <a:rPr lang="de-DE" sz="2000" dirty="0" smtClean="0"/>
              <a:t>,1 </a:t>
            </a:r>
            <a:r>
              <a:rPr lang="de-DE" sz="2000" dirty="0"/>
              <a:t>m</a:t>
            </a:r>
            <a:r>
              <a:rPr lang="de-DE" sz="2000" dirty="0" smtClean="0"/>
              <a:t>il. </a:t>
            </a:r>
            <a:r>
              <a:rPr lang="de-DE" sz="2000" dirty="0" err="1" smtClean="0"/>
              <a:t>and</a:t>
            </a:r>
            <a:r>
              <a:rPr lang="de-DE" sz="2000" dirty="0" smtClean="0"/>
              <a:t> 1,8 </a:t>
            </a:r>
            <a:r>
              <a:rPr lang="de-DE" sz="2000" dirty="0"/>
              <a:t>m</a:t>
            </a:r>
            <a:r>
              <a:rPr lang="de-DE" sz="2000" dirty="0" smtClean="0"/>
              <a:t>il.</a:t>
            </a:r>
          </a:p>
          <a:p>
            <a:pPr lvl="3"/>
            <a:r>
              <a:rPr lang="de-DE" sz="2000" dirty="0" err="1" smtClean="0"/>
              <a:t>deported</a:t>
            </a:r>
            <a:r>
              <a:rPr lang="de-DE" sz="2000" dirty="0" smtClean="0"/>
              <a:t> </a:t>
            </a:r>
            <a:r>
              <a:rPr lang="de-DE" sz="2000" dirty="0" err="1" smtClean="0"/>
              <a:t>people</a:t>
            </a:r>
            <a:endParaRPr lang="de-DE" sz="2000" dirty="0"/>
          </a:p>
        </p:txBody>
      </p:sp>
      <p:pic>
        <p:nvPicPr>
          <p:cNvPr id="7170" name="Picture 2" descr="http://brandenburg.rz.htw-berlin.de/landkarten/vertreibu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74" y="4279170"/>
            <a:ext cx="2448272" cy="2321637"/>
          </a:xfrm>
          <a:prstGeom prst="rect">
            <a:avLst/>
          </a:prstGeom>
          <a:noFill/>
        </p:spPr>
      </p:pic>
      <p:pic>
        <p:nvPicPr>
          <p:cNvPr id="7172" name="Picture 4" descr="https://encrypted-tbn1.gstatic.com/images?q=tbn:ANd9GcQJ7EB4m-u7pJCTBG2jCdk87vKy0ks6AXaG9kQFt-0TO-cpUu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315" y="3434992"/>
            <a:ext cx="4113952" cy="31658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Facts and Numbers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total number</a:t>
            </a:r>
            <a:r>
              <a:rPr lang="de-DE" sz="2800" dirty="0"/>
              <a:t>:</a:t>
            </a:r>
            <a:r>
              <a:rPr lang="de-DE" sz="2800" dirty="0" smtClean="0"/>
              <a:t>11.935.000 </a:t>
            </a:r>
          </a:p>
          <a:p>
            <a:r>
              <a:rPr lang="de-DE" sz="2800" dirty="0" smtClean="0"/>
              <a:t>14 </a:t>
            </a:r>
            <a:r>
              <a:rPr lang="de-DE" sz="2800" dirty="0"/>
              <a:t>m</a:t>
            </a:r>
            <a:r>
              <a:rPr lang="de-DE" sz="2800" dirty="0" smtClean="0"/>
              <a:t>il. Germans </a:t>
            </a:r>
            <a:r>
              <a:rPr lang="de-DE" sz="2800" dirty="0" err="1" smtClean="0"/>
              <a:t>left</a:t>
            </a:r>
            <a:r>
              <a:rPr lang="de-DE" sz="2800" dirty="0" smtClean="0"/>
              <a:t> </a:t>
            </a:r>
            <a:r>
              <a:rPr lang="de-DE" sz="2800" dirty="0" err="1" smtClean="0"/>
              <a:t>home</a:t>
            </a:r>
            <a:r>
              <a:rPr lang="de-DE" sz="2800" dirty="0" smtClean="0"/>
              <a:t> after war</a:t>
            </a:r>
          </a:p>
          <a:p>
            <a:r>
              <a:rPr lang="de-DE" sz="2800" dirty="0" smtClean="0"/>
              <a:t>Schleswig </a:t>
            </a:r>
            <a:r>
              <a:rPr lang="de-DE" sz="2800" dirty="0" err="1" smtClean="0"/>
              <a:t>and</a:t>
            </a:r>
            <a:r>
              <a:rPr lang="de-DE" sz="2800" dirty="0" smtClean="0"/>
              <a:t> Holstein: </a:t>
            </a:r>
            <a:r>
              <a:rPr lang="de-DE" sz="2800" dirty="0" err="1" smtClean="0"/>
              <a:t>population</a:t>
            </a:r>
            <a:r>
              <a:rPr lang="de-DE" sz="2800" dirty="0" smtClean="0"/>
              <a:t> </a:t>
            </a:r>
            <a:r>
              <a:rPr lang="de-DE" sz="2800" dirty="0" err="1" smtClean="0"/>
              <a:t>rose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≈ 33% 6.944.000 </a:t>
            </a:r>
            <a:r>
              <a:rPr lang="de-DE" sz="2800" dirty="0"/>
              <a:t>m</a:t>
            </a:r>
            <a:r>
              <a:rPr lang="de-DE" sz="2800" dirty="0" smtClean="0"/>
              <a:t>il. German </a:t>
            </a:r>
            <a:r>
              <a:rPr lang="de-DE" sz="2800" dirty="0" err="1" smtClean="0"/>
              <a:t>citizens</a:t>
            </a:r>
            <a:r>
              <a:rPr lang="de-DE" sz="2800" dirty="0" smtClean="0"/>
              <a:t> </a:t>
            </a:r>
            <a:r>
              <a:rPr lang="de-DE" sz="2800" dirty="0" err="1" smtClean="0"/>
              <a:t>escaped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 </a:t>
            </a:r>
          </a:p>
        </p:txBody>
      </p:sp>
      <p:pic>
        <p:nvPicPr>
          <p:cNvPr id="5122" name="Picture 2" descr="https://encrypted-tbn2.gstatic.com/images?q=tbn:ANd9GcTGQZdoeE1OWfKxa8SXLb_64lZ4rxETr5yiCu5nUebum5UH__b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53369"/>
            <a:ext cx="2738516" cy="1935692"/>
          </a:xfrm>
          <a:prstGeom prst="rect">
            <a:avLst/>
          </a:prstGeom>
          <a:noFill/>
        </p:spPr>
      </p:pic>
      <p:sp>
        <p:nvSpPr>
          <p:cNvPr id="5124" name="AutoShape 4" descr="https://encrypted-tbn1.gstatic.com/images?q=tbn:ANd9GcSLlrVfNxp8RudnItxSkmPabr_LWiXpkHqPiEwZXv1sHsB8UXY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6" name="AutoShape 6" descr="https://encrypted-tbn1.gstatic.com/images?q=tbn:ANd9GcSLlrVfNxp8RudnItxSkmPabr_LWiXpkHqPiEwZXv1sHsB8UXY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53486"/>
            <a:ext cx="2592288" cy="19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Effects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Buxtehude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also </a:t>
            </a:r>
            <a:r>
              <a:rPr lang="de-DE" dirty="0" err="1" smtClean="0"/>
              <a:t>belonged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British </a:t>
            </a:r>
            <a:r>
              <a:rPr lang="de-DE" dirty="0" err="1" smtClean="0"/>
              <a:t>zone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occupation</a:t>
            </a:r>
            <a:endParaRPr lang="de-DE" dirty="0" smtClean="0"/>
          </a:p>
          <a:p>
            <a:r>
              <a:rPr lang="de-DE" dirty="0" err="1"/>
              <a:t>m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died</a:t>
            </a:r>
            <a:r>
              <a:rPr lang="de-DE" dirty="0" smtClean="0"/>
              <a:t> on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Buxtehude</a:t>
            </a:r>
          </a:p>
          <a:p>
            <a:r>
              <a:rPr lang="de-DE" dirty="0"/>
              <a:t>b</a:t>
            </a:r>
            <a:r>
              <a:rPr lang="de-DE" dirty="0" smtClean="0"/>
              <a:t>ut 1.851.000 </a:t>
            </a:r>
            <a:r>
              <a:rPr lang="de-DE" dirty="0" err="1" smtClean="0"/>
              <a:t>found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endParaRPr lang="de-DE" dirty="0" smtClean="0"/>
          </a:p>
          <a:p>
            <a:pPr marL="0" indent="0">
              <a:buNone/>
            </a:pPr>
            <a:r>
              <a:rPr lang="de-DE" u="sng" dirty="0" smtClean="0"/>
              <a:t> </a:t>
            </a:r>
          </a:p>
          <a:p>
            <a:pPr marL="0" indent="0">
              <a:buNone/>
            </a:pPr>
            <a:r>
              <a:rPr lang="de-DE" u="sng" dirty="0" smtClean="0"/>
              <a:t>Population</a:t>
            </a:r>
          </a:p>
          <a:p>
            <a:pPr marL="594360" lvl="2" indent="0">
              <a:buNone/>
            </a:pPr>
            <a:endParaRPr lang="de-DE" u="sng" dirty="0" smtClean="0"/>
          </a:p>
          <a:p>
            <a:pPr lvl="4"/>
            <a:endParaRPr lang="de-DE" dirty="0" smtClean="0"/>
          </a:p>
          <a:p>
            <a:endParaRPr lang="de-DE" dirty="0"/>
          </a:p>
        </p:txBody>
      </p:sp>
      <p:sp>
        <p:nvSpPr>
          <p:cNvPr id="3074" name="AutoShape 2" descr="data:image/jpeg;base64,/9j/4AAQSkZJRgABAQAAAQABAAD/2wCEAAkGBxQTEhUUEhQVFRUXGR8WFxcYGCMdHRoeGB8cIiMeHBwbHighHiAtHhkgITQkJSkrLi4xHB8zODMwNy4tLisBCgoKDg0OGxAQGywkICYtLDQ3LjUuLDA4ODc0MDQwMjQwNDQtLCwsLC0sLC00NDAsLCwsLCw0LC00NDQsLCwvL//AABEIAMoAoAMBEQACEQEDEQH/xAAcAAACAwEBAQEAAAAAAAAAAAAABQQGBwMCCAH/xAA+EAACAQIDBgMFBgQFBQEAAAABAgMAEQQSIQUGMUFRYSJxgQcTQpGhFDJScrHBI2KC0RUzU5LwFiSisuHx/8QAGwEAAgMBAQEAAAAAAAAAAAAAAAUDBAYCAQf/xAA3EQABAwIDBQYHAAEEAwEAAAABAAIDBBEFEiETMUFRYQYicYGhsRQykcHR4fAjM0JS8RUkcoL/2gAMAwEAAhEDEQA/ANxoQihCKEIoQihCKEIoQvn7aW9eIkxTYlZXADExqGNgoPhFr21A1606jpm7K1t49Uhlq37a4OgPot/ikDAMpBBFwRwIPAikqfL1QhFCF5kcKCzGwAuSeQFCFnce0ZI2ExY3XKZB+K4uwPa1gBwFYmnxOUVWcuJBJ0vpa/JNnwN2drbgtGrbJSihCKEIoQihCKEIoQihCKEIoQihCKEIoQihC+cMFsWU4gYRVvIrNHroCV536WBN+4p+2ZrYg87rLOOgc6YxjeSr7uVtubBYhsHjDljVWIzG+TKC11I4qVBP/LVRqo43s20fmmFJJJHJsJPJMPbFD77ZbYiCVgYiJEeKQgMpIDC6nUEfUClyZo9jsPudlriJ5WLSkyO8shIVQSFF2OgA+pNCE22ntA4hgsRzRkKVC/HcBrm/KxH6+WdxSeeef4ODiNT/AHD3V6nYxjNq/wAki2lhnJeLKQZLR9bNe2vaxX5GkUdFJHVNgd8wPoeXqrZlDoy8blpNb9JkUIRQhFCEUIRQhFCEUIRQhFCEUIRQhFCEUIUdcDGJDII0Eh0L5Rm+fGvbm1l5YXusq23/AN3tWcQjMVikQAfEyxOth/U1vSr9slJrxP8AeyW3D63T/aP73VM2x7I8Tg8DLiZcSgyJmaJAxDcNC1wOfQ0vTNGxvZHicZgYsTFiUOdMyxOGAXsGuRy6ChC1jYUZgeBZBZlWNWH4S0Srb56Vni4Q4v3v97f72V62am04FXI4VC+fIuf8Vhf50/ytvmtqqVzay7V0vEUIRQhFCEUIRQhFCEUIRQhFCEUIRQhFCEUIVW3/AN5fskGVD/GkuE/lHN/Tl39as0sBmfbhxVWrqBCy/Hgq37HtmH+NiGGmkSHrzY/+ov8AmqziLxcMHBVcMjOV0h4pt7YIJpdmyxQJmLDM7XsFSPxMT3NrAd+1LU0R7HsPNFs2KOdMpXxRte4ZJPEp7EXsR2oQmW9OG8ava6uCjeY1HzBYX7LWb7RQHIydu9p/6+h91foXi5YeKYbA2h7xcjnxpxJ+Icm/Y9/MUywuvFXDmPzDf+fNV6iHZutwTWmSgRQhFCEUIRQhFCEUIRQhFCEUIRQhFCEUIQaELBt6sZNi8S83upcn3Y/4bfcHDlz+960zpa2iijsZmX495v5SSsp6maS4jdbhoVsO6GBEODgQfgDHzfU/U1QlfneXFN4mBjA0cFN2thfewSxf6kbJ/uUj96jUiNk4X3UEUX+nGqf7VA/ahC5beizYeTqqlx5pr+1vWoKqETQujPELuN+RwcqVh94YInWQTJ4ePi4qeP018wKyeFU1dS1AcYX5Toe6fxwV+onp5GWEjb+IWi1s0tRQhFCEUIRQhFCEUIRQhFCFX9sb3QQyiAXkmPFFt4e7sdBpr17V5LmjhMxBIHIXJ8Fy17XSCO+v9vXGPedzqIoyO0pP193Wbd2ja11nREef6TEUJIuHJvs7aqS6C6txytxt1HI+nCnNJXQ1Tbxny4qrLC6M95RP8QJxgRTdApQjlm1JPpYD/dXHxgNYKcf8ST46W9F7sv8AFnPNTdtn+BL3Ur/u0/erU7iyJzhwB9lGwXcB1VSr5etArZsSXNBH1ChT5rofqK+n08wmibI3iFn3tyuLSp1TLlFCEq3pxwhwkzsbWQgfmYWA+ZruNhe4NHFcSPDGFx4L58rTrJL6E3XlLYPDk8fdL9AB+1ZiQWeR1WtjN2A9Fx/xAjGFGNkKhAOWbQg+tyP9tLfjAKw05/4gjx1v6Kzsv8Wcc1L2jtVItDdm45V426nkPXjXdXXQ0rbyHy4ryKF0h7qUSbzuNTFGB3lI+vu6TN7Rtc6zYifP9K18CQLly7bI3ugmlMBvHMOCNbxd0YaHTXr2rSRZpIRMAQDzFiPFLnPa2Qx31/tysFerpFCEUIRQhZlu5gMRgsfNLPCzRvmBmBFhma4a17m9rWGutXKqoh+HaS62XeqFNDK2ocSL5uKf7Xx6SkFYmDg/f8IuOja34fKsNimJUVVGWWOYbjb+NitDTwSxuvwSmcsLi5vqUYaG45G3yuOIvSGnldE4PjNjx81ce0OFjqpGGw/vWjVCRmOhBtYEanvpermFsmlqsocRf5jxtx16lRVDmtjuR4K2+5iMbYdXF8hW2bM4BFrm5vzre5Bly8NyT5tbqpAnUNow0YdCK+Z1NO+CV0bt4T5jw9ocFL2bj2ha4GZD95f3Xv8ArTXCcWNKdnJqw+n6Vepptp3m705xW9GEjAMk6LfkT4vVRqPUVuYP87c0XeHMJNK9sRs828VzTe7BFGcYmOy8dbH0U6n0FSmGQGxaVwJ4yCQ4WHVZZvtvc2NcKgKQIfCvNj+Jv2HKm9JSbLvO3pJW1m17rfl91XcHhXlkWOMXdzlUdz17cz2vVqSQRtLiqcUTpHBo4r6Ajw8SxJhS40QKBmyuQotcWN+XKsy4Zr34rWDTcqpicP7ppFck2OpJvcAaHtpasBijJoqrKXE2+U8bcNehTmnLXR3A8VHgLGwub6F2OpueQv8AK54C1U6iV0ri+Q3PDyUrGhosNE22Rj0iJLRMXJ+/4TYdF1vw+dPsLxKipYwyxzHebfxsFTqIJZHX4JBvHgMRjcfDLBCyxplAmJFjla5a17i17WOulbmlqIfh3EOvm3LPVMMrqhpAtl4rTapq+ihCKEJHtze3C4U5ZZLv+BfEw8wOHrU0cEknyhQy1EcXzlVef2n4ZtGw0rL3yH6FqsHDZCNbKp/5SIHiu+C2tgsVph391Nyik0DnoL3F/I/OkOJdnWPaSG5TzG7zTOkxRrjYOv0K5Yk+Akchm73XW3Y6WrABjmSZHaG9j7J9cFtwqftLeSSOeYYd7KV93f8ADa1ynQ6Wv519M7O4QGUjJZW2ebnrY6gH3WRxTE3CZ0cZ0GnnxVk3FlwMKCKR8+IxNs1gTbNwTMvPW57nXhoxqg+S5t3RovKQxx2aXXedU22jspIpCmUFbZkNhex79Qf1HWvm+MUZpJQWE5Xf1lpqWXaN13hQMTOYVLWZ0AvYasP7j9P0WwRCokDLhpPEmw/Smkfs2l1ibct6zPF4ppHZ34t4r8vIdha3pX2bDoYKeEU8JBDQL+PXqd6+fVj5ZZDLICM27wXBxfhyF78h59ONWpJWNIDiBfcoI43uBLQTberRu3u0ZAJJwVX4UOhbueg/X9cVj3anZ/4KM68Xb7dB16rR4Zgl/wDJUDwH5/CvOy9kJI4jCKq2u1lHAcuHEn9D0rMYVTPrpy+VxIG/U69E+qHthZZoGqVb9S4GZDFG+TEYa+W4Ivl4pmbidLjuNOOv0alD47G3dOizVWY5LtDrPGqrezd5JJJ4RiHuoX3d/wAV72L9Tra/lS7tFhAfSPlibd4sethqQPde4XibjM2OQ6HTz4K4YY+AE8xm73bW3c62r5mWOfJkbqb2HstdcBtyuuN2tgsLpiH97Nzij1CHobaX8z8q3+G9nWMaCW5jzO7ySGrxRrTYut0C4Qe0/DLouGlVe2QfQNT4YbIBpZLP/KRE8VaNh724XFHLFIA/4G8LHyB4+lV5IJI/mCtxVEcvyFPKhUyT7045o4SImCSP4VY/CObeg+pFVKysbSR5y3Nra3NSRxGU5QbdVlEu57N4kmWS9ySQdT53NzfnUEXbVrTllgLfA/YgKpJ2dLu82S56j9r1gdzWzXmcBeYXifXlUdd20BjLaVhBPE208uK6puzoDrzOuOQVgGzImBVVgKjS2S5FuRIbjWQOIVQfmc9+b/6P4T8U8WXKGi3gpEN0GX79tTa5IvzNyfmTXJinq3GVrXE87X9h9l3mZGA0kBZYI8vh/D4flpX2unlEsTZG8QF84qIzHK5p4FaF7LoYos08oOZvDG1rhQOOg1BJ59By1rO4ni8Dak0r3ZbAHXdr1T3DKF2x2wF7q47fmSfIsDq0oDlbaqfCfCWGgBIF9b6CldVFS1zdiXgneLEXCaRukhOayxzHe1R0zJ9jKSqSrK76KR1AUE6+VJ29mRm70mnh+/yrJr9NGpjudu9NtZGnxEjLGxKl1Fi3VY7ggAcLkH1rZUuyo6UU8A8/H3KQywvqKjbS7uARvju9NslFnw8jPGpCh2FyvRZLWBB4XAHpRVbKspTTzjz8PYoihfT1G2i3cQl2B9qjvlT7GXlYhVVH0YnoCpI186xruzIzd2TTw/f4T4V+mrVsewJkgzrO6rKQha+ijwjwhjoQCTbW+ppxSxUtC3Yh4B3m5AJVaR0kxzWVO9qMMUuWeIHMvhka1gwPDQ6kg8+h56U0wzF4HVIpWOzXBOm7TqleJ0LtjtiLWWemPN4fxeH56VoqiURROkdwBSKnjMkrWjiVqc13GX7l9Re4JtzFiPmDXxQRT0jhK5rgedre4+y+j5mSAtBBUc7MiUBWWAKdLZLE35AluNdDEKovzNe/N/8AR/C4NPFlylot4Kv47c1sxMLgryDcR68619D20AjDaphJHEW18uCQVPZ0F14XWHIrzFuey+J51jtqCAdD53FjfnUkvbVrjligLh1P2AK5j7OlvedJY9B+1q+62OaSECVg8ieFmHxDk3qPqDU9HWNq484bl1tbkrckRiOUm/VRN5MUrMqLYst8zc1Bt4QeRNgTbkO9LcaxH4dgjjPfPoPyVYpIM5u7ckygDhWIc4uNzvTUCy74eEFJZCARGAFB4F26jmACDbnftWhwenjbDJVyC+XcPDX8KlUvcXCNvFccPBcpGptmIUHpfn5/vS2kiNbVhsh+Y3J9VYkdso7tG5WjHOMNBaIAHRV56nmevWtzUyso6YvaNGjQeyURtMrwDxWV7X3eM88oi1myiYKTrKNQ3H4wQD3zHoK77M4m99MTKb94g9L6jy/CpYxQtdJ3BY2+q97mYvwPh2ujqSwFrHXiLHmDxBHOk/bCjLKhtW0Xa4W8x+Ru8CreBT3iMDtHN9inW0MY8CGYut4/Eoy2zHkpJY6Hhp50iwYv+NY2FtyTbfw48AmlYWthc6Q6BRttbq4LbsC4mFvdTWsXAFww+CZeo9D6VvgQRcJPuVk3LwbYTCQ4afKrxjJmH3X10Ibhc34HWvV4jfTBti8JNhoMrPIMmY/dTXUluFxbgNaEKt7F3VwWwoGxMze9mtYOQLlj8EK9T6n0rwkAXK93qTs/GPOgmDreTxMMt8p5qCGGg4a+dYHGS/417Zm2INt/DhwKcUZa6FrozoUl3zxfgTDrd3YhiLXOnAWHMngAOVPex9GX1Dqtws1ot5n8Df4hK8dntCIG6ud7BeNkbvGCeIS6TZTMVB1iGgXh8ZJJ7ZR1NOO02JvZTAxG3eAHW2p8vyqmD0LWyd/U2+i1TAuMTBaUAnVW5ajmOnWuKaVlZTB7ho4aj3V2RpiksOCq+IgsXjY3ykqT1tz8/wB6w1XEaKrLYz8puD6pvE7axguG9dsRCAkUgAAkBDAcA69ByBAJtyt3pljFPG6GOrjFs28eOv5Veme4OMbuC4MAeNZ5ri03G9XSLpzu3ilVmRrBmtlbmwF/CTzIuSL8j2rb4LiPxDDHIe+PUfkJVVQZDdu5QNqwIs7BBlA4i+hZtSeNun/l1pR2h2bZgxjQDvJ53VmizFtyUtwPDMfjuw/f1Gl/MVSxCECKKRo0LbeYOqlhddzmnn7pzs3AyvBKbLZsroAeLKSDe/DRVt3rRUVA74B0VwQ8XHmOPmqUsw2wdbcoWFjie4bEJDKGsUkNiOBFlLKwOvGoaDBmuia85mSNJuf+9LeC6mq7OI0IKsW1MIz4cAMZGWzX0u1uPDThTfEKU1FM6IHW3qFWhkDJA5ZhvPtNoMTh5oiM6At5i40PY+IVX7HU7nR1DHi2rfqL/pVsdn2b4nt6/TRXSPa+zMWqzyvDHIBrncJIp6XuCelxcGnNRSuc0wyNuDw4FcRVEbrSNIuqNvDjY8biY4MMp9yDqxJu/VjfgANB5kntHJT0+E0clQGhrrWHO53KH4h9fUthBu0G58lV8TtaXZ22mMD5I55EMoIurBzZiRcXsSTe4Oppbg0pko2X3jT6bvRM6ptpSt7aYi4kQ24XUFlPoBceopoqyo+8ftawOGUrhz9pcCyrHog83ta3lehFlmexNuT7U2pBJi2BEZLqiiyJbhYEnnbUm+gpXjMpjo323nT67/RWaVt5Qrju9jo8FiZIMSp9yTowJunRhbiCND5Ajuyjp6fFqOOoLQ51rHncb0s+IfQVLoSSGk3HmrzJtfZmEVp4nhkkI0yOHkY9L3JHS5sBUlPSuDRDG2wHDgFNLURtvI4i6pe7G02nxOImlIzuA3kLnQdh4RSbtjTubHTsYL6u+pt+13gU+0fK93T6arT9l4Rkw5BYxs12vpdb8OOnCrGH0pp6ZsROtvUqzNIHyFyrmKjiTKFxCTSlrBIzcniTdQzMTpxpRX4M1sTnjM+RxFj/ANaWtzVmGru4DQAKdtLAypBEbLZczuCeDMQBa3HRmv3qatoHfANiuAGC58hw81zFMNsXW3pNjvu5h8FmP7ep1t5Gs7h8IMUsjhoG28ydFdmdZzWjn7JlsqBGnUOMwPAX0DLqDxt1/wDHpV3s9s3TFj2gneDysoq3MG3BRtnwzSXvxB4dQKjx+MisvzAXtG7/ABKDs2RfEjXMd9GTip1sycb2HhIsbgL0IJQ1UQaaeqHcdr4Hn0v/AGiJY3Xzx7x6qRvjtb7Pgo4sLJnklbIpQgtY5ixAGvIi44Xrb0Yp42jO4ZGt3k8Bp+Ekq3SkHIO8TZZnsXYkmJDMpAUHVm5k6+Z43v3q3i3aCnw1zY3NJJF7C2gSuhwqWsBfmsL7yv1pMRgpCiSPGRqMjEKb87cPpVugq6XE4NswdDzBUVTHUUMmQu/ChYjESTOWctI7cTxJ+VXL09K25IaOpA91VO3qXbi4+F1LwewcRJwiZR1cZf8A21+lKqrtJh1OL7QOPJuv69VcgwarlOrco66ftW7YuyBhgbeOVhqxHhUdPL6mvnmMYzLibwXd1g3N/t59AtZQYeyjaQ3Vx3n+4LN/amVkxkEcLBmCKhIN/Ezm17c9b067PteKdxcLXdp9FHWkF4A5L6U5+tP1RXxgnAV4vVePZLLGMVKsjBS0VlJNtQwOl+dIe0DXmnaWi9na/RXaIjOb8lpe2tkDEgX8EqjRgPCw6eX1FJcHxmXDHkt7zDvb/bj6FSV+HsrGgO0cNx/uCqOM2DiI+MTMOqDN/wCuvzFfQ6XtJh1QL7QNPJ2n69Vk58Gq4jo3MOmv7UTD4iSFwyFo3XgeBHzpreCqbcEOHQg+ypjb0ztxafCymrJiMbIEeR5CdTnYlRbnbh9Kp19XS4ZBtnjoOZKtU0dRXSZA78L821sSTDBWYgqToy8iNfMcL37VUwntBT4k50bWkEC9jbUKWuwqWjAfmuL7xzWmbnbW+0YKSLFSZJImyMXIDWGUqSDrzAueNqqVgp5GnI4ZHN3g8Dp+U0pHSgDOO8DZR9oyL4UW4jvqz8WOl2fha48IFhYFuoAxFdVRFop6UdxuviefW39oncUbr55N59FO2N4po7X4k8OgNGARk1l+QKKx3+JM958L92UcvA/lyPoSR/V2p1j9GZoRI3e324/T8qrRy5XZTxVbDF+BsnXm3l0Hfny61jLBm/emm9fkESEgqospuG6kggnvobXr1zngWJ38EABfuDwSRAiMZQTmtyuenSu6iqlqCHSm5AAv0C5jiZGCGC2t0n2hsYYrEZ3JESKE04uQSTboNbX+VO8Pxt+G0booR33G9zwFrDxJ+iXVWHNq5w+T5Wjdz/SINq4XDIqiwYgFlQXIJ1sT68zeuW4XieKSGSxI/wCTjYeV/sun1tHRtyEgdB+lzG+CE+GKVvK396sP7KzR/wCpNG3xdZRDGY3fJG8+DVNwWK+1XJDoiaFToWJ5nsB9SelKaykNCQ3O15PFpuB+1egm24vlLbcCLKPtHdqOaeHESAn7PKpBB1NsrZHJ5XsQT3HOmmEzyU8O3teO9nAcOTh91DUsa9+Tjw/C0nCYhZAGQ3B+nYjke1a1kjZGhzDcHiljmlpsV8d4LDPIypGpd20VVFya8kkbG0vebAcV0GlxsFqu4uy4sLiPs+YPiShedlP+WBa0anrrcnsKyWK1ElTDtrWjvZoPHmT9kyp2NY7Jx4/hW7G4r7LYgO6PoFGpUjmOxH1A60so6Q1xLc7WEcXGwP7Us82wF8pdfgBdQjvggPiilXzt/emzOys0n+nNG7wddUTjMbfnjePFq6T7VwuJRlNiwBKq4sSRrYH05G9V3YXieFyCSxA/5NNx52+6lZW0dY3ICD0P7Rs/YwwuIzoSYnUprxQkgi/UaWv8+tdYhjb8So2xTDvtN7jiLWPgR9FzSYc2knL4/lcN3L9JxjMEkoAkGYA5rcrjr1pJT1UtOS6I2JBF+hTGSJkgAeL63X5PEgJLKLMbluhAAB7aC164a55Fgd3BdEBfpYpxN06818+o78ufWvLB+7Qo3KybsYX70p5+BPLmfUgD+nvWzwCjMMJkdvd7cPr+ErrJczso4L1vNi9BCPiF3/L09Tf0BrvHK408ORnzO9uK8pIc7rncEhMGdZOIVV8RHVjZQP1PkOtZ7CqQPa+oeLhguBzNr+iu1EtiGDeV4y5VORdEA4aAdFHc8h+gqpTUMtQ10twGje4/2pUj5WsIbx5LxiYyw+9k5np62IPyIqqxwB3X/v7gpCLrnhXyx5nOnEALaw5ADjftqbmvZBmfZqBoLlUyTCR4NVzp76awuDcxx34XtxJ78bcue9granGX7JkmyiGmnzO8OnhoOqzUlPDh7TKWZ3nXoP76lcf+qMT8LKo6KgsPK4P60zHY/D/92cnmXfpUD2gquAaPL9p1uptibET+7Zc7MthlFvuknxHgB4jrYcqTYx2UZDGw0pO/W5HHjuHLqmeG4y+d7hMBu4XV0x+FeDDYtWyljE8i2/lS3PmCAf6hVrDqH4SExE5tTwU08u0fmGipns92nip8HHPK2XM7R+8U2LhBxbkDe4v25XpTWwS4cx0tK45T/t326hWontnIbINeaU7w7M/wzBzT4CNEvIsbSklnUMPhLX4Gw9e1FFTy4i1s1U4lo3N3X6ole2AlsY15pT7EdjS4jFTzKdESzMxOrSHrzNgTTXEaH4uERA5bHkq0E2zdmOqte9e2JsPP7tVyMq2OYX+8QfCeBHhGtjzqtg/ZRk0bzVE79LEcOO48+igxLGXwPaIQN3G6S/8AVGJ+JlYdGQWPnYD9acnsfh/+3ODzDv0lg7QVXENPl+12jwkeMVsie5msbAXEcluNr8CO3C/PksnranBn7J8m1iOmvzN5X6eOh6K/HTw4g0ShmR416H++oVzxT5o8yHTiQVvccwRxv20NxWCjGV9nLSnUXC6YaMqv3s/MdPS5J+ZNePcCd1v7+4IAsveXMozro4PHUHqp7jmP1FWqihlp2tluC07nD+0KjZK15LePJexBkWPiVZfCT1U2YH9R5npVvFaQMayoYLB4uRyNr+qjp5bksO8J9uzi9DCfhF0/Lwt6G3oRWhwOuNRDkf8AM324KlVw5HXG4pXtWTNPJ2OX5AUgx+Uvqy3kAPv91co22ivzUvdspIk0ZN89nFjxUqBdT1BHLhdetOcAcx1M6F28E3HiqtYCJA4KLtKH3ZWIG4QZmNrZne+pHYAW/Mao44RTxR0sfy2uft91NSXe50jt64DZ7SxSsNEVTc2uWsNVUeWl+tV8Nwd08ZncbDgOZ/F13PUhjsg81xkw/iRjreMSDoA5a1h1so14+I1DiNI2khiaPmcCSfpp4BdwyGRzjwG5Vne/Z800mHWKNmDlwgHNly3J5CwOhP8ANWr7IQCnikqJdC61udtfc2SLHc8zmRR9b+P9ddX3Fiw0Yl2jiliXhlj1Yn8Kkg5j2CmtM/EHONo2pazDGNF5HfZcRv1HhlKbNwiIOcs5JLdyqnMfVhbpXIo5pTmkNl0a6CEZYhdLZ9+MfIQZJUIBvkEShTfQqb3bKQbEZvWphhrOJKruxV/BoTv2T7Vhiw74OYogWQmEORZ1kN8tyACwOnK+ludqM1K+PeLjmmEFXHLuNjyXn2u7VjlwowWHZGLODJlsRGIze2mmYtbTsb20uQ0r5NwsOaJ6uOLebnkqpuxt7FYCL3OFkUJcsQ8StcniSRZj86vHDWcHFLxir+LQrG2/SYlQm0sIkg5SwEhl8lY5h6Ob9KhNHNEc0ZupxXQTDLKLLvHuNDiozLs7FLKvArJoyn8LEAZT2KiumYg5ptI1ePwxjheN33XLdDZ80MmIWWNlCFA4PJmzWI5G4GpH8tZntfAKiKOoi1Lb35209jdMsCzwufFJ0t4/1lZo8P4nYaERmQ9CEK3uOtmOvHwisph1I2rhlafmaAQfrp4FPZpDG5p4Heux2e0UUTHVGUWNrFbjRWHlpfrU2JYO6CMTtNxxHI/i/wBFxBUh7sh8l32bD7wtETYOMym18rpbUDuCb/lFWMDIqIpKWT5bXH3+y4q7sc2Ru9St5CkaQxg2yXc3PBQpF2PUk8+Nm6Vex9zG0zYW7yRYeChowTIXFRNlSZZ4+5y/MGk2ASllWG8wR9/srVY28V+SgbWxwixkkMtkzESRMdAwYcLn4swNX8dwmYuNVGMzTvtw/R5qvSVjAdi7Q8Ov7CcbBwUL5QLpLHwytbMo4EDgRbQ29eNMcLfT1LRMB/kAseH153UdQHxkt/2leN6RkkL2uGS47snEdtMtvXpVDtDSufLE5vHu+unuVNRSANcD4owW2hCcn34rZUIGrMBqQejG5vy48KusxanikdCPkY3Q+HDqojTPc0P4kpdicWzygsFAyBQEBsuUkgE97m2g+6dKzuI1clc3a5LNbpfx5ny9VdgibCct9Sp+2d5IsBg4WcB5mQe6iHFmKjMf5VGbVuVwOJArfU8Bs2Jg3ABJJpmsBe9Y7tPaEuJlM2IfPIeHJUB+FF+FfqbC5NaGnpmwjTfzWbqap8x13cl12Vs1p2KqQCFza87W0HfWqWL4qzDomyPaTc20UuH0BrHlodawuos0RVirCxH/AD5VfpqiOoibLGbg/wB9VVnhfC8sfvCWbRxf8IvE6m2vIgiuJ5f8RfGQp6eEbYMladfJfmzsWfdB5XUX15AAV5BMdkHyEIqIRtiyJp0800hiLMFUXJ0/52qSoqI6eJ0shsB/fVQQwvmeGM3lStq7NaBgrEElc2nK99D30qhhGKsxGJ0jGkWNtVaxCgNG8NJvcXXLZuPlw0omw75JBz4qwHwuvxL9RfQirtRTNmGu/moqaqfCdN3JbFsXeSLH4OdkUJMqH3sZ4q2UlT/Mpy6NzsRxBFZ6ogNnRPG8ELRwTNeA9hUDD4tklJUKRkKkODZsxBIB7WF9D94aVgcOq5KFu1yXa7S/hyPn6J5PE2U5b6hMcbtsTHJ9yK2VyRqrEaEnopsb8+PCtE/FqeWRsJ+R7dT48OipCme1pfxBRusM8ge1gqXPZn4Dvpmv6dapdnqVzJZXO4d3119gpa2QFrQPFe9vYKFMwN3lk45mvlU8SRwAtoL+nCr+KPp6ZpmI/wAhFhx+nKyhpw+Qhv8AtCT7JxwlxkcMVnykySsNQoUcLj4sxFLsCwmYOFVIMrRuvx/Q5qSrrGE7Fup49P2VY97d2Y8dFlfwutzG/S/EHqp5itjDO6J1wlM8DZm2d9Vke1sJjcC+V2kQA3R1Y5T+Vv249quxUlBM/aNYA7pofS10slmracZS4lv1Vm2LPLNCjzM8xJzAu1wOI0HKvnvaKrc6rfADla02t9ytThkf/rte7UkXumRmPxI3mNf01+lZzKOB+yZXUnC40e6aMgOjEtmXR1PI6kgkd7cLU/o8ThZB8LUMs3mPf9hU5adxftGHVS94d2MPtGBCrZZY1yxSgaqRxV15qbaqfMa2NbOmqgbSxG4SeeAPBZIFjOJwskUjRTJklQ5WXjryIPNSNQf/AMrRRVDHx593Pos1PTPikyb+XVPNlbImikhkdXUM1vCLst+Bcfh6+XKsni+N0dZTzU8TmkgXudx11DT/AMhw5p5h+Gz00scrwddLDhyv09lP3p2VnHvUFmXRx/z5jzPayfsxjHwsvw8p7jtx5H97j5dUwxnD9vHtWDvD1/uCy3HbEjjiZ7sWA0N9L+VbaaijjiLrm6SQV8ssoZYAIwOxI5Ila7BiNSDpfyohoo5Yg65uievlimLbAhalutsrIPeuLsdEH/PmfTvfE9qMY+Jl+HiPcbvPM/rcPPonWC4fsGbV47x9B/b1A2rsiaWSaRFdgrW8QsWsNcg5r08+dN8IxujoqaGnlc0Egm43DXTMf+R48lRxDDZ6mV8rAdNLHjzt090jw2FklkWKFM8rnKq8PMseSgak1rZahjI8978uqRQUz5ZMm7n0WzbvbsQbOw7lmzSyDLLKRqx1sqLyUXNl9TzNZ2pqgLyymwWlggDAGRhRMVjR7pYwAiKQ2ZtXY8zoQAT2vxtWMrMThfB8LTsu3mff9lOIqdwftHnVRhMT91G8zp+uv0pBlHE/dXLpbtqeWGF3hZ4SDmJRrA8BqOdaPs7VubVsgJzNcbW+4S3E4/8A13PboQL3VZ2ThMbjnyxtI4Ju7sxyj8zftx7V9ClpKCF+0cwF3XU+t7LLRTVtQMocQ36LXN0t2Y8DFlTxO1jI/W3ADoo5CqU07pXXKZwQNhbZv1T2oVOueIgV1KuoZTxBFwfQ0A2QRdVzFbtJChOGFlF2MWpHfJfh+Xh0tzS4thIrCZWnv+/j16qzSz7EZLd1LYcO7RvKLGNT05W1YH4gKz8WCyyUplsQ4X0PEdOP5V51U0SZeHNeYoCzqqkAsbEkX5HodNfOqmG0raqbZOJGh3KWeQxtzBTcHI+HnAcZbkKw5MGNgR11PpqKdUDZ8OqxBJ8j9x4X/PAqrMWTx527wlHtVwZhfD4+MDMje5kHJlbVST2YZR+etW6mbVMdTvNg4evApRLKYbTNFy324pNtDb5OGEsf8NmfKoIzZreXD1rJ0WBNbiPws/eAbdxBtbTrvt0/Kv1GIn4TbR6EnS4vf6c122Hj3nR5HCWvlyre9h153HEHnfyqpjWHw0EzYIy4m1yTa1zy6FT4fVPqYzI4Aa7h9+qqO+GwwmawujAlegJBt/cetbPs9iorqc08vztH1H5H4PNIMUozSzCaP5Sden6K/Nz9hh8txZFALdCQNf7n0r3tBiooKcQRfO4fQfk8PMrzDKM1Uxmk+UHTr+grftvHPAiSoEy3y5Wvex6c7niTyA86xeDUENfO6CQuBtcEWtcc+g91oMQqn00YlaAddx+3VcdnbfYYYyyfxGV8rADLlv58fSrdbgTTiIpYO6HNu0k3vp03X6qCnxE/CmaTUg6gC1vryTn2V4MzPiMfIBmdvcxDkqrqxHcsQD+TvWsbTNpI207DcNHrxKoRSma8zhYu9uCb4yR8ROQgzWJVRyUKbEnpqPXQVlK9s+I1Zgj+Rm88L/ngE3hLII87t5UKWAq7KxBKmwIFuQ6nr5UlxKlbSzbJpJ0G9WoJDI3MV6mw7rGkpsI2PQ8LaEn4Qaty4LLHSiWxLjbQcB14/hRNqmmTLw5plhd2kmQHEi6mzCLUDtn6/l4db8tBhOEijIlce/7eHXqqNVPthkt3VY8PAqKFRQqjgALAegp0TdVgLLpQhFCEUISXefeFcIgPu5JWa+VUUkac2a1lGvmeXOpIo85tcDxUUsuzF7E+AVa2D7S45ZPd4mMQA6Bs11HZrgZfPh1q1LQuY3M03VWHEGPdkcLFS90do4WSdliZ3K3Ef8MhAvZjztYeK2nDnSaDB2Ucjpbau8NBysmHxwqBlB0Hj7pzvSgyRN8QmjUHs7qD/f0FdVUAlDdNQ4H1/C7jflv1BSj2tkf4c9/9SK3n7xav099q23NVKr/Rd4LL9g7VaJwl0yM4Jzi4XXiOhtpfyPKjH8Iiqo3TgOztafl49Dzt+kvwnEHwvERIykjfw8PFWreKaOCEhH907HMoQasb3Nx071hsDp566raZGbRgFjcmwG7fzHALTYjNHTQHK7ITqLcT4deKVYLaoxSPDKoDHVMoNtbXHbXUeg82uJYQ/Bnx1VO8kX1vbfw8QRof2qNHiDcQa+GVttP71Xvae0RhAkMSqzDV78Ow0tfXU/8A3TzDMJfjT5KuoeQL2Frb+PgANB+l7W17cOayGJt/73umW7s0c8IWR/fODmYONVN7iw6d6V47TzUNW4xs2bCLCxNiLW38zxCuYdNHUwDM7ORqb8D4dOCq239qtK7JdMiuSMgsG14nqbaX8zW57P4RFSxtqCHZ3NHzcOg5X/SzeLYg+Z5hBGUE7uPj4LTvZIR/hyW5SS3/AN7V7U/6rvFX6X/Rb4JxusgySt8RmkU/0OwH9/U0vpYBEHaalxPr+Fbkfmt0ASbe7aOFjnVZWdC1hIfdkoV7t1tceG+nHlXM+DsrJGy21b4ajlZcfHCnGUnQ+Puom3vaXHFJ7vDRicDQtmsp7LYHN58OlOYqFz25nGyXzYgxjsjRcqy7sbwri0J93JEy2zK6kDXmrWsw08xz5VVljyG1wfBWopdoL2I8QnVRqVFCEUIRQhLN49pPh4GkjjaWS4VEUEkljbgNbDjpXcbQ5wBNguJHFrSQLnksQ3mnnknL4mEQyMBdRGUBtzsxJPnentKGBlmOuFnawyOfeRtin+5u/X2OIwyRZ0BLKVIDXPG99D51XqaIyPztKs0le2JmRw3KybvbTm2ni1mKGPDYe7Kv4pCLC54EgEmw0GnWqc0TYG5b3cfRX4JnTuzWs0ep/ST+17bgkkjwkZuIz72Yjk1rInyJYjl4Otd4fEXPz8AosSmDY8nE+yz+naQr07ljckk6DXU6cBUMcUUDLMAaNTy8VI+SSZ13Ekq04OMYKAyt/mvogPX+w/5yt8/qpJMfrxBHcRN3npz8Tw/7WshYzC6UyP8AnPvy8B/cF5xEK4vDiRP82PRx3/sePn639p5ZMBxAxSaxP3Hpz8W8enkiVjMUpA9nzj35eB/uKrCOVNwSDw00Pet/JFFOyzwHN0PMdFlGSSQuu0kFeamUSv3sh24I5ZcJIQBKfewk82As6fIKwH56SYhEWvz8Cn2GzB0eTiPZOt4dpzbMxbTBDJhsRZmX8MgFjY8ASADY6HXpXEMTZ25b2cPVSzzOgdmtdp9Cq3vlv19siEMcWRCQzFiC1xwtbQedXKaiMb87iqFXXtlZkYN6Qbszzxzh8NCJpFBspjLgX52UgjzvViqDCyz3WCrUZka+8bblbfu5tJ8RAskkbRSXKujAggqbcDrY8daRSNDXEA3C0Ubi5oJFjyTOuF2ihCKEIoQihCX7Z2LBikyTxhwOB1BHkwsRXbJHMN2my4kjbILOF1W4PZngg12984/Cz2HzQK31qwa6Yi11VGHwA3t6pdvxvacD/wBlgohG+QNnyjIitfVF+JtDx0HO/CvKendO43PiuqmpbTtFh4LLlUs3xO7HUk3ZmY8yeJJp1/jgjJOjQLpATJPJzJKf7W2XHhVjDqZXe9yWKqMtuGWxPHmayeGYpV4xNJs5NkxtrAAEm99978uCe1lHT4fG3OzO48bkD0TXYOzImjziEgk8H4jh/lubG3786zmOYjWNnMDp8wAtdtrf/oDS/NN8OpYNmJGxZSee/wAjvskG885acgsGCgKthaw6Ecj1rY9lqeOOgD2tsXEk9f1yWex2VzqnKTcAaf3NG7E5WcAMFDAq1xe46Acz0o7U08clA57m3LSCOn65owOVzanKDYEa/wBzVg29syJY/eGEkg3sn3jof8xxc2/5esdgmJVjpxA2fKCLXdaw/wDkHS/JaHEaWDZmR0WYjlv8zvslOyNlx4pZAiGJ0tYhiynNfjmuRw5GtHimJ1eDzR7STasde4IAItbda3PilFHR02IRuyMyOHEEka+KQOpU81dTxBsysp5EcCDWsBjqIgRq1wv9UiBkgk5EFajuRvb9u/7LGRCR8hOfKCjqttXX4W1HDQ8rcKS1FO6BwsfBPqWpbUNII8Uxn9meCLXX3yD8KvcfNwzfWvRXTAWuvDh8BN7eqsmxtiwYVMkEYQHidST5sbk1XfI55u43VqONsYs0WTCuF2ihCKEIoQihCKEIoQihCzX2ybIJWHFqP8smKT8khGU+ji39Zq5Qy5JbHcVRxCHaRXG8arNcPLkdWtfKwa3XKQbfSm1VBt4HxXtmBH1CR08uylbJyIKcbawU8rmQB5Y2uyMOAU8v5SBprbhWXwfEcNoqcRSWjkbo4WNyfG2t08xCkrKiXOzvMOo10XbaW8bTxLGsZVjYkg9Pw24VHQdmosOqDUTyAsFwL6b9O9fT9rqpxh9XFsoWHMeXTlxULbcLhYXlBEjqQ1+JyGwJ7kEfKmOBzwmWogpzeNpBFt3eBuB0uFUxSOTZxSSizyCD5bvOxRsSFyszxC8iKMtuIzGxI7gA/OvcdnhEtPDUG0bnEnl3QLA9CT6IwqOTJLJELvAFvPfbyCnbM3jaCJo2jLMLkEnr+K9LcQ7NRYjUCogkAYbA213f8baftW6bGH0kWymYcw59efFR9iYGeJ1kIeKNbM7HgVHL+YkaaX41JjGI4bWU5ijtJI7RotqD420sucPpKynmzv7rBqddLfdKcRLndmtbMxa3TMSbfWtRSwbCBkW/KAPoEjqJdrK6TmSVpPsb2QQs2LYf5hEUX5UJzH1c2/oFKa6XPLYcE8w+HZxXO86rSqpq8ihCKEIoQihCKEIoQihCKEIoQo20cCk8TxSjMkilGHY0IXz5tjZMmEnfDy6sn3W/1EP3XHnzHIg1oKSoErNd43rN1lNsX6bjuTjZW8SwQqoDMwuCpAA+f/zzvWOxTszUVlbJI3K1psQb/b+HLintHjMMFMxjrkjhZR8FjMNHKJlWUEarHpYf1ftV+roMXqab4SR0ZBtd2tyPC1rqrDVYfFNt2h1/+OllC2xtNsRJnYW0soHIU2wjCY8Ng2bDcnUnmfwl+IV7qyTMRYDcF+bH2m2HkzqL6WYHmK9xfCo8Sg2TzYjUHkfwjD651HJnAuDvCnY3GYaSUzMstzq0dxY/1UopKDF6am+FjdGAL2drcA9LWumE9Vh8023eHX5aWUjau8SzRMpDKTYBQAR8/wD55WpfhfZmoo62OR2VzRck3/vxz4K1WYzBPTPY24J4WSfZGypMXMmHh0Z/vN/poOLny5DmSK2VVUCJmm87kho6bbP13DevoPZuBSCJIYhlSNQijsKz60qk0IRQhFCEUIRQhFCEUIRQhFCEUIRQhV3fTdSPHxAE5JkuYpbfdJ4g9UNhcdgeIFSRSOjdmao5YmytyuWIY/BSwSGLEIY5BxHEEfiRviXv87HSn0FQ2YXG/ks5UUr4HWO7muNWFWRQhFCEUIXbA4KWeQRQIZJG4KNAB+JzwVR1+VzpVeeobCLnfyVmnpnzusN3NbduXunHgIiAc8z2MstvvEcFXogubDuTxJpDLK6R2Zy0cUTYm5Wqx1GpEUIRQhFCEUIRQhFCEUIRQhFCEUIRQhFCEr3g3fgxkeTEJmtqrDRkPVWGoP6866a4tNwVy5ocLOFwsq3g9nWKw/igH2qP+Wyyr5qbBv6de1MocR4SDzSqfDOMR8lUHOVsrAq34WBVvkwBpjHMyT5TdK5IJI/mFkIbtlUFm/CoLN8luaJJmR/MbIjgkk+UXVv3f9nWLxHinH2WP+azSt5KLhf6te1LpsR4RjzTSDDOMp8gtU3f3ew+DjyYdMt9WYm7OerMdSf05Utc4uNyU1a0NFmiwTWuV0ihCKEIoQihCKEIoQihCKEIoQihCKEIoQihCKEIoQlG8+z4pYH97FHJZSRnQNYgHhcUXtuRa6N2NnxRQJ7qKOO4BORAtyQNTYUXvvRayb0IRQhFCEUIRQhFCEUIRQh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6" name="AutoShape 4" descr="data:image/jpeg;base64,/9j/4AAQSkZJRgABAQAAAQABAAD/2wCEAAkGBxQTEhUUEhQVFRUXGR8WFxcYGCMdHRoeGB8cIiMeHBwbHighHiAtHhkgITQkJSkrLi4xHB8zODMwNy4tLisBCgoKDg0OGxAQGywkICYtLDQ3LjUuLDA4ODc0MDQwMjQwNDQtLCwsLC0sLC00NDAsLCwsLCw0LC00NDQsLCwvL//AABEIAMoAoAMBEQACEQEDEQH/xAAcAAACAwEBAQEAAAAAAAAAAAAABQQGBwMCCAH/xAA+EAACAQIDBgMFBgQFBQEAAAABAgMAEQQSIQUGMUFRYSJxgQcTQpGhFDJScrHBI2KC0RUzU5LwFiSisuHx/8QAGwEAAgMBAQEAAAAAAAAAAAAAAAUDBAYCAQf/xAA3EQABAwIDBQYHAAEEAwEAAAABAAIDBBEFEiETMUFRYQYicYGhsRQykcHR4fAjM0JS8RUkcoL/2gAMAwEAAhEDEQA/ANxoQihCKEIoQihCKEIoQvn7aW9eIkxTYlZXADExqGNgoPhFr21A1606jpm7K1t49Uhlq37a4OgPot/ikDAMpBBFwRwIPAikqfL1QhFCF5kcKCzGwAuSeQFCFnce0ZI2ExY3XKZB+K4uwPa1gBwFYmnxOUVWcuJBJ0vpa/JNnwN2drbgtGrbJSihCKEIoQihCKEIoQihCKEIoQihCKEIoQihC+cMFsWU4gYRVvIrNHroCV536WBN+4p+2ZrYg87rLOOgc6YxjeSr7uVtubBYhsHjDljVWIzG+TKC11I4qVBP/LVRqo43s20fmmFJJJHJsJPJMPbFD77ZbYiCVgYiJEeKQgMpIDC6nUEfUClyZo9jsPudlriJ5WLSkyO8shIVQSFF2OgA+pNCE22ntA4hgsRzRkKVC/HcBrm/KxH6+WdxSeeef4ODiNT/AHD3V6nYxjNq/wAki2lhnJeLKQZLR9bNe2vaxX5GkUdFJHVNgd8wPoeXqrZlDoy8blpNb9JkUIRQhFCEUIRQhFCEUIRQhFCEUIRQhFCEUIUdcDGJDII0Eh0L5Rm+fGvbm1l5YXusq23/AN3tWcQjMVikQAfEyxOth/U1vSr9slJrxP8AeyW3D63T/aP73VM2x7I8Tg8DLiZcSgyJmaJAxDcNC1wOfQ0vTNGxvZHicZgYsTFiUOdMyxOGAXsGuRy6ChC1jYUZgeBZBZlWNWH4S0Srb56Vni4Q4v3v97f72V62am04FXI4VC+fIuf8Vhf50/ytvmtqqVzay7V0vEUIRQhFCEUIRQhFCEUIRQhFCEUIRQhFCEUIVW3/AN5fskGVD/GkuE/lHN/Tl39as0sBmfbhxVWrqBCy/Hgq37HtmH+NiGGmkSHrzY/+ov8AmqziLxcMHBVcMjOV0h4pt7YIJpdmyxQJmLDM7XsFSPxMT3NrAd+1LU0R7HsPNFs2KOdMpXxRte4ZJPEp7EXsR2oQmW9OG8ava6uCjeY1HzBYX7LWb7RQHIydu9p/6+h91foXi5YeKYbA2h7xcjnxpxJ+Icm/Y9/MUywuvFXDmPzDf+fNV6iHZutwTWmSgRQhFCEUIRQhFCEUIRQhFCEUIRQhFCEUIQaELBt6sZNi8S83upcn3Y/4bfcHDlz+960zpa2iijsZmX495v5SSsp6maS4jdbhoVsO6GBEODgQfgDHzfU/U1QlfneXFN4mBjA0cFN2thfewSxf6kbJ/uUj96jUiNk4X3UEUX+nGqf7VA/ahC5beizYeTqqlx5pr+1vWoKqETQujPELuN+RwcqVh94YInWQTJ4ePi4qeP018wKyeFU1dS1AcYX5Toe6fxwV+onp5GWEjb+IWi1s0tRQhFCEUIRQhFCEUIRQhFCFX9sb3QQyiAXkmPFFt4e7sdBpr17V5LmjhMxBIHIXJ8Fy17XSCO+v9vXGPedzqIoyO0pP193Wbd2ja11nREef6TEUJIuHJvs7aqS6C6txytxt1HI+nCnNJXQ1Tbxny4qrLC6M95RP8QJxgRTdApQjlm1JPpYD/dXHxgNYKcf8ST46W9F7sv8AFnPNTdtn+BL3Ur/u0/erU7iyJzhwB9lGwXcB1VSr5etArZsSXNBH1ChT5rofqK+n08wmibI3iFn3tyuLSp1TLlFCEq3pxwhwkzsbWQgfmYWA+ZruNhe4NHFcSPDGFx4L58rTrJL6E3XlLYPDk8fdL9AB+1ZiQWeR1WtjN2A9Fx/xAjGFGNkKhAOWbQg+tyP9tLfjAKw05/4gjx1v6Kzsv8Wcc1L2jtVItDdm45V426nkPXjXdXXQ0rbyHy4ryKF0h7qUSbzuNTFGB3lI+vu6TN7Rtc6zYifP9K18CQLly7bI3ugmlMBvHMOCNbxd0YaHTXr2rSRZpIRMAQDzFiPFLnPa2Qx31/tysFerpFCEUIRQhZlu5gMRgsfNLPCzRvmBmBFhma4a17m9rWGutXKqoh+HaS62XeqFNDK2ocSL5uKf7Xx6SkFYmDg/f8IuOja34fKsNimJUVVGWWOYbjb+NitDTwSxuvwSmcsLi5vqUYaG45G3yuOIvSGnldE4PjNjx81ce0OFjqpGGw/vWjVCRmOhBtYEanvpermFsmlqsocRf5jxtx16lRVDmtjuR4K2+5iMbYdXF8hW2bM4BFrm5vzre5Bly8NyT5tbqpAnUNow0YdCK+Z1NO+CV0bt4T5jw9ocFL2bj2ha4GZD95f3Xv8ArTXCcWNKdnJqw+n6Vepptp3m705xW9GEjAMk6LfkT4vVRqPUVuYP87c0XeHMJNK9sRs828VzTe7BFGcYmOy8dbH0U6n0FSmGQGxaVwJ4yCQ4WHVZZvtvc2NcKgKQIfCvNj+Jv2HKm9JSbLvO3pJW1m17rfl91XcHhXlkWOMXdzlUdz17cz2vVqSQRtLiqcUTpHBo4r6Ajw8SxJhS40QKBmyuQotcWN+XKsy4Zr34rWDTcqpicP7ppFck2OpJvcAaHtpasBijJoqrKXE2+U8bcNehTmnLXR3A8VHgLGwub6F2OpueQv8AK54C1U6iV0ri+Q3PDyUrGhosNE22Rj0iJLRMXJ+/4TYdF1vw+dPsLxKipYwyxzHebfxsFTqIJZHX4JBvHgMRjcfDLBCyxplAmJFjla5a17i17WOulbmlqIfh3EOvm3LPVMMrqhpAtl4rTapq+ihCKEJHtze3C4U5ZZLv+BfEw8wOHrU0cEknyhQy1EcXzlVef2n4ZtGw0rL3yH6FqsHDZCNbKp/5SIHiu+C2tgsVph391Nyik0DnoL3F/I/OkOJdnWPaSG5TzG7zTOkxRrjYOv0K5Yk+Akchm73XW3Y6WrABjmSZHaG9j7J9cFtwqftLeSSOeYYd7KV93f8ADa1ynQ6Wv519M7O4QGUjJZW2ebnrY6gH3WRxTE3CZ0cZ0GnnxVk3FlwMKCKR8+IxNs1gTbNwTMvPW57nXhoxqg+S5t3RovKQxx2aXXedU22jspIpCmUFbZkNhex79Qf1HWvm+MUZpJQWE5Xf1lpqWXaN13hQMTOYVLWZ0AvYasP7j9P0WwRCokDLhpPEmw/Smkfs2l1ibct6zPF4ppHZ34t4r8vIdha3pX2bDoYKeEU8JBDQL+PXqd6+fVj5ZZDLICM27wXBxfhyF78h59ONWpJWNIDiBfcoI43uBLQTberRu3u0ZAJJwVX4UOhbueg/X9cVj3anZ/4KM68Xb7dB16rR4Zgl/wDJUDwH5/CvOy9kJI4jCKq2u1lHAcuHEn9D0rMYVTPrpy+VxIG/U69E+qHthZZoGqVb9S4GZDFG+TEYa+W4Ivl4pmbidLjuNOOv0alD47G3dOizVWY5LtDrPGqrezd5JJJ4RiHuoX3d/wAV72L9Tra/lS7tFhAfSPlibd4sethqQPde4XibjM2OQ6HTz4K4YY+AE8xm73bW3c62r5mWOfJkbqb2HstdcBtyuuN2tgsLpiH97Nzij1CHobaX8z8q3+G9nWMaCW5jzO7ySGrxRrTYut0C4Qe0/DLouGlVe2QfQNT4YbIBpZLP/KRE8VaNh724XFHLFIA/4G8LHyB4+lV5IJI/mCtxVEcvyFPKhUyT7045o4SImCSP4VY/CObeg+pFVKysbSR5y3Nra3NSRxGU5QbdVlEu57N4kmWS9ySQdT53NzfnUEXbVrTllgLfA/YgKpJ2dLu82S56j9r1gdzWzXmcBeYXifXlUdd20BjLaVhBPE208uK6puzoDrzOuOQVgGzImBVVgKjS2S5FuRIbjWQOIVQfmc9+b/6P4T8U8WXKGi3gpEN0GX79tTa5IvzNyfmTXJinq3GVrXE87X9h9l3mZGA0kBZYI8vh/D4flpX2unlEsTZG8QF84qIzHK5p4FaF7LoYos08oOZvDG1rhQOOg1BJ59By1rO4ni8Dak0r3ZbAHXdr1T3DKF2x2wF7q47fmSfIsDq0oDlbaqfCfCWGgBIF9b6CldVFS1zdiXgneLEXCaRukhOayxzHe1R0zJ9jKSqSrK76KR1AUE6+VJ29mRm70mnh+/yrJr9NGpjudu9NtZGnxEjLGxKl1Fi3VY7ggAcLkH1rZUuyo6UU8A8/H3KQywvqKjbS7uARvju9NslFnw8jPGpCh2FyvRZLWBB4XAHpRVbKspTTzjz8PYoihfT1G2i3cQl2B9qjvlT7GXlYhVVH0YnoCpI186xruzIzd2TTw/f4T4V+mrVsewJkgzrO6rKQha+ijwjwhjoQCTbW+ppxSxUtC3Yh4B3m5AJVaR0kxzWVO9qMMUuWeIHMvhka1gwPDQ6kg8+h56U0wzF4HVIpWOzXBOm7TqleJ0LtjtiLWWemPN4fxeH56VoqiURROkdwBSKnjMkrWjiVqc13GX7l9Re4JtzFiPmDXxQRT0jhK5rgedre4+y+j5mSAtBBUc7MiUBWWAKdLZLE35AluNdDEKovzNe/N/8AR/C4NPFlylot4Kv47c1sxMLgryDcR68619D20AjDaphJHEW18uCQVPZ0F14XWHIrzFuey+J51jtqCAdD53FjfnUkvbVrjligLh1P2AK5j7OlvedJY9B+1q+62OaSECVg8ieFmHxDk3qPqDU9HWNq484bl1tbkrckRiOUm/VRN5MUrMqLYst8zc1Bt4QeRNgTbkO9LcaxH4dgjjPfPoPyVYpIM5u7ckygDhWIc4uNzvTUCy74eEFJZCARGAFB4F26jmACDbnftWhwenjbDJVyC+XcPDX8KlUvcXCNvFccPBcpGptmIUHpfn5/vS2kiNbVhsh+Y3J9VYkdso7tG5WjHOMNBaIAHRV56nmevWtzUyso6YvaNGjQeyURtMrwDxWV7X3eM88oi1myiYKTrKNQ3H4wQD3zHoK77M4m99MTKb94g9L6jy/CpYxQtdJ3BY2+q97mYvwPh2ujqSwFrHXiLHmDxBHOk/bCjLKhtW0Xa4W8x+Ru8CreBT3iMDtHN9inW0MY8CGYut4/Eoy2zHkpJY6Hhp50iwYv+NY2FtyTbfw48AmlYWthc6Q6BRttbq4LbsC4mFvdTWsXAFww+CZeo9D6VvgQRcJPuVk3LwbYTCQ4afKrxjJmH3X10Ibhc34HWvV4jfTBti8JNhoMrPIMmY/dTXUluFxbgNaEKt7F3VwWwoGxMze9mtYOQLlj8EK9T6n0rwkAXK93qTs/GPOgmDreTxMMt8p5qCGGg4a+dYHGS/417Zm2INt/DhwKcUZa6FrozoUl3zxfgTDrd3YhiLXOnAWHMngAOVPex9GX1Dqtws1ot5n8Df4hK8dntCIG6ud7BeNkbvGCeIS6TZTMVB1iGgXh8ZJJ7ZR1NOO02JvZTAxG3eAHW2p8vyqmD0LWyd/U2+i1TAuMTBaUAnVW5ajmOnWuKaVlZTB7ho4aj3V2RpiksOCq+IgsXjY3ykqT1tz8/wB6w1XEaKrLYz8puD6pvE7axguG9dsRCAkUgAAkBDAcA69ByBAJtyt3pljFPG6GOrjFs28eOv5Veme4OMbuC4MAeNZ5ri03G9XSLpzu3ilVmRrBmtlbmwF/CTzIuSL8j2rb4LiPxDDHIe+PUfkJVVQZDdu5QNqwIs7BBlA4i+hZtSeNun/l1pR2h2bZgxjQDvJ53VmizFtyUtwPDMfjuw/f1Gl/MVSxCECKKRo0LbeYOqlhddzmnn7pzs3AyvBKbLZsroAeLKSDe/DRVt3rRUVA74B0VwQ8XHmOPmqUsw2wdbcoWFjie4bEJDKGsUkNiOBFlLKwOvGoaDBmuia85mSNJuf+9LeC6mq7OI0IKsW1MIz4cAMZGWzX0u1uPDThTfEKU1FM6IHW3qFWhkDJA5ZhvPtNoMTh5oiM6At5i40PY+IVX7HU7nR1DHi2rfqL/pVsdn2b4nt6/TRXSPa+zMWqzyvDHIBrncJIp6XuCelxcGnNRSuc0wyNuDw4FcRVEbrSNIuqNvDjY8biY4MMp9yDqxJu/VjfgANB5kntHJT0+E0clQGhrrWHO53KH4h9fUthBu0G58lV8TtaXZ22mMD5I55EMoIurBzZiRcXsSTe4Oppbg0pko2X3jT6bvRM6ptpSt7aYi4kQ24XUFlPoBceopoqyo+8ftawOGUrhz9pcCyrHog83ta3lehFlmexNuT7U2pBJi2BEZLqiiyJbhYEnnbUm+gpXjMpjo323nT67/RWaVt5Qrju9jo8FiZIMSp9yTowJunRhbiCND5Ajuyjp6fFqOOoLQ51rHncb0s+IfQVLoSSGk3HmrzJtfZmEVp4nhkkI0yOHkY9L3JHS5sBUlPSuDRDG2wHDgFNLURtvI4i6pe7G02nxOImlIzuA3kLnQdh4RSbtjTubHTsYL6u+pt+13gU+0fK93T6arT9l4Rkw5BYxs12vpdb8OOnCrGH0pp6ZsROtvUqzNIHyFyrmKjiTKFxCTSlrBIzcniTdQzMTpxpRX4M1sTnjM+RxFj/ANaWtzVmGru4DQAKdtLAypBEbLZczuCeDMQBa3HRmv3qatoHfANiuAGC58hw81zFMNsXW3pNjvu5h8FmP7ep1t5Gs7h8IMUsjhoG28ydFdmdZzWjn7JlsqBGnUOMwPAX0DLqDxt1/wDHpV3s9s3TFj2gneDysoq3MG3BRtnwzSXvxB4dQKjx+MisvzAXtG7/ABKDs2RfEjXMd9GTip1sycb2HhIsbgL0IJQ1UQaaeqHcdr4Hn0v/AGiJY3Xzx7x6qRvjtb7Pgo4sLJnklbIpQgtY5ixAGvIi44Xrb0Yp42jO4ZGt3k8Bp+Ekq3SkHIO8TZZnsXYkmJDMpAUHVm5k6+Z43v3q3i3aCnw1zY3NJJF7C2gSuhwqWsBfmsL7yv1pMRgpCiSPGRqMjEKb87cPpVugq6XE4NswdDzBUVTHUUMmQu/ChYjESTOWctI7cTxJ+VXL09K25IaOpA91VO3qXbi4+F1LwewcRJwiZR1cZf8A21+lKqrtJh1OL7QOPJuv69VcgwarlOrco66ftW7YuyBhgbeOVhqxHhUdPL6mvnmMYzLibwXd1g3N/t59AtZQYeyjaQ3Vx3n+4LN/amVkxkEcLBmCKhIN/Ezm17c9b067PteKdxcLXdp9FHWkF4A5L6U5+tP1RXxgnAV4vVePZLLGMVKsjBS0VlJNtQwOl+dIe0DXmnaWi9na/RXaIjOb8lpe2tkDEgX8EqjRgPCw6eX1FJcHxmXDHkt7zDvb/bj6FSV+HsrGgO0cNx/uCqOM2DiI+MTMOqDN/wCuvzFfQ6XtJh1QL7QNPJ2n69Vk58Gq4jo3MOmv7UTD4iSFwyFo3XgeBHzpreCqbcEOHQg+ypjb0ztxafCymrJiMbIEeR5CdTnYlRbnbh9Kp19XS4ZBtnjoOZKtU0dRXSZA78L821sSTDBWYgqToy8iNfMcL37VUwntBT4k50bWkEC9jbUKWuwqWjAfmuL7xzWmbnbW+0YKSLFSZJImyMXIDWGUqSDrzAueNqqVgp5GnI4ZHN3g8Dp+U0pHSgDOO8DZR9oyL4UW4jvqz8WOl2fha48IFhYFuoAxFdVRFop6UdxuviefW39oncUbr55N59FO2N4po7X4k8OgNGARk1l+QKKx3+JM958L92UcvA/lyPoSR/V2p1j9GZoRI3e324/T8qrRy5XZTxVbDF+BsnXm3l0Hfny61jLBm/emm9fkESEgqospuG6kggnvobXr1zngWJ38EABfuDwSRAiMZQTmtyuenSu6iqlqCHSm5AAv0C5jiZGCGC2t0n2hsYYrEZ3JESKE04uQSTboNbX+VO8Pxt+G0booR33G9zwFrDxJ+iXVWHNq5w+T5Wjdz/SINq4XDIqiwYgFlQXIJ1sT68zeuW4XieKSGSxI/wCTjYeV/sun1tHRtyEgdB+lzG+CE+GKVvK396sP7KzR/wCpNG3xdZRDGY3fJG8+DVNwWK+1XJDoiaFToWJ5nsB9SelKaykNCQ3O15PFpuB+1egm24vlLbcCLKPtHdqOaeHESAn7PKpBB1NsrZHJ5XsQT3HOmmEzyU8O3teO9nAcOTh91DUsa9+Tjw/C0nCYhZAGQ3B+nYjke1a1kjZGhzDcHiljmlpsV8d4LDPIypGpd20VVFya8kkbG0vebAcV0GlxsFqu4uy4sLiPs+YPiShedlP+WBa0anrrcnsKyWK1ElTDtrWjvZoPHmT9kyp2NY7Jx4/hW7G4r7LYgO6PoFGpUjmOxH1A60so6Q1xLc7WEcXGwP7Us82wF8pdfgBdQjvggPiilXzt/emzOys0n+nNG7wddUTjMbfnjePFq6T7VwuJRlNiwBKq4sSRrYH05G9V3YXieFyCSxA/5NNx52+6lZW0dY3ICD0P7Rs/YwwuIzoSYnUprxQkgi/UaWv8+tdYhjb8So2xTDvtN7jiLWPgR9FzSYc2knL4/lcN3L9JxjMEkoAkGYA5rcrjr1pJT1UtOS6I2JBF+hTGSJkgAeL63X5PEgJLKLMbluhAAB7aC164a55Fgd3BdEBfpYpxN06818+o78ufWvLB+7Qo3KybsYX70p5+BPLmfUgD+nvWzwCjMMJkdvd7cPr+ErrJczso4L1vNi9BCPiF3/L09Tf0BrvHK408ORnzO9uK8pIc7rncEhMGdZOIVV8RHVjZQP1PkOtZ7CqQPa+oeLhguBzNr+iu1EtiGDeV4y5VORdEA4aAdFHc8h+gqpTUMtQ10twGje4/2pUj5WsIbx5LxiYyw+9k5np62IPyIqqxwB3X/v7gpCLrnhXyx5nOnEALaw5ADjftqbmvZBmfZqBoLlUyTCR4NVzp76awuDcxx34XtxJ78bcue9granGX7JkmyiGmnzO8OnhoOqzUlPDh7TKWZ3nXoP76lcf+qMT8LKo6KgsPK4P60zHY/D/92cnmXfpUD2gquAaPL9p1uptibET+7Zc7MthlFvuknxHgB4jrYcqTYx2UZDGw0pO/W5HHjuHLqmeG4y+d7hMBu4XV0x+FeDDYtWyljE8i2/lS3PmCAf6hVrDqH4SExE5tTwU08u0fmGipns92nip8HHPK2XM7R+8U2LhBxbkDe4v25XpTWwS4cx0tK45T/t326hWontnIbINeaU7w7M/wzBzT4CNEvIsbSklnUMPhLX4Gw9e1FFTy4i1s1U4lo3N3X6ole2AlsY15pT7EdjS4jFTzKdESzMxOrSHrzNgTTXEaH4uERA5bHkq0E2zdmOqte9e2JsPP7tVyMq2OYX+8QfCeBHhGtjzqtg/ZRk0bzVE79LEcOO48+igxLGXwPaIQN3G6S/8AVGJ+JlYdGQWPnYD9acnsfh/+3ODzDv0lg7QVXENPl+12jwkeMVsie5msbAXEcluNr8CO3C/PksnranBn7J8m1iOmvzN5X6eOh6K/HTw4g0ShmR416H++oVzxT5o8yHTiQVvccwRxv20NxWCjGV9nLSnUXC6YaMqv3s/MdPS5J+ZNePcCd1v7+4IAsveXMozro4PHUHqp7jmP1FWqihlp2tluC07nD+0KjZK15LePJexBkWPiVZfCT1U2YH9R5npVvFaQMayoYLB4uRyNr+qjp5bksO8J9uzi9DCfhF0/Lwt6G3oRWhwOuNRDkf8AM324KlVw5HXG4pXtWTNPJ2OX5AUgx+Uvqy3kAPv91co22ivzUvdspIk0ZN89nFjxUqBdT1BHLhdetOcAcx1M6F28E3HiqtYCJA4KLtKH3ZWIG4QZmNrZne+pHYAW/Mao44RTxR0sfy2uft91NSXe50jt64DZ7SxSsNEVTc2uWsNVUeWl+tV8Nwd08ZncbDgOZ/F13PUhjsg81xkw/iRjreMSDoA5a1h1so14+I1DiNI2khiaPmcCSfpp4BdwyGRzjwG5Vne/Z800mHWKNmDlwgHNly3J5CwOhP8ANWr7IQCnikqJdC61udtfc2SLHc8zmRR9b+P9ddX3Fiw0Yl2jiliXhlj1Yn8Kkg5j2CmtM/EHONo2pazDGNF5HfZcRv1HhlKbNwiIOcs5JLdyqnMfVhbpXIo5pTmkNl0a6CEZYhdLZ9+MfIQZJUIBvkEShTfQqb3bKQbEZvWphhrOJKruxV/BoTv2T7Vhiw74OYogWQmEORZ1kN8tyACwOnK+ludqM1K+PeLjmmEFXHLuNjyXn2u7VjlwowWHZGLODJlsRGIze2mmYtbTsb20uQ0r5NwsOaJ6uOLebnkqpuxt7FYCL3OFkUJcsQ8StcniSRZj86vHDWcHFLxir+LQrG2/SYlQm0sIkg5SwEhl8lY5h6Ob9KhNHNEc0ZupxXQTDLKLLvHuNDiozLs7FLKvArJoyn8LEAZT2KiumYg5ptI1ePwxjheN33XLdDZ80MmIWWNlCFA4PJmzWI5G4GpH8tZntfAKiKOoi1Lb35209jdMsCzwufFJ0t4/1lZo8P4nYaERmQ9CEK3uOtmOvHwisph1I2rhlafmaAQfrp4FPZpDG5p4Heux2e0UUTHVGUWNrFbjRWHlpfrU2JYO6CMTtNxxHI/i/wBFxBUh7sh8l32bD7wtETYOMym18rpbUDuCb/lFWMDIqIpKWT5bXH3+y4q7sc2Ru9St5CkaQxg2yXc3PBQpF2PUk8+Nm6Vex9zG0zYW7yRYeChowTIXFRNlSZZ4+5y/MGk2ASllWG8wR9/srVY28V+SgbWxwixkkMtkzESRMdAwYcLn4swNX8dwmYuNVGMzTvtw/R5qvSVjAdi7Q8Ov7CcbBwUL5QLpLHwytbMo4EDgRbQ29eNMcLfT1LRMB/kAseH153UdQHxkt/2leN6RkkL2uGS47snEdtMtvXpVDtDSufLE5vHu+unuVNRSANcD4owW2hCcn34rZUIGrMBqQejG5vy48KusxanikdCPkY3Q+HDqojTPc0P4kpdicWzygsFAyBQEBsuUkgE97m2g+6dKzuI1clc3a5LNbpfx5ny9VdgibCct9Sp+2d5IsBg4WcB5mQe6iHFmKjMf5VGbVuVwOJArfU8Bs2Jg3ABJJpmsBe9Y7tPaEuJlM2IfPIeHJUB+FF+FfqbC5NaGnpmwjTfzWbqap8x13cl12Vs1p2KqQCFza87W0HfWqWL4qzDomyPaTc20UuH0BrHlodawuos0RVirCxH/AD5VfpqiOoibLGbg/wB9VVnhfC8sfvCWbRxf8IvE6m2vIgiuJ5f8RfGQp6eEbYMladfJfmzsWfdB5XUX15AAV5BMdkHyEIqIRtiyJp0800hiLMFUXJ0/52qSoqI6eJ0shsB/fVQQwvmeGM3lStq7NaBgrEElc2nK99D30qhhGKsxGJ0jGkWNtVaxCgNG8NJvcXXLZuPlw0omw75JBz4qwHwuvxL9RfQirtRTNmGu/moqaqfCdN3JbFsXeSLH4OdkUJMqH3sZ4q2UlT/Mpy6NzsRxBFZ6ogNnRPG8ELRwTNeA9hUDD4tklJUKRkKkODZsxBIB7WF9D94aVgcOq5KFu1yXa7S/hyPn6J5PE2U5b6hMcbtsTHJ9yK2VyRqrEaEnopsb8+PCtE/FqeWRsJ+R7dT48OipCme1pfxBRusM8ge1gqXPZn4Dvpmv6dapdnqVzJZXO4d3119gpa2QFrQPFe9vYKFMwN3lk45mvlU8SRwAtoL+nCr+KPp6ZpmI/wAhFhx+nKyhpw+Qhv8AtCT7JxwlxkcMVnykySsNQoUcLj4sxFLsCwmYOFVIMrRuvx/Q5qSrrGE7Fup49P2VY97d2Y8dFlfwutzG/S/EHqp5itjDO6J1wlM8DZm2d9Vke1sJjcC+V2kQA3R1Y5T+Vv249quxUlBM/aNYA7pofS10slmracZS4lv1Vm2LPLNCjzM8xJzAu1wOI0HKvnvaKrc6rfADla02t9ytThkf/rte7UkXumRmPxI3mNf01+lZzKOB+yZXUnC40e6aMgOjEtmXR1PI6kgkd7cLU/o8ThZB8LUMs3mPf9hU5adxftGHVS94d2MPtGBCrZZY1yxSgaqRxV15qbaqfMa2NbOmqgbSxG4SeeAPBZIFjOJwskUjRTJklQ5WXjryIPNSNQf/AMrRRVDHx593Pos1PTPikyb+XVPNlbImikhkdXUM1vCLst+Bcfh6+XKsni+N0dZTzU8TmkgXudx11DT/AMhw5p5h+Gz00scrwddLDhyv09lP3p2VnHvUFmXRx/z5jzPayfsxjHwsvw8p7jtx5H97j5dUwxnD9vHtWDvD1/uCy3HbEjjiZ7sWA0N9L+VbaaijjiLrm6SQV8ssoZYAIwOxI5Ila7BiNSDpfyohoo5Yg65uievlimLbAhalutsrIPeuLsdEH/PmfTvfE9qMY+Jl+HiPcbvPM/rcPPonWC4fsGbV47x9B/b1A2rsiaWSaRFdgrW8QsWsNcg5r08+dN8IxujoqaGnlc0Egm43DXTMf+R48lRxDDZ6mV8rAdNLHjzt090jw2FklkWKFM8rnKq8PMseSgak1rZahjI8978uqRQUz5ZMm7n0WzbvbsQbOw7lmzSyDLLKRqx1sqLyUXNl9TzNZ2pqgLyymwWlggDAGRhRMVjR7pYwAiKQ2ZtXY8zoQAT2vxtWMrMThfB8LTsu3mff9lOIqdwftHnVRhMT91G8zp+uv0pBlHE/dXLpbtqeWGF3hZ4SDmJRrA8BqOdaPs7VubVsgJzNcbW+4S3E4/8A13PboQL3VZ2ThMbjnyxtI4Ju7sxyj8zftx7V9ClpKCF+0cwF3XU+t7LLRTVtQMocQ36LXN0t2Y8DFlTxO1jI/W3ADoo5CqU07pXXKZwQNhbZv1T2oVOueIgV1KuoZTxBFwfQ0A2QRdVzFbtJChOGFlF2MWpHfJfh+Xh0tzS4thIrCZWnv+/j16qzSz7EZLd1LYcO7RvKLGNT05W1YH4gKz8WCyyUplsQ4X0PEdOP5V51U0SZeHNeYoCzqqkAsbEkX5HodNfOqmG0raqbZOJGh3KWeQxtzBTcHI+HnAcZbkKw5MGNgR11PpqKdUDZ8OqxBJ8j9x4X/PAqrMWTx527wlHtVwZhfD4+MDMje5kHJlbVST2YZR+etW6mbVMdTvNg4evApRLKYbTNFy324pNtDb5OGEsf8NmfKoIzZreXD1rJ0WBNbiPws/eAbdxBtbTrvt0/Kv1GIn4TbR6EnS4vf6c122Hj3nR5HCWvlyre9h153HEHnfyqpjWHw0EzYIy4m1yTa1zy6FT4fVPqYzI4Aa7h9+qqO+GwwmawujAlegJBt/cetbPs9iorqc08vztH1H5H4PNIMUozSzCaP5Sden6K/Nz9hh8txZFALdCQNf7n0r3tBiooKcQRfO4fQfk8PMrzDKM1Uxmk+UHTr+grftvHPAiSoEy3y5Wvex6c7niTyA86xeDUENfO6CQuBtcEWtcc+g91oMQqn00YlaAddx+3VcdnbfYYYyyfxGV8rADLlv58fSrdbgTTiIpYO6HNu0k3vp03X6qCnxE/CmaTUg6gC1vryTn2V4MzPiMfIBmdvcxDkqrqxHcsQD+TvWsbTNpI207DcNHrxKoRSma8zhYu9uCb4yR8ROQgzWJVRyUKbEnpqPXQVlK9s+I1Zgj+Rm88L/ngE3hLII87t5UKWAq7KxBKmwIFuQ6nr5UlxKlbSzbJpJ0G9WoJDI3MV6mw7rGkpsI2PQ8LaEn4Qaty4LLHSiWxLjbQcB14/hRNqmmTLw5plhd2kmQHEi6mzCLUDtn6/l4db8tBhOEijIlce/7eHXqqNVPthkt3VY8PAqKFRQqjgALAegp0TdVgLLpQhFCEUISXefeFcIgPu5JWa+VUUkac2a1lGvmeXOpIo85tcDxUUsuzF7E+AVa2D7S45ZPd4mMQA6Bs11HZrgZfPh1q1LQuY3M03VWHEGPdkcLFS90do4WSdliZ3K3Ef8MhAvZjztYeK2nDnSaDB2Ucjpbau8NBysmHxwqBlB0Hj7pzvSgyRN8QmjUHs7qD/f0FdVUAlDdNQ4H1/C7jflv1BSj2tkf4c9/9SK3n7xav099q23NVKr/Rd4LL9g7VaJwl0yM4Jzi4XXiOhtpfyPKjH8Iiqo3TgOztafl49Dzt+kvwnEHwvERIykjfw8PFWreKaOCEhH907HMoQasb3Nx071hsDp566raZGbRgFjcmwG7fzHALTYjNHTQHK7ITqLcT4deKVYLaoxSPDKoDHVMoNtbXHbXUeg82uJYQ/Bnx1VO8kX1vbfw8QRof2qNHiDcQa+GVttP71Xvae0RhAkMSqzDV78Ow0tfXU/8A3TzDMJfjT5KuoeQL2Frb+PgANB+l7W17cOayGJt/73umW7s0c8IWR/fODmYONVN7iw6d6V47TzUNW4xs2bCLCxNiLW38zxCuYdNHUwDM7ORqb8D4dOCq239qtK7JdMiuSMgsG14nqbaX8zW57P4RFSxtqCHZ3NHzcOg5X/SzeLYg+Z5hBGUE7uPj4LTvZIR/hyW5SS3/AN7V7U/6rvFX6X/Rb4JxusgySt8RmkU/0OwH9/U0vpYBEHaalxPr+Fbkfmt0ASbe7aOFjnVZWdC1hIfdkoV7t1tceG+nHlXM+DsrJGy21b4ajlZcfHCnGUnQ+Puom3vaXHFJ7vDRicDQtmsp7LYHN58OlOYqFz25nGyXzYgxjsjRcqy7sbwri0J93JEy2zK6kDXmrWsw08xz5VVljyG1wfBWopdoL2I8QnVRqVFCEUIRQhLN49pPh4GkjjaWS4VEUEkljbgNbDjpXcbQ5wBNguJHFrSQLnksQ3mnnknL4mEQyMBdRGUBtzsxJPnentKGBlmOuFnawyOfeRtin+5u/X2OIwyRZ0BLKVIDXPG99D51XqaIyPztKs0le2JmRw3KybvbTm2ni1mKGPDYe7Kv4pCLC54EgEmw0GnWqc0TYG5b3cfRX4JnTuzWs0ep/ST+17bgkkjwkZuIz72Yjk1rInyJYjl4Otd4fEXPz8AosSmDY8nE+yz+naQr07ljckk6DXU6cBUMcUUDLMAaNTy8VI+SSZ13Ekq04OMYKAyt/mvogPX+w/5yt8/qpJMfrxBHcRN3npz8Tw/7WshYzC6UyP8AnPvy8B/cF5xEK4vDiRP82PRx3/sePn639p5ZMBxAxSaxP3Hpz8W8enkiVjMUpA9nzj35eB/uKrCOVNwSDw00Pet/JFFOyzwHN0PMdFlGSSQuu0kFeamUSv3sh24I5ZcJIQBKfewk82As6fIKwH56SYhEWvz8Cn2GzB0eTiPZOt4dpzbMxbTBDJhsRZmX8MgFjY8ASADY6HXpXEMTZ25b2cPVSzzOgdmtdp9Cq3vlv19siEMcWRCQzFiC1xwtbQedXKaiMb87iqFXXtlZkYN6Qbszzxzh8NCJpFBspjLgX52UgjzvViqDCyz3WCrUZka+8bblbfu5tJ8RAskkbRSXKujAggqbcDrY8daRSNDXEA3C0Ubi5oJFjyTOuF2ihCKEIoQihCX7Z2LBikyTxhwOB1BHkwsRXbJHMN2my4kjbILOF1W4PZngg12984/Cz2HzQK31qwa6Yi11VGHwA3t6pdvxvacD/wBlgohG+QNnyjIitfVF+JtDx0HO/CvKendO43PiuqmpbTtFh4LLlUs3xO7HUk3ZmY8yeJJp1/jgjJOjQLpATJPJzJKf7W2XHhVjDqZXe9yWKqMtuGWxPHmayeGYpV4xNJs5NkxtrAAEm99978uCe1lHT4fG3OzO48bkD0TXYOzImjziEgk8H4jh/lubG3786zmOYjWNnMDp8wAtdtrf/oDS/NN8OpYNmJGxZSee/wAjvskG885acgsGCgKthaw6Ecj1rY9lqeOOgD2tsXEk9f1yWex2VzqnKTcAaf3NG7E5WcAMFDAq1xe46Acz0o7U08clA57m3LSCOn65owOVzanKDYEa/wBzVg29syJY/eGEkg3sn3jof8xxc2/5esdgmJVjpxA2fKCLXdaw/wDkHS/JaHEaWDZmR0WYjlv8zvslOyNlx4pZAiGJ0tYhiynNfjmuRw5GtHimJ1eDzR7STasde4IAItbda3PilFHR02IRuyMyOHEEka+KQOpU81dTxBsysp5EcCDWsBjqIgRq1wv9UiBkgk5EFajuRvb9u/7LGRCR8hOfKCjqttXX4W1HDQ8rcKS1FO6BwsfBPqWpbUNII8Uxn9meCLXX3yD8KvcfNwzfWvRXTAWuvDh8BN7eqsmxtiwYVMkEYQHidST5sbk1XfI55u43VqONsYs0WTCuF2ihCKEIoQihCKEIoQihCzX2ybIJWHFqP8smKT8khGU+ji39Zq5Qy5JbHcVRxCHaRXG8arNcPLkdWtfKwa3XKQbfSm1VBt4HxXtmBH1CR08uylbJyIKcbawU8rmQB5Y2uyMOAU8v5SBprbhWXwfEcNoqcRSWjkbo4WNyfG2t08xCkrKiXOzvMOo10XbaW8bTxLGsZVjYkg9Pw24VHQdmosOqDUTyAsFwL6b9O9fT9rqpxh9XFsoWHMeXTlxULbcLhYXlBEjqQ1+JyGwJ7kEfKmOBzwmWogpzeNpBFt3eBuB0uFUxSOTZxSSizyCD5bvOxRsSFyszxC8iKMtuIzGxI7gA/OvcdnhEtPDUG0bnEnl3QLA9CT6IwqOTJLJELvAFvPfbyCnbM3jaCJo2jLMLkEnr+K9LcQ7NRYjUCogkAYbA213f8baftW6bGH0kWymYcw59efFR9iYGeJ1kIeKNbM7HgVHL+YkaaX41JjGI4bWU5ijtJI7RotqD420sucPpKynmzv7rBqddLfdKcRLndmtbMxa3TMSbfWtRSwbCBkW/KAPoEjqJdrK6TmSVpPsb2QQs2LYf5hEUX5UJzH1c2/oFKa6XPLYcE8w+HZxXO86rSqpq8ihCKEIoQihCKEIoQihCKEIoQo20cCk8TxSjMkilGHY0IXz5tjZMmEnfDy6sn3W/1EP3XHnzHIg1oKSoErNd43rN1lNsX6bjuTjZW8SwQqoDMwuCpAA+f/zzvWOxTszUVlbJI3K1psQb/b+HLintHjMMFMxjrkjhZR8FjMNHKJlWUEarHpYf1ftV+roMXqab4SR0ZBtd2tyPC1rqrDVYfFNt2h1/+OllC2xtNsRJnYW0soHIU2wjCY8Ng2bDcnUnmfwl+IV7qyTMRYDcF+bH2m2HkzqL6WYHmK9xfCo8Sg2TzYjUHkfwjD651HJnAuDvCnY3GYaSUzMstzq0dxY/1UopKDF6am+FjdGAL2drcA9LWumE9Vh8023eHX5aWUjau8SzRMpDKTYBQAR8/wD55WpfhfZmoo62OR2VzRck3/vxz4K1WYzBPTPY24J4WSfZGypMXMmHh0Z/vN/poOLny5DmSK2VVUCJmm87kho6bbP13DevoPZuBSCJIYhlSNQijsKz60qk0IRQhFCEUIRQhFCEUIRQhFCEUIRQhV3fTdSPHxAE5JkuYpbfdJ4g9UNhcdgeIFSRSOjdmao5YmytyuWIY/BSwSGLEIY5BxHEEfiRviXv87HSn0FQ2YXG/ks5UUr4HWO7muNWFWRQhFCEUIXbA4KWeQRQIZJG4KNAB+JzwVR1+VzpVeeobCLnfyVmnpnzusN3NbduXunHgIiAc8z2MstvvEcFXogubDuTxJpDLK6R2Zy0cUTYm5Wqx1GpEUIRQhFCEUIRQhFCEUIRQhFCEUIRQhFCEr3g3fgxkeTEJmtqrDRkPVWGoP6866a4tNwVy5ocLOFwsq3g9nWKw/igH2qP+Wyyr5qbBv6de1MocR4SDzSqfDOMR8lUHOVsrAq34WBVvkwBpjHMyT5TdK5IJI/mFkIbtlUFm/CoLN8luaJJmR/MbIjgkk+UXVv3f9nWLxHinH2WP+azSt5KLhf6te1LpsR4RjzTSDDOMp8gtU3f3ew+DjyYdMt9WYm7OerMdSf05Utc4uNyU1a0NFmiwTWuV0ihCKEIoQihCKEIoQihCKEIoQihCKEIoQihCKEIoQlG8+z4pYH97FHJZSRnQNYgHhcUXtuRa6N2NnxRQJ7qKOO4BORAtyQNTYUXvvRayb0IRQhFCEUIRQhFCEUIRQh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8" name="AutoShape 6" descr="data:image/jpeg;base64,/9j/4AAQSkZJRgABAQAAAQABAAD/2wCEAAkGBxQTEhUUEhQVFRUXGR8WFxcYGCMdHRoeGB8cIiMeHBwbHighHiAtHhkgITQkJSkrLi4xHB8zODMwNy4tLisBCgoKDg0OGxAQGywkICYtLDQ3LjUuLDA4ODc0MDQwMjQwNDQtLCwsLC0sLC00NDAsLCwsLCw0LC00NDQsLCwvL//AABEIAMoAoAMBEQACEQEDEQH/xAAcAAACAwEBAQEAAAAAAAAAAAAABQQGBwMCCAH/xAA+EAACAQIDBgMFBgQFBQEAAAABAgMAEQQSIQUGMUFRYSJxgQcTQpGhFDJScrHBI2KC0RUzU5LwFiSisuHx/8QAGwEAAgMBAQEAAAAAAAAAAAAAAAUDBAYCAQf/xAA3EQABAwIDBQYHAAEEAwEAAAABAAIDBBEFEiETMUFRYQYicYGhsRQykcHR4fAjM0JS8RUkcoL/2gAMAwEAAhEDEQA/ANxoQihCKEIoQihCKEIoQvn7aW9eIkxTYlZXADExqGNgoPhFr21A1606jpm7K1t49Uhlq37a4OgPot/ikDAMpBBFwRwIPAikqfL1QhFCF5kcKCzGwAuSeQFCFnce0ZI2ExY3XKZB+K4uwPa1gBwFYmnxOUVWcuJBJ0vpa/JNnwN2drbgtGrbJSihCKEIoQihCKEIoQihCKEIoQihCKEIoQihC+cMFsWU4gYRVvIrNHroCV536WBN+4p+2ZrYg87rLOOgc6YxjeSr7uVtubBYhsHjDljVWIzG+TKC11I4qVBP/LVRqo43s20fmmFJJJHJsJPJMPbFD77ZbYiCVgYiJEeKQgMpIDC6nUEfUClyZo9jsPudlriJ5WLSkyO8shIVQSFF2OgA+pNCE22ntA4hgsRzRkKVC/HcBrm/KxH6+WdxSeeef4ODiNT/AHD3V6nYxjNq/wAki2lhnJeLKQZLR9bNe2vaxX5GkUdFJHVNgd8wPoeXqrZlDoy8blpNb9JkUIRQhFCEUIRQhFCEUIRQhFCEUIRQhFCEUIUdcDGJDII0Eh0L5Rm+fGvbm1l5YXusq23/AN3tWcQjMVikQAfEyxOth/U1vSr9slJrxP8AeyW3D63T/aP73VM2x7I8Tg8DLiZcSgyJmaJAxDcNC1wOfQ0vTNGxvZHicZgYsTFiUOdMyxOGAXsGuRy6ChC1jYUZgeBZBZlWNWH4S0Srb56Vni4Q4v3v97f72V62am04FXI4VC+fIuf8Vhf50/ytvmtqqVzay7V0vEUIRQhFCEUIRQhFCEUIRQhFCEUIRQhFCEUIVW3/AN5fskGVD/GkuE/lHN/Tl39as0sBmfbhxVWrqBCy/Hgq37HtmH+NiGGmkSHrzY/+ov8AmqziLxcMHBVcMjOV0h4pt7YIJpdmyxQJmLDM7XsFSPxMT3NrAd+1LU0R7HsPNFs2KOdMpXxRte4ZJPEp7EXsR2oQmW9OG8ava6uCjeY1HzBYX7LWb7RQHIydu9p/6+h91foXi5YeKYbA2h7xcjnxpxJ+Icm/Y9/MUywuvFXDmPzDf+fNV6iHZutwTWmSgRQhFCEUIRQhFCEUIRQhFCEUIRQhFCEUIQaELBt6sZNi8S83upcn3Y/4bfcHDlz+960zpa2iijsZmX495v5SSsp6maS4jdbhoVsO6GBEODgQfgDHzfU/U1QlfneXFN4mBjA0cFN2thfewSxf6kbJ/uUj96jUiNk4X3UEUX+nGqf7VA/ahC5beizYeTqqlx5pr+1vWoKqETQujPELuN+RwcqVh94YInWQTJ4ePi4qeP018wKyeFU1dS1AcYX5Toe6fxwV+onp5GWEjb+IWi1s0tRQhFCEUIRQhFCEUIRQhFCFX9sb3QQyiAXkmPFFt4e7sdBpr17V5LmjhMxBIHIXJ8Fy17XSCO+v9vXGPedzqIoyO0pP193Wbd2ja11nREef6TEUJIuHJvs7aqS6C6txytxt1HI+nCnNJXQ1Tbxny4qrLC6M95RP8QJxgRTdApQjlm1JPpYD/dXHxgNYKcf8ST46W9F7sv8AFnPNTdtn+BL3Ur/u0/erU7iyJzhwB9lGwXcB1VSr5etArZsSXNBH1ChT5rofqK+n08wmibI3iFn3tyuLSp1TLlFCEq3pxwhwkzsbWQgfmYWA+ZruNhe4NHFcSPDGFx4L58rTrJL6E3XlLYPDk8fdL9AB+1ZiQWeR1WtjN2A9Fx/xAjGFGNkKhAOWbQg+tyP9tLfjAKw05/4gjx1v6Kzsv8Wcc1L2jtVItDdm45V426nkPXjXdXXQ0rbyHy4ryKF0h7qUSbzuNTFGB3lI+vu6TN7Rtc6zYifP9K18CQLly7bI3ugmlMBvHMOCNbxd0YaHTXr2rSRZpIRMAQDzFiPFLnPa2Qx31/tysFerpFCEUIRQhZlu5gMRgsfNLPCzRvmBmBFhma4a17m9rWGutXKqoh+HaS62XeqFNDK2ocSL5uKf7Xx6SkFYmDg/f8IuOja34fKsNimJUVVGWWOYbjb+NitDTwSxuvwSmcsLi5vqUYaG45G3yuOIvSGnldE4PjNjx81ce0OFjqpGGw/vWjVCRmOhBtYEanvpermFsmlqsocRf5jxtx16lRVDmtjuR4K2+5iMbYdXF8hW2bM4BFrm5vzre5Bly8NyT5tbqpAnUNow0YdCK+Z1NO+CV0bt4T5jw9ocFL2bj2ha4GZD95f3Xv8ArTXCcWNKdnJqw+n6Vepptp3m705xW9GEjAMk6LfkT4vVRqPUVuYP87c0XeHMJNK9sRs828VzTe7BFGcYmOy8dbH0U6n0FSmGQGxaVwJ4yCQ4WHVZZvtvc2NcKgKQIfCvNj+Jv2HKm9JSbLvO3pJW1m17rfl91XcHhXlkWOMXdzlUdz17cz2vVqSQRtLiqcUTpHBo4r6Ajw8SxJhS40QKBmyuQotcWN+XKsy4Zr34rWDTcqpicP7ppFck2OpJvcAaHtpasBijJoqrKXE2+U8bcNehTmnLXR3A8VHgLGwub6F2OpueQv8AK54C1U6iV0ri+Q3PDyUrGhosNE22Rj0iJLRMXJ+/4TYdF1vw+dPsLxKipYwyxzHebfxsFTqIJZHX4JBvHgMRjcfDLBCyxplAmJFjla5a17i17WOulbmlqIfh3EOvm3LPVMMrqhpAtl4rTapq+ihCKEJHtze3C4U5ZZLv+BfEw8wOHrU0cEknyhQy1EcXzlVef2n4ZtGw0rL3yH6FqsHDZCNbKp/5SIHiu+C2tgsVph391Nyik0DnoL3F/I/OkOJdnWPaSG5TzG7zTOkxRrjYOv0K5Yk+Akchm73XW3Y6WrABjmSZHaG9j7J9cFtwqftLeSSOeYYd7KV93f8ADa1ynQ6Wv519M7O4QGUjJZW2ebnrY6gH3WRxTE3CZ0cZ0GnnxVk3FlwMKCKR8+IxNs1gTbNwTMvPW57nXhoxqg+S5t3RovKQxx2aXXedU22jspIpCmUFbZkNhex79Qf1HWvm+MUZpJQWE5Xf1lpqWXaN13hQMTOYVLWZ0AvYasP7j9P0WwRCokDLhpPEmw/Smkfs2l1ibct6zPF4ppHZ34t4r8vIdha3pX2bDoYKeEU8JBDQL+PXqd6+fVj5ZZDLICM27wXBxfhyF78h59ONWpJWNIDiBfcoI43uBLQTberRu3u0ZAJJwVX4UOhbueg/X9cVj3anZ/4KM68Xb7dB16rR4Zgl/wDJUDwH5/CvOy9kJI4jCKq2u1lHAcuHEn9D0rMYVTPrpy+VxIG/U69E+qHthZZoGqVb9S4GZDFG+TEYa+W4Ivl4pmbidLjuNOOv0alD47G3dOizVWY5LtDrPGqrezd5JJJ4RiHuoX3d/wAV72L9Tra/lS7tFhAfSPlibd4sethqQPde4XibjM2OQ6HTz4K4YY+AE8xm73bW3c62r5mWOfJkbqb2HstdcBtyuuN2tgsLpiH97Nzij1CHobaX8z8q3+G9nWMaCW5jzO7ySGrxRrTYut0C4Qe0/DLouGlVe2QfQNT4YbIBpZLP/KRE8VaNh724XFHLFIA/4G8LHyB4+lV5IJI/mCtxVEcvyFPKhUyT7045o4SImCSP4VY/CObeg+pFVKysbSR5y3Nra3NSRxGU5QbdVlEu57N4kmWS9ySQdT53NzfnUEXbVrTllgLfA/YgKpJ2dLu82S56j9r1gdzWzXmcBeYXifXlUdd20BjLaVhBPE208uK6puzoDrzOuOQVgGzImBVVgKjS2S5FuRIbjWQOIVQfmc9+b/6P4T8U8WXKGi3gpEN0GX79tTa5IvzNyfmTXJinq3GVrXE87X9h9l3mZGA0kBZYI8vh/D4flpX2unlEsTZG8QF84qIzHK5p4FaF7LoYos08oOZvDG1rhQOOg1BJ59By1rO4ni8Dak0r3ZbAHXdr1T3DKF2x2wF7q47fmSfIsDq0oDlbaqfCfCWGgBIF9b6CldVFS1zdiXgneLEXCaRukhOayxzHe1R0zJ9jKSqSrK76KR1AUE6+VJ29mRm70mnh+/yrJr9NGpjudu9NtZGnxEjLGxKl1Fi3VY7ggAcLkH1rZUuyo6UU8A8/H3KQywvqKjbS7uARvju9NslFnw8jPGpCh2FyvRZLWBB4XAHpRVbKspTTzjz8PYoihfT1G2i3cQl2B9qjvlT7GXlYhVVH0YnoCpI186xruzIzd2TTw/f4T4V+mrVsewJkgzrO6rKQha+ijwjwhjoQCTbW+ppxSxUtC3Yh4B3m5AJVaR0kxzWVO9qMMUuWeIHMvhka1gwPDQ6kg8+h56U0wzF4HVIpWOzXBOm7TqleJ0LtjtiLWWemPN4fxeH56VoqiURROkdwBSKnjMkrWjiVqc13GX7l9Re4JtzFiPmDXxQRT0jhK5rgedre4+y+j5mSAtBBUc7MiUBWWAKdLZLE35AluNdDEKovzNe/N/8AR/C4NPFlylot4Kv47c1sxMLgryDcR68619D20AjDaphJHEW18uCQVPZ0F14XWHIrzFuey+J51jtqCAdD53FjfnUkvbVrjligLh1P2AK5j7OlvedJY9B+1q+62OaSECVg8ieFmHxDk3qPqDU9HWNq484bl1tbkrckRiOUm/VRN5MUrMqLYst8zc1Bt4QeRNgTbkO9LcaxH4dgjjPfPoPyVYpIM5u7ckygDhWIc4uNzvTUCy74eEFJZCARGAFB4F26jmACDbnftWhwenjbDJVyC+XcPDX8KlUvcXCNvFccPBcpGptmIUHpfn5/vS2kiNbVhsh+Y3J9VYkdso7tG5WjHOMNBaIAHRV56nmevWtzUyso6YvaNGjQeyURtMrwDxWV7X3eM88oi1myiYKTrKNQ3H4wQD3zHoK77M4m99MTKb94g9L6jy/CpYxQtdJ3BY2+q97mYvwPh2ujqSwFrHXiLHmDxBHOk/bCjLKhtW0Xa4W8x+Ru8CreBT3iMDtHN9inW0MY8CGYut4/Eoy2zHkpJY6Hhp50iwYv+NY2FtyTbfw48AmlYWthc6Q6BRttbq4LbsC4mFvdTWsXAFww+CZeo9D6VvgQRcJPuVk3LwbYTCQ4afKrxjJmH3X10Ibhc34HWvV4jfTBti8JNhoMrPIMmY/dTXUluFxbgNaEKt7F3VwWwoGxMze9mtYOQLlj8EK9T6n0rwkAXK93qTs/GPOgmDreTxMMt8p5qCGGg4a+dYHGS/417Zm2INt/DhwKcUZa6FrozoUl3zxfgTDrd3YhiLXOnAWHMngAOVPex9GX1Dqtws1ot5n8Df4hK8dntCIG6ud7BeNkbvGCeIS6TZTMVB1iGgXh8ZJJ7ZR1NOO02JvZTAxG3eAHW2p8vyqmD0LWyd/U2+i1TAuMTBaUAnVW5ajmOnWuKaVlZTB7ho4aj3V2RpiksOCq+IgsXjY3ykqT1tz8/wB6w1XEaKrLYz8puD6pvE7axguG9dsRCAkUgAAkBDAcA69ByBAJtyt3pljFPG6GOrjFs28eOv5Veme4OMbuC4MAeNZ5ri03G9XSLpzu3ilVmRrBmtlbmwF/CTzIuSL8j2rb4LiPxDDHIe+PUfkJVVQZDdu5QNqwIs7BBlA4i+hZtSeNun/l1pR2h2bZgxjQDvJ53VmizFtyUtwPDMfjuw/f1Gl/MVSxCECKKRo0LbeYOqlhddzmnn7pzs3AyvBKbLZsroAeLKSDe/DRVt3rRUVA74B0VwQ8XHmOPmqUsw2wdbcoWFjie4bEJDKGsUkNiOBFlLKwOvGoaDBmuia85mSNJuf+9LeC6mq7OI0IKsW1MIz4cAMZGWzX0u1uPDThTfEKU1FM6IHW3qFWhkDJA5ZhvPtNoMTh5oiM6At5i40PY+IVX7HU7nR1DHi2rfqL/pVsdn2b4nt6/TRXSPa+zMWqzyvDHIBrncJIp6XuCelxcGnNRSuc0wyNuDw4FcRVEbrSNIuqNvDjY8biY4MMp9yDqxJu/VjfgANB5kntHJT0+E0clQGhrrWHO53KH4h9fUthBu0G58lV8TtaXZ22mMD5I55EMoIurBzZiRcXsSTe4Oppbg0pko2X3jT6bvRM6ptpSt7aYi4kQ24XUFlPoBceopoqyo+8ftawOGUrhz9pcCyrHog83ta3lehFlmexNuT7U2pBJi2BEZLqiiyJbhYEnnbUm+gpXjMpjo323nT67/RWaVt5Qrju9jo8FiZIMSp9yTowJunRhbiCND5Ajuyjp6fFqOOoLQ51rHncb0s+IfQVLoSSGk3HmrzJtfZmEVp4nhkkI0yOHkY9L3JHS5sBUlPSuDRDG2wHDgFNLURtvI4i6pe7G02nxOImlIzuA3kLnQdh4RSbtjTubHTsYL6u+pt+13gU+0fK93T6arT9l4Rkw5BYxs12vpdb8OOnCrGH0pp6ZsROtvUqzNIHyFyrmKjiTKFxCTSlrBIzcniTdQzMTpxpRX4M1sTnjM+RxFj/ANaWtzVmGru4DQAKdtLAypBEbLZczuCeDMQBa3HRmv3qatoHfANiuAGC58hw81zFMNsXW3pNjvu5h8FmP7ep1t5Gs7h8IMUsjhoG28ydFdmdZzWjn7JlsqBGnUOMwPAX0DLqDxt1/wDHpV3s9s3TFj2gneDysoq3MG3BRtnwzSXvxB4dQKjx+MisvzAXtG7/ABKDs2RfEjXMd9GTip1sycb2HhIsbgL0IJQ1UQaaeqHcdr4Hn0v/AGiJY3Xzx7x6qRvjtb7Pgo4sLJnklbIpQgtY5ixAGvIi44Xrb0Yp42jO4ZGt3k8Bp+Ekq3SkHIO8TZZnsXYkmJDMpAUHVm5k6+Z43v3q3i3aCnw1zY3NJJF7C2gSuhwqWsBfmsL7yv1pMRgpCiSPGRqMjEKb87cPpVugq6XE4NswdDzBUVTHUUMmQu/ChYjESTOWctI7cTxJ+VXL09K25IaOpA91VO3qXbi4+F1LwewcRJwiZR1cZf8A21+lKqrtJh1OL7QOPJuv69VcgwarlOrco66ftW7YuyBhgbeOVhqxHhUdPL6mvnmMYzLibwXd1g3N/t59AtZQYeyjaQ3Vx3n+4LN/amVkxkEcLBmCKhIN/Ezm17c9b067PteKdxcLXdp9FHWkF4A5L6U5+tP1RXxgnAV4vVePZLLGMVKsjBS0VlJNtQwOl+dIe0DXmnaWi9na/RXaIjOb8lpe2tkDEgX8EqjRgPCw6eX1FJcHxmXDHkt7zDvb/bj6FSV+HsrGgO0cNx/uCqOM2DiI+MTMOqDN/wCuvzFfQ6XtJh1QL7QNPJ2n69Vk58Gq4jo3MOmv7UTD4iSFwyFo3XgeBHzpreCqbcEOHQg+ypjb0ztxafCymrJiMbIEeR5CdTnYlRbnbh9Kp19XS4ZBtnjoOZKtU0dRXSZA78L821sSTDBWYgqToy8iNfMcL37VUwntBT4k50bWkEC9jbUKWuwqWjAfmuL7xzWmbnbW+0YKSLFSZJImyMXIDWGUqSDrzAueNqqVgp5GnI4ZHN3g8Dp+U0pHSgDOO8DZR9oyL4UW4jvqz8WOl2fha48IFhYFuoAxFdVRFop6UdxuviefW39oncUbr55N59FO2N4po7X4k8OgNGARk1l+QKKx3+JM958L92UcvA/lyPoSR/V2p1j9GZoRI3e324/T8qrRy5XZTxVbDF+BsnXm3l0Hfny61jLBm/emm9fkESEgqospuG6kggnvobXr1zngWJ38EABfuDwSRAiMZQTmtyuenSu6iqlqCHSm5AAv0C5jiZGCGC2t0n2hsYYrEZ3JESKE04uQSTboNbX+VO8Pxt+G0booR33G9zwFrDxJ+iXVWHNq5w+T5Wjdz/SINq4XDIqiwYgFlQXIJ1sT68zeuW4XieKSGSxI/wCTjYeV/sun1tHRtyEgdB+lzG+CE+GKVvK396sP7KzR/wCpNG3xdZRDGY3fJG8+DVNwWK+1XJDoiaFToWJ5nsB9SelKaykNCQ3O15PFpuB+1egm24vlLbcCLKPtHdqOaeHESAn7PKpBB1NsrZHJ5XsQT3HOmmEzyU8O3teO9nAcOTh91DUsa9+Tjw/C0nCYhZAGQ3B+nYjke1a1kjZGhzDcHiljmlpsV8d4LDPIypGpd20VVFya8kkbG0vebAcV0GlxsFqu4uy4sLiPs+YPiShedlP+WBa0anrrcnsKyWK1ElTDtrWjvZoPHmT9kyp2NY7Jx4/hW7G4r7LYgO6PoFGpUjmOxH1A60so6Q1xLc7WEcXGwP7Us82wF8pdfgBdQjvggPiilXzt/emzOys0n+nNG7wddUTjMbfnjePFq6T7VwuJRlNiwBKq4sSRrYH05G9V3YXieFyCSxA/5NNx52+6lZW0dY3ICD0P7Rs/YwwuIzoSYnUprxQkgi/UaWv8+tdYhjb8So2xTDvtN7jiLWPgR9FzSYc2knL4/lcN3L9JxjMEkoAkGYA5rcrjr1pJT1UtOS6I2JBF+hTGSJkgAeL63X5PEgJLKLMbluhAAB7aC164a55Fgd3BdEBfpYpxN06818+o78ufWvLB+7Qo3KybsYX70p5+BPLmfUgD+nvWzwCjMMJkdvd7cPr+ErrJczso4L1vNi9BCPiF3/L09Tf0BrvHK408ORnzO9uK8pIc7rncEhMGdZOIVV8RHVjZQP1PkOtZ7CqQPa+oeLhguBzNr+iu1EtiGDeV4y5VORdEA4aAdFHc8h+gqpTUMtQ10twGje4/2pUj5WsIbx5LxiYyw+9k5np62IPyIqqxwB3X/v7gpCLrnhXyx5nOnEALaw5ADjftqbmvZBmfZqBoLlUyTCR4NVzp76awuDcxx34XtxJ78bcue9granGX7JkmyiGmnzO8OnhoOqzUlPDh7TKWZ3nXoP76lcf+qMT8LKo6KgsPK4P60zHY/D/92cnmXfpUD2gquAaPL9p1uptibET+7Zc7MthlFvuknxHgB4jrYcqTYx2UZDGw0pO/W5HHjuHLqmeG4y+d7hMBu4XV0x+FeDDYtWyljE8i2/lS3PmCAf6hVrDqH4SExE5tTwU08u0fmGipns92nip8HHPK2XM7R+8U2LhBxbkDe4v25XpTWwS4cx0tK45T/t326hWontnIbINeaU7w7M/wzBzT4CNEvIsbSklnUMPhLX4Gw9e1FFTy4i1s1U4lo3N3X6ole2AlsY15pT7EdjS4jFTzKdESzMxOrSHrzNgTTXEaH4uERA5bHkq0E2zdmOqte9e2JsPP7tVyMq2OYX+8QfCeBHhGtjzqtg/ZRk0bzVE79LEcOO48+igxLGXwPaIQN3G6S/8AVGJ+JlYdGQWPnYD9acnsfh/+3ODzDv0lg7QVXENPl+12jwkeMVsie5msbAXEcluNr8CO3C/PksnranBn7J8m1iOmvzN5X6eOh6K/HTw4g0ShmR416H++oVzxT5o8yHTiQVvccwRxv20NxWCjGV9nLSnUXC6YaMqv3s/MdPS5J+ZNePcCd1v7+4IAsveXMozro4PHUHqp7jmP1FWqihlp2tluC07nD+0KjZK15LePJexBkWPiVZfCT1U2YH9R5npVvFaQMayoYLB4uRyNr+qjp5bksO8J9uzi9DCfhF0/Lwt6G3oRWhwOuNRDkf8AM324KlVw5HXG4pXtWTNPJ2OX5AUgx+Uvqy3kAPv91co22ivzUvdspIk0ZN89nFjxUqBdT1BHLhdetOcAcx1M6F28E3HiqtYCJA4KLtKH3ZWIG4QZmNrZne+pHYAW/Mao44RTxR0sfy2uft91NSXe50jt64DZ7SxSsNEVTc2uWsNVUeWl+tV8Nwd08ZncbDgOZ/F13PUhjsg81xkw/iRjreMSDoA5a1h1so14+I1DiNI2khiaPmcCSfpp4BdwyGRzjwG5Vne/Z800mHWKNmDlwgHNly3J5CwOhP8ANWr7IQCnikqJdC61udtfc2SLHc8zmRR9b+P9ddX3Fiw0Yl2jiliXhlj1Yn8Kkg5j2CmtM/EHONo2pazDGNF5HfZcRv1HhlKbNwiIOcs5JLdyqnMfVhbpXIo5pTmkNl0a6CEZYhdLZ9+MfIQZJUIBvkEShTfQqb3bKQbEZvWphhrOJKruxV/BoTv2T7Vhiw74OYogWQmEORZ1kN8tyACwOnK+ludqM1K+PeLjmmEFXHLuNjyXn2u7VjlwowWHZGLODJlsRGIze2mmYtbTsb20uQ0r5NwsOaJ6uOLebnkqpuxt7FYCL3OFkUJcsQ8StcniSRZj86vHDWcHFLxir+LQrG2/SYlQm0sIkg5SwEhl8lY5h6Ob9KhNHNEc0ZupxXQTDLKLLvHuNDiozLs7FLKvArJoyn8LEAZT2KiumYg5ptI1ePwxjheN33XLdDZ80MmIWWNlCFA4PJmzWI5G4GpH8tZntfAKiKOoi1Lb35209jdMsCzwufFJ0t4/1lZo8P4nYaERmQ9CEK3uOtmOvHwisph1I2rhlafmaAQfrp4FPZpDG5p4Heux2e0UUTHVGUWNrFbjRWHlpfrU2JYO6CMTtNxxHI/i/wBFxBUh7sh8l32bD7wtETYOMym18rpbUDuCb/lFWMDIqIpKWT5bXH3+y4q7sc2Ru9St5CkaQxg2yXc3PBQpF2PUk8+Nm6Vex9zG0zYW7yRYeChowTIXFRNlSZZ4+5y/MGk2ASllWG8wR9/srVY28V+SgbWxwixkkMtkzESRMdAwYcLn4swNX8dwmYuNVGMzTvtw/R5qvSVjAdi7Q8Ov7CcbBwUL5QLpLHwytbMo4EDgRbQ29eNMcLfT1LRMB/kAseH153UdQHxkt/2leN6RkkL2uGS47snEdtMtvXpVDtDSufLE5vHu+unuVNRSANcD4owW2hCcn34rZUIGrMBqQejG5vy48KusxanikdCPkY3Q+HDqojTPc0P4kpdicWzygsFAyBQEBsuUkgE97m2g+6dKzuI1clc3a5LNbpfx5ny9VdgibCct9Sp+2d5IsBg4WcB5mQe6iHFmKjMf5VGbVuVwOJArfU8Bs2Jg3ABJJpmsBe9Y7tPaEuJlM2IfPIeHJUB+FF+FfqbC5NaGnpmwjTfzWbqap8x13cl12Vs1p2KqQCFza87W0HfWqWL4qzDomyPaTc20UuH0BrHlodawuos0RVirCxH/AD5VfpqiOoibLGbg/wB9VVnhfC8sfvCWbRxf8IvE6m2vIgiuJ5f8RfGQp6eEbYMladfJfmzsWfdB5XUX15AAV5BMdkHyEIqIRtiyJp0800hiLMFUXJ0/52qSoqI6eJ0shsB/fVQQwvmeGM3lStq7NaBgrEElc2nK99D30qhhGKsxGJ0jGkWNtVaxCgNG8NJvcXXLZuPlw0omw75JBz4qwHwuvxL9RfQirtRTNmGu/moqaqfCdN3JbFsXeSLH4OdkUJMqH3sZ4q2UlT/Mpy6NzsRxBFZ6ogNnRPG8ELRwTNeA9hUDD4tklJUKRkKkODZsxBIB7WF9D94aVgcOq5KFu1yXa7S/hyPn6J5PE2U5b6hMcbtsTHJ9yK2VyRqrEaEnopsb8+PCtE/FqeWRsJ+R7dT48OipCme1pfxBRusM8ge1gqXPZn4Dvpmv6dapdnqVzJZXO4d3119gpa2QFrQPFe9vYKFMwN3lk45mvlU8SRwAtoL+nCr+KPp6ZpmI/wAhFhx+nKyhpw+Qhv8AtCT7JxwlxkcMVnykySsNQoUcLj4sxFLsCwmYOFVIMrRuvx/Q5qSrrGE7Fup49P2VY97d2Y8dFlfwutzG/S/EHqp5itjDO6J1wlM8DZm2d9Vke1sJjcC+V2kQA3R1Y5T+Vv249quxUlBM/aNYA7pofS10slmracZS4lv1Vm2LPLNCjzM8xJzAu1wOI0HKvnvaKrc6rfADla02t9ytThkf/rte7UkXumRmPxI3mNf01+lZzKOB+yZXUnC40e6aMgOjEtmXR1PI6kgkd7cLU/o8ThZB8LUMs3mPf9hU5adxftGHVS94d2MPtGBCrZZY1yxSgaqRxV15qbaqfMa2NbOmqgbSxG4SeeAPBZIFjOJwskUjRTJklQ5WXjryIPNSNQf/AMrRRVDHx593Pos1PTPikyb+XVPNlbImikhkdXUM1vCLst+Bcfh6+XKsni+N0dZTzU8TmkgXudx11DT/AMhw5p5h+Gz00scrwddLDhyv09lP3p2VnHvUFmXRx/z5jzPayfsxjHwsvw8p7jtx5H97j5dUwxnD9vHtWDvD1/uCy3HbEjjiZ7sWA0N9L+VbaaijjiLrm6SQV8ssoZYAIwOxI5Ila7BiNSDpfyohoo5Yg65uievlimLbAhalutsrIPeuLsdEH/PmfTvfE9qMY+Jl+HiPcbvPM/rcPPonWC4fsGbV47x9B/b1A2rsiaWSaRFdgrW8QsWsNcg5r08+dN8IxujoqaGnlc0Egm43DXTMf+R48lRxDDZ6mV8rAdNLHjzt090jw2FklkWKFM8rnKq8PMseSgak1rZahjI8978uqRQUz5ZMm7n0WzbvbsQbOw7lmzSyDLLKRqx1sqLyUXNl9TzNZ2pqgLyymwWlggDAGRhRMVjR7pYwAiKQ2ZtXY8zoQAT2vxtWMrMThfB8LTsu3mff9lOIqdwftHnVRhMT91G8zp+uv0pBlHE/dXLpbtqeWGF3hZ4SDmJRrA8BqOdaPs7VubVsgJzNcbW+4S3E4/8A13PboQL3VZ2ThMbjnyxtI4Ju7sxyj8zftx7V9ClpKCF+0cwF3XU+t7LLRTVtQMocQ36LXN0t2Y8DFlTxO1jI/W3ADoo5CqU07pXXKZwQNhbZv1T2oVOueIgV1KuoZTxBFwfQ0A2QRdVzFbtJChOGFlF2MWpHfJfh+Xh0tzS4thIrCZWnv+/j16qzSz7EZLd1LYcO7RvKLGNT05W1YH4gKz8WCyyUplsQ4X0PEdOP5V51U0SZeHNeYoCzqqkAsbEkX5HodNfOqmG0raqbZOJGh3KWeQxtzBTcHI+HnAcZbkKw5MGNgR11PpqKdUDZ8OqxBJ8j9x4X/PAqrMWTx527wlHtVwZhfD4+MDMje5kHJlbVST2YZR+etW6mbVMdTvNg4evApRLKYbTNFy324pNtDb5OGEsf8NmfKoIzZreXD1rJ0WBNbiPws/eAbdxBtbTrvt0/Kv1GIn4TbR6EnS4vf6c122Hj3nR5HCWvlyre9h153HEHnfyqpjWHw0EzYIy4m1yTa1zy6FT4fVPqYzI4Aa7h9+qqO+GwwmawujAlegJBt/cetbPs9iorqc08vztH1H5H4PNIMUozSzCaP5Sden6K/Nz9hh8txZFALdCQNf7n0r3tBiooKcQRfO4fQfk8PMrzDKM1Uxmk+UHTr+grftvHPAiSoEy3y5Wvex6c7niTyA86xeDUENfO6CQuBtcEWtcc+g91oMQqn00YlaAddx+3VcdnbfYYYyyfxGV8rADLlv58fSrdbgTTiIpYO6HNu0k3vp03X6qCnxE/CmaTUg6gC1vryTn2V4MzPiMfIBmdvcxDkqrqxHcsQD+TvWsbTNpI207DcNHrxKoRSma8zhYu9uCb4yR8ROQgzWJVRyUKbEnpqPXQVlK9s+I1Zgj+Rm88L/ngE3hLII87t5UKWAq7KxBKmwIFuQ6nr5UlxKlbSzbJpJ0G9WoJDI3MV6mw7rGkpsI2PQ8LaEn4Qaty4LLHSiWxLjbQcB14/hRNqmmTLw5plhd2kmQHEi6mzCLUDtn6/l4db8tBhOEijIlce/7eHXqqNVPthkt3VY8PAqKFRQqjgALAegp0TdVgLLpQhFCEUISXefeFcIgPu5JWa+VUUkac2a1lGvmeXOpIo85tcDxUUsuzF7E+AVa2D7S45ZPd4mMQA6Bs11HZrgZfPh1q1LQuY3M03VWHEGPdkcLFS90do4WSdliZ3K3Ef8MhAvZjztYeK2nDnSaDB2Ucjpbau8NBysmHxwqBlB0Hj7pzvSgyRN8QmjUHs7qD/f0FdVUAlDdNQ4H1/C7jflv1BSj2tkf4c9/9SK3n7xav099q23NVKr/Rd4LL9g7VaJwl0yM4Jzi4XXiOhtpfyPKjH8Iiqo3TgOztafl49Dzt+kvwnEHwvERIykjfw8PFWreKaOCEhH907HMoQasb3Nx071hsDp566raZGbRgFjcmwG7fzHALTYjNHTQHK7ITqLcT4deKVYLaoxSPDKoDHVMoNtbXHbXUeg82uJYQ/Bnx1VO8kX1vbfw8QRof2qNHiDcQa+GVttP71Xvae0RhAkMSqzDV78Ow0tfXU/8A3TzDMJfjT5KuoeQL2Frb+PgANB+l7W17cOayGJt/73umW7s0c8IWR/fODmYONVN7iw6d6V47TzUNW4xs2bCLCxNiLW38zxCuYdNHUwDM7ORqb8D4dOCq239qtK7JdMiuSMgsG14nqbaX8zW57P4RFSxtqCHZ3NHzcOg5X/SzeLYg+Z5hBGUE7uPj4LTvZIR/hyW5SS3/AN7V7U/6rvFX6X/Rb4JxusgySt8RmkU/0OwH9/U0vpYBEHaalxPr+Fbkfmt0ASbe7aOFjnVZWdC1hIfdkoV7t1tceG+nHlXM+DsrJGy21b4ajlZcfHCnGUnQ+Puom3vaXHFJ7vDRicDQtmsp7LYHN58OlOYqFz25nGyXzYgxjsjRcqy7sbwri0J93JEy2zK6kDXmrWsw08xz5VVljyG1wfBWopdoL2I8QnVRqVFCEUIRQhLN49pPh4GkjjaWS4VEUEkljbgNbDjpXcbQ5wBNguJHFrSQLnksQ3mnnknL4mEQyMBdRGUBtzsxJPnentKGBlmOuFnawyOfeRtin+5u/X2OIwyRZ0BLKVIDXPG99D51XqaIyPztKs0le2JmRw3KybvbTm2ni1mKGPDYe7Kv4pCLC54EgEmw0GnWqc0TYG5b3cfRX4JnTuzWs0ep/ST+17bgkkjwkZuIz72Yjk1rInyJYjl4Otd4fEXPz8AosSmDY8nE+yz+naQr07ljckk6DXU6cBUMcUUDLMAaNTy8VI+SSZ13Ekq04OMYKAyt/mvogPX+w/5yt8/qpJMfrxBHcRN3npz8Tw/7WshYzC6UyP8AnPvy8B/cF5xEK4vDiRP82PRx3/sePn639p5ZMBxAxSaxP3Hpz8W8enkiVjMUpA9nzj35eB/uKrCOVNwSDw00Pet/JFFOyzwHN0PMdFlGSSQuu0kFeamUSv3sh24I5ZcJIQBKfewk82As6fIKwH56SYhEWvz8Cn2GzB0eTiPZOt4dpzbMxbTBDJhsRZmX8MgFjY8ASADY6HXpXEMTZ25b2cPVSzzOgdmtdp9Cq3vlv19siEMcWRCQzFiC1xwtbQedXKaiMb87iqFXXtlZkYN6Qbszzxzh8NCJpFBspjLgX52UgjzvViqDCyz3WCrUZka+8bblbfu5tJ8RAskkbRSXKujAggqbcDrY8daRSNDXEA3C0Ubi5oJFjyTOuF2ihCKEIoQihCX7Z2LBikyTxhwOB1BHkwsRXbJHMN2my4kjbILOF1W4PZngg12984/Cz2HzQK31qwa6Yi11VGHwA3t6pdvxvacD/wBlgohG+QNnyjIitfVF+JtDx0HO/CvKendO43PiuqmpbTtFh4LLlUs3xO7HUk3ZmY8yeJJp1/jgjJOjQLpATJPJzJKf7W2XHhVjDqZXe9yWKqMtuGWxPHmayeGYpV4xNJs5NkxtrAAEm99978uCe1lHT4fG3OzO48bkD0TXYOzImjziEgk8H4jh/lubG3786zmOYjWNnMDp8wAtdtrf/oDS/NN8OpYNmJGxZSee/wAjvskG885acgsGCgKthaw6Ecj1rY9lqeOOgD2tsXEk9f1yWex2VzqnKTcAaf3NG7E5WcAMFDAq1xe46Acz0o7U08clA57m3LSCOn65owOVzanKDYEa/wBzVg29syJY/eGEkg3sn3jof8xxc2/5esdgmJVjpxA2fKCLXdaw/wDkHS/JaHEaWDZmR0WYjlv8zvslOyNlx4pZAiGJ0tYhiynNfjmuRw5GtHimJ1eDzR7STasde4IAItbda3PilFHR02IRuyMyOHEEka+KQOpU81dTxBsysp5EcCDWsBjqIgRq1wv9UiBkgk5EFajuRvb9u/7LGRCR8hOfKCjqttXX4W1HDQ8rcKS1FO6BwsfBPqWpbUNII8Uxn9meCLXX3yD8KvcfNwzfWvRXTAWuvDh8BN7eqsmxtiwYVMkEYQHidST5sbk1XfI55u43VqONsYs0WTCuF2ihCKEIoQihCKEIoQihCzX2ybIJWHFqP8smKT8khGU+ji39Zq5Qy5JbHcVRxCHaRXG8arNcPLkdWtfKwa3XKQbfSm1VBt4HxXtmBH1CR08uylbJyIKcbawU8rmQB5Y2uyMOAU8v5SBprbhWXwfEcNoqcRSWjkbo4WNyfG2t08xCkrKiXOzvMOo10XbaW8bTxLGsZVjYkg9Pw24VHQdmosOqDUTyAsFwL6b9O9fT9rqpxh9XFsoWHMeXTlxULbcLhYXlBEjqQ1+JyGwJ7kEfKmOBzwmWogpzeNpBFt3eBuB0uFUxSOTZxSSizyCD5bvOxRsSFyszxC8iKMtuIzGxI7gA/OvcdnhEtPDUG0bnEnl3QLA9CT6IwqOTJLJELvAFvPfbyCnbM3jaCJo2jLMLkEnr+K9LcQ7NRYjUCogkAYbA213f8baftW6bGH0kWymYcw59efFR9iYGeJ1kIeKNbM7HgVHL+YkaaX41JjGI4bWU5ijtJI7RotqD420sucPpKynmzv7rBqddLfdKcRLndmtbMxa3TMSbfWtRSwbCBkW/KAPoEjqJdrK6TmSVpPsb2QQs2LYf5hEUX5UJzH1c2/oFKa6XPLYcE8w+HZxXO86rSqpq8ihCKEIoQihCKEIoQihCKEIoQo20cCk8TxSjMkilGHY0IXz5tjZMmEnfDy6sn3W/1EP3XHnzHIg1oKSoErNd43rN1lNsX6bjuTjZW8SwQqoDMwuCpAA+f/zzvWOxTszUVlbJI3K1psQb/b+HLintHjMMFMxjrkjhZR8FjMNHKJlWUEarHpYf1ftV+roMXqab4SR0ZBtd2tyPC1rqrDVYfFNt2h1/+OllC2xtNsRJnYW0soHIU2wjCY8Ng2bDcnUnmfwl+IV7qyTMRYDcF+bH2m2HkzqL6WYHmK9xfCo8Sg2TzYjUHkfwjD651HJnAuDvCnY3GYaSUzMstzq0dxY/1UopKDF6am+FjdGAL2drcA9LWumE9Vh8023eHX5aWUjau8SzRMpDKTYBQAR8/wD55WpfhfZmoo62OR2VzRck3/vxz4K1WYzBPTPY24J4WSfZGypMXMmHh0Z/vN/poOLny5DmSK2VVUCJmm87kho6bbP13DevoPZuBSCJIYhlSNQijsKz60qk0IRQhFCEUIRQhFCEUIRQhFCEUIRQhV3fTdSPHxAE5JkuYpbfdJ4g9UNhcdgeIFSRSOjdmao5YmytyuWIY/BSwSGLEIY5BxHEEfiRviXv87HSn0FQ2YXG/ks5UUr4HWO7muNWFWRQhFCEUIXbA4KWeQRQIZJG4KNAB+JzwVR1+VzpVeeobCLnfyVmnpnzusN3NbduXunHgIiAc8z2MstvvEcFXogubDuTxJpDLK6R2Zy0cUTYm5Wqx1GpEUIRQhFCEUIRQhFCEUIRQhFCEUIRQhFCEr3g3fgxkeTEJmtqrDRkPVWGoP6866a4tNwVy5ocLOFwsq3g9nWKw/igH2qP+Wyyr5qbBv6de1MocR4SDzSqfDOMR8lUHOVsrAq34WBVvkwBpjHMyT5TdK5IJI/mFkIbtlUFm/CoLN8luaJJmR/MbIjgkk+UXVv3f9nWLxHinH2WP+azSt5KLhf6te1LpsR4RjzTSDDOMp8gtU3f3ew+DjyYdMt9WYm7OerMdSf05Utc4uNyU1a0NFmiwTWuV0ihCKEIoQihCKEIoQihCKEIoQihCKEIoQihCKEIoQlG8+z4pYH97FHJZSRnQNYgHhcUXtuRa6N2NnxRQJ7qKOO4BORAtyQNTYUXvvRayb0IRQhFCEUIRQhFCEUIRQh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0" name="AutoShape 8" descr="data:image/jpeg;base64,/9j/4AAQSkZJRgABAQAAAQABAAD/2wCEAAkGBxQTEhUUEhQVFRUXGR8WFxcYGCMdHRoeGB8cIiMeHBwbHighHiAtHhkgITQkJSkrLi4xHB8zODMwNy4tLisBCgoKDg0OGxAQGywkICYtLDQ3LjUuLDA4ODc0MDQwMjQwNDQtLCwsLC0sLC00NDAsLCwsLCw0LC00NDQsLCwvL//AABEIAMoAoAMBEQACEQEDEQH/xAAcAAACAwEBAQEAAAAAAAAAAAAABQQGBwMCCAH/xAA+EAACAQIDBgMFBgQFBQEAAAABAgMAEQQSIQUGMUFRYSJxgQcTQpGhFDJScrHBI2KC0RUzU5LwFiSisuHx/8QAGwEAAgMBAQEAAAAAAAAAAAAAAAUDBAYCAQf/xAA3EQABAwIDBQYHAAEEAwEAAAABAAIDBBEFEiETMUFRYQYicYGhsRQykcHR4fAjM0JS8RUkcoL/2gAMAwEAAhEDEQA/ANxoQihCKEIoQihCKEIoQvn7aW9eIkxTYlZXADExqGNgoPhFr21A1606jpm7K1t49Uhlq37a4OgPot/ikDAMpBBFwRwIPAikqfL1QhFCF5kcKCzGwAuSeQFCFnce0ZI2ExY3XKZB+K4uwPa1gBwFYmnxOUVWcuJBJ0vpa/JNnwN2drbgtGrbJSihCKEIoQihCKEIoQihCKEIoQihCKEIoQihC+cMFsWU4gYRVvIrNHroCV536WBN+4p+2ZrYg87rLOOgc6YxjeSr7uVtubBYhsHjDljVWIzG+TKC11I4qVBP/LVRqo43s20fmmFJJJHJsJPJMPbFD77ZbYiCVgYiJEeKQgMpIDC6nUEfUClyZo9jsPudlriJ5WLSkyO8shIVQSFF2OgA+pNCE22ntA4hgsRzRkKVC/HcBrm/KxH6+WdxSeeef4ODiNT/AHD3V6nYxjNq/wAki2lhnJeLKQZLR9bNe2vaxX5GkUdFJHVNgd8wPoeXqrZlDoy8blpNb9JkUIRQhFCEUIRQhFCEUIRQhFCEUIRQhFCEUIUdcDGJDII0Eh0L5Rm+fGvbm1l5YXusq23/AN3tWcQjMVikQAfEyxOth/U1vSr9slJrxP8AeyW3D63T/aP73VM2x7I8Tg8DLiZcSgyJmaJAxDcNC1wOfQ0vTNGxvZHicZgYsTFiUOdMyxOGAXsGuRy6ChC1jYUZgeBZBZlWNWH4S0Srb56Vni4Q4v3v97f72V62am04FXI4VC+fIuf8Vhf50/ytvmtqqVzay7V0vEUIRQhFCEUIRQhFCEUIRQhFCEUIRQhFCEUIVW3/AN5fskGVD/GkuE/lHN/Tl39as0sBmfbhxVWrqBCy/Hgq37HtmH+NiGGmkSHrzY/+ov8AmqziLxcMHBVcMjOV0h4pt7YIJpdmyxQJmLDM7XsFSPxMT3NrAd+1LU0R7HsPNFs2KOdMpXxRte4ZJPEp7EXsR2oQmW9OG8ava6uCjeY1HzBYX7LWb7RQHIydu9p/6+h91foXi5YeKYbA2h7xcjnxpxJ+Icm/Y9/MUywuvFXDmPzDf+fNV6iHZutwTWmSgRQhFCEUIRQhFCEUIRQhFCEUIRQhFCEUIQaELBt6sZNi8S83upcn3Y/4bfcHDlz+960zpa2iijsZmX495v5SSsp6maS4jdbhoVsO6GBEODgQfgDHzfU/U1QlfneXFN4mBjA0cFN2thfewSxf6kbJ/uUj96jUiNk4X3UEUX+nGqf7VA/ahC5beizYeTqqlx5pr+1vWoKqETQujPELuN+RwcqVh94YInWQTJ4ePi4qeP018wKyeFU1dS1AcYX5Toe6fxwV+onp5GWEjb+IWi1s0tRQhFCEUIRQhFCEUIRQhFCFX9sb3QQyiAXkmPFFt4e7sdBpr17V5LmjhMxBIHIXJ8Fy17XSCO+v9vXGPedzqIoyO0pP193Wbd2ja11nREef6TEUJIuHJvs7aqS6C6txytxt1HI+nCnNJXQ1Tbxny4qrLC6M95RP8QJxgRTdApQjlm1JPpYD/dXHxgNYKcf8ST46W9F7sv8AFnPNTdtn+BL3Ur/u0/erU7iyJzhwB9lGwXcB1VSr5etArZsSXNBH1ChT5rofqK+n08wmibI3iFn3tyuLSp1TLlFCEq3pxwhwkzsbWQgfmYWA+ZruNhe4NHFcSPDGFx4L58rTrJL6E3XlLYPDk8fdL9AB+1ZiQWeR1WtjN2A9Fx/xAjGFGNkKhAOWbQg+tyP9tLfjAKw05/4gjx1v6Kzsv8Wcc1L2jtVItDdm45V426nkPXjXdXXQ0rbyHy4ryKF0h7qUSbzuNTFGB3lI+vu6TN7Rtc6zYifP9K18CQLly7bI3ugmlMBvHMOCNbxd0YaHTXr2rSRZpIRMAQDzFiPFLnPa2Qx31/tysFerpFCEUIRQhZlu5gMRgsfNLPCzRvmBmBFhma4a17m9rWGutXKqoh+HaS62XeqFNDK2ocSL5uKf7Xx6SkFYmDg/f8IuOja34fKsNimJUVVGWWOYbjb+NitDTwSxuvwSmcsLi5vqUYaG45G3yuOIvSGnldE4PjNjx81ce0OFjqpGGw/vWjVCRmOhBtYEanvpermFsmlqsocRf5jxtx16lRVDmtjuR4K2+5iMbYdXF8hW2bM4BFrm5vzre5Bly8NyT5tbqpAnUNow0YdCK+Z1NO+CV0bt4T5jw9ocFL2bj2ha4GZD95f3Xv8ArTXCcWNKdnJqw+n6Vepptp3m705xW9GEjAMk6LfkT4vVRqPUVuYP87c0XeHMJNK9sRs828VzTe7BFGcYmOy8dbH0U6n0FSmGQGxaVwJ4yCQ4WHVZZvtvc2NcKgKQIfCvNj+Jv2HKm9JSbLvO3pJW1m17rfl91XcHhXlkWOMXdzlUdz17cz2vVqSQRtLiqcUTpHBo4r6Ajw8SxJhS40QKBmyuQotcWN+XKsy4Zr34rWDTcqpicP7ppFck2OpJvcAaHtpasBijJoqrKXE2+U8bcNehTmnLXR3A8VHgLGwub6F2OpueQv8AK54C1U6iV0ri+Q3PDyUrGhosNE22Rj0iJLRMXJ+/4TYdF1vw+dPsLxKipYwyxzHebfxsFTqIJZHX4JBvHgMRjcfDLBCyxplAmJFjla5a17i17WOulbmlqIfh3EOvm3LPVMMrqhpAtl4rTapq+ihCKEJHtze3C4U5ZZLv+BfEw8wOHrU0cEknyhQy1EcXzlVef2n4ZtGw0rL3yH6FqsHDZCNbKp/5SIHiu+C2tgsVph391Nyik0DnoL3F/I/OkOJdnWPaSG5TzG7zTOkxRrjYOv0K5Yk+Akchm73XW3Y6WrABjmSZHaG9j7J9cFtwqftLeSSOeYYd7KV93f8ADa1ynQ6Wv519M7O4QGUjJZW2ebnrY6gH3WRxTE3CZ0cZ0GnnxVk3FlwMKCKR8+IxNs1gTbNwTMvPW57nXhoxqg+S5t3RovKQxx2aXXedU22jspIpCmUFbZkNhex79Qf1HWvm+MUZpJQWE5Xf1lpqWXaN13hQMTOYVLWZ0AvYasP7j9P0WwRCokDLhpPEmw/Smkfs2l1ibct6zPF4ppHZ34t4r8vIdha3pX2bDoYKeEU8JBDQL+PXqd6+fVj5ZZDLICM27wXBxfhyF78h59ONWpJWNIDiBfcoI43uBLQTberRu3u0ZAJJwVX4UOhbueg/X9cVj3anZ/4KM68Xb7dB16rR4Zgl/wDJUDwH5/CvOy9kJI4jCKq2u1lHAcuHEn9D0rMYVTPrpy+VxIG/U69E+qHthZZoGqVb9S4GZDFG+TEYa+W4Ivl4pmbidLjuNOOv0alD47G3dOizVWY5LtDrPGqrezd5JJJ4RiHuoX3d/wAV72L9Tra/lS7tFhAfSPlibd4sethqQPde4XibjM2OQ6HTz4K4YY+AE8xm73bW3c62r5mWOfJkbqb2HstdcBtyuuN2tgsLpiH97Nzij1CHobaX8z8q3+G9nWMaCW5jzO7ySGrxRrTYut0C4Qe0/DLouGlVe2QfQNT4YbIBpZLP/KRE8VaNh724XFHLFIA/4G8LHyB4+lV5IJI/mCtxVEcvyFPKhUyT7045o4SImCSP4VY/CObeg+pFVKysbSR5y3Nra3NSRxGU5QbdVlEu57N4kmWS9ySQdT53NzfnUEXbVrTllgLfA/YgKpJ2dLu82S56j9r1gdzWzXmcBeYXifXlUdd20BjLaVhBPE208uK6puzoDrzOuOQVgGzImBVVgKjS2S5FuRIbjWQOIVQfmc9+b/6P4T8U8WXKGi3gpEN0GX79tTa5IvzNyfmTXJinq3GVrXE87X9h9l3mZGA0kBZYI8vh/D4flpX2unlEsTZG8QF84qIzHK5p4FaF7LoYos08oOZvDG1rhQOOg1BJ59By1rO4ni8Dak0r3ZbAHXdr1T3DKF2x2wF7q47fmSfIsDq0oDlbaqfCfCWGgBIF9b6CldVFS1zdiXgneLEXCaRukhOayxzHe1R0zJ9jKSqSrK76KR1AUE6+VJ29mRm70mnh+/yrJr9NGpjudu9NtZGnxEjLGxKl1Fi3VY7ggAcLkH1rZUuyo6UU8A8/H3KQywvqKjbS7uARvju9NslFnw8jPGpCh2FyvRZLWBB4XAHpRVbKspTTzjz8PYoihfT1G2i3cQl2B9qjvlT7GXlYhVVH0YnoCpI186xruzIzd2TTw/f4T4V+mrVsewJkgzrO6rKQha+ijwjwhjoQCTbW+ppxSxUtC3Yh4B3m5AJVaR0kxzWVO9qMMUuWeIHMvhka1gwPDQ6kg8+h56U0wzF4HVIpWOzXBOm7TqleJ0LtjtiLWWemPN4fxeH56VoqiURROkdwBSKnjMkrWjiVqc13GX7l9Re4JtzFiPmDXxQRT0jhK5rgedre4+y+j5mSAtBBUc7MiUBWWAKdLZLE35AluNdDEKovzNe/N/8AR/C4NPFlylot4Kv47c1sxMLgryDcR68619D20AjDaphJHEW18uCQVPZ0F14XWHIrzFuey+J51jtqCAdD53FjfnUkvbVrjligLh1P2AK5j7OlvedJY9B+1q+62OaSECVg8ieFmHxDk3qPqDU9HWNq484bl1tbkrckRiOUm/VRN5MUrMqLYst8zc1Bt4QeRNgTbkO9LcaxH4dgjjPfPoPyVYpIM5u7ckygDhWIc4uNzvTUCy74eEFJZCARGAFB4F26jmACDbnftWhwenjbDJVyC+XcPDX8KlUvcXCNvFccPBcpGptmIUHpfn5/vS2kiNbVhsh+Y3J9VYkdso7tG5WjHOMNBaIAHRV56nmevWtzUyso6YvaNGjQeyURtMrwDxWV7X3eM88oi1myiYKTrKNQ3H4wQD3zHoK77M4m99MTKb94g9L6jy/CpYxQtdJ3BY2+q97mYvwPh2ujqSwFrHXiLHmDxBHOk/bCjLKhtW0Xa4W8x+Ru8CreBT3iMDtHN9inW0MY8CGYut4/Eoy2zHkpJY6Hhp50iwYv+NY2FtyTbfw48AmlYWthc6Q6BRttbq4LbsC4mFvdTWsXAFww+CZeo9D6VvgQRcJPuVk3LwbYTCQ4afKrxjJmH3X10Ibhc34HWvV4jfTBti8JNhoMrPIMmY/dTXUluFxbgNaEKt7F3VwWwoGxMze9mtYOQLlj8EK9T6n0rwkAXK93qTs/GPOgmDreTxMMt8p5qCGGg4a+dYHGS/417Zm2INt/DhwKcUZa6FrozoUl3zxfgTDrd3YhiLXOnAWHMngAOVPex9GX1Dqtws1ot5n8Df4hK8dntCIG6ud7BeNkbvGCeIS6TZTMVB1iGgXh8ZJJ7ZR1NOO02JvZTAxG3eAHW2p8vyqmD0LWyd/U2+i1TAuMTBaUAnVW5ajmOnWuKaVlZTB7ho4aj3V2RpiksOCq+IgsXjY3ykqT1tz8/wB6w1XEaKrLYz8puD6pvE7axguG9dsRCAkUgAAkBDAcA69ByBAJtyt3pljFPG6GOrjFs28eOv5Veme4OMbuC4MAeNZ5ri03G9XSLpzu3ilVmRrBmtlbmwF/CTzIuSL8j2rb4LiPxDDHIe+PUfkJVVQZDdu5QNqwIs7BBlA4i+hZtSeNun/l1pR2h2bZgxjQDvJ53VmizFtyUtwPDMfjuw/f1Gl/MVSxCECKKRo0LbeYOqlhddzmnn7pzs3AyvBKbLZsroAeLKSDe/DRVt3rRUVA74B0VwQ8XHmOPmqUsw2wdbcoWFjie4bEJDKGsUkNiOBFlLKwOvGoaDBmuia85mSNJuf+9LeC6mq7OI0IKsW1MIz4cAMZGWzX0u1uPDThTfEKU1FM6IHW3qFWhkDJA5ZhvPtNoMTh5oiM6At5i40PY+IVX7HU7nR1DHi2rfqL/pVsdn2b4nt6/TRXSPa+zMWqzyvDHIBrncJIp6XuCelxcGnNRSuc0wyNuDw4FcRVEbrSNIuqNvDjY8biY4MMp9yDqxJu/VjfgANB5kntHJT0+E0clQGhrrWHO53KH4h9fUthBu0G58lV8TtaXZ22mMD5I55EMoIurBzZiRcXsSTe4Oppbg0pko2X3jT6bvRM6ptpSt7aYi4kQ24XUFlPoBceopoqyo+8ftawOGUrhz9pcCyrHog83ta3lehFlmexNuT7U2pBJi2BEZLqiiyJbhYEnnbUm+gpXjMpjo323nT67/RWaVt5Qrju9jo8FiZIMSp9yTowJunRhbiCND5Ajuyjp6fFqOOoLQ51rHncb0s+IfQVLoSSGk3HmrzJtfZmEVp4nhkkI0yOHkY9L3JHS5sBUlPSuDRDG2wHDgFNLURtvI4i6pe7G02nxOImlIzuA3kLnQdh4RSbtjTubHTsYL6u+pt+13gU+0fK93T6arT9l4Rkw5BYxs12vpdb8OOnCrGH0pp6ZsROtvUqzNIHyFyrmKjiTKFxCTSlrBIzcniTdQzMTpxpRX4M1sTnjM+RxFj/ANaWtzVmGru4DQAKdtLAypBEbLZczuCeDMQBa3HRmv3qatoHfANiuAGC58hw81zFMNsXW3pNjvu5h8FmP7ep1t5Gs7h8IMUsjhoG28ydFdmdZzWjn7JlsqBGnUOMwPAX0DLqDxt1/wDHpV3s9s3TFj2gneDysoq3MG3BRtnwzSXvxB4dQKjx+MisvzAXtG7/ABKDs2RfEjXMd9GTip1sycb2HhIsbgL0IJQ1UQaaeqHcdr4Hn0v/AGiJY3Xzx7x6qRvjtb7Pgo4sLJnklbIpQgtY5ixAGvIi44Xrb0Yp42jO4ZGt3k8Bp+Ekq3SkHIO8TZZnsXYkmJDMpAUHVm5k6+Z43v3q3i3aCnw1zY3NJJF7C2gSuhwqWsBfmsL7yv1pMRgpCiSPGRqMjEKb87cPpVugq6XE4NswdDzBUVTHUUMmQu/ChYjESTOWctI7cTxJ+VXL09K25IaOpA91VO3qXbi4+F1LwewcRJwiZR1cZf8A21+lKqrtJh1OL7QOPJuv69VcgwarlOrco66ftW7YuyBhgbeOVhqxHhUdPL6mvnmMYzLibwXd1g3N/t59AtZQYeyjaQ3Vx3n+4LN/amVkxkEcLBmCKhIN/Ezm17c9b067PteKdxcLXdp9FHWkF4A5L6U5+tP1RXxgnAV4vVePZLLGMVKsjBS0VlJNtQwOl+dIe0DXmnaWi9na/RXaIjOb8lpe2tkDEgX8EqjRgPCw6eX1FJcHxmXDHkt7zDvb/bj6FSV+HsrGgO0cNx/uCqOM2DiI+MTMOqDN/wCuvzFfQ6XtJh1QL7QNPJ2n69Vk58Gq4jo3MOmv7UTD4iSFwyFo3XgeBHzpreCqbcEOHQg+ypjb0ztxafCymrJiMbIEeR5CdTnYlRbnbh9Kp19XS4ZBtnjoOZKtU0dRXSZA78L821sSTDBWYgqToy8iNfMcL37VUwntBT4k50bWkEC9jbUKWuwqWjAfmuL7xzWmbnbW+0YKSLFSZJImyMXIDWGUqSDrzAueNqqVgp5GnI4ZHN3g8Dp+U0pHSgDOO8DZR9oyL4UW4jvqz8WOl2fha48IFhYFuoAxFdVRFop6UdxuviefW39oncUbr55N59FO2N4po7X4k8OgNGARk1l+QKKx3+JM958L92UcvA/lyPoSR/V2p1j9GZoRI3e324/T8qrRy5XZTxVbDF+BsnXm3l0Hfny61jLBm/emm9fkESEgqospuG6kggnvobXr1zngWJ38EABfuDwSRAiMZQTmtyuenSu6iqlqCHSm5AAv0C5jiZGCGC2t0n2hsYYrEZ3JESKE04uQSTboNbX+VO8Pxt+G0booR33G9zwFrDxJ+iXVWHNq5w+T5Wjdz/SINq4XDIqiwYgFlQXIJ1sT68zeuW4XieKSGSxI/wCTjYeV/sun1tHRtyEgdB+lzG+CE+GKVvK396sP7KzR/wCpNG3xdZRDGY3fJG8+DVNwWK+1XJDoiaFToWJ5nsB9SelKaykNCQ3O15PFpuB+1egm24vlLbcCLKPtHdqOaeHESAn7PKpBB1NsrZHJ5XsQT3HOmmEzyU8O3teO9nAcOTh91DUsa9+Tjw/C0nCYhZAGQ3B+nYjke1a1kjZGhzDcHiljmlpsV8d4LDPIypGpd20VVFya8kkbG0vebAcV0GlxsFqu4uy4sLiPs+YPiShedlP+WBa0anrrcnsKyWK1ElTDtrWjvZoPHmT9kyp2NY7Jx4/hW7G4r7LYgO6PoFGpUjmOxH1A60so6Q1xLc7WEcXGwP7Us82wF8pdfgBdQjvggPiilXzt/emzOys0n+nNG7wddUTjMbfnjePFq6T7VwuJRlNiwBKq4sSRrYH05G9V3YXieFyCSxA/5NNx52+6lZW0dY3ICD0P7Rs/YwwuIzoSYnUprxQkgi/UaWv8+tdYhjb8So2xTDvtN7jiLWPgR9FzSYc2knL4/lcN3L9JxjMEkoAkGYA5rcrjr1pJT1UtOS6I2JBF+hTGSJkgAeL63X5PEgJLKLMbluhAAB7aC164a55Fgd3BdEBfpYpxN06818+o78ufWvLB+7Qo3KybsYX70p5+BPLmfUgD+nvWzwCjMMJkdvd7cPr+ErrJczso4L1vNi9BCPiF3/L09Tf0BrvHK408ORnzO9uK8pIc7rncEhMGdZOIVV8RHVjZQP1PkOtZ7CqQPa+oeLhguBzNr+iu1EtiGDeV4y5VORdEA4aAdFHc8h+gqpTUMtQ10twGje4/2pUj5WsIbx5LxiYyw+9k5np62IPyIqqxwB3X/v7gpCLrnhXyx5nOnEALaw5ADjftqbmvZBmfZqBoLlUyTCR4NVzp76awuDcxx34XtxJ78bcue9granGX7JkmyiGmnzO8OnhoOqzUlPDh7TKWZ3nXoP76lcf+qMT8LKo6KgsPK4P60zHY/D/92cnmXfpUD2gquAaPL9p1uptibET+7Zc7MthlFvuknxHgB4jrYcqTYx2UZDGw0pO/W5HHjuHLqmeG4y+d7hMBu4XV0x+FeDDYtWyljE8i2/lS3PmCAf6hVrDqH4SExE5tTwU08u0fmGipns92nip8HHPK2XM7R+8U2LhBxbkDe4v25XpTWwS4cx0tK45T/t326hWontnIbINeaU7w7M/wzBzT4CNEvIsbSklnUMPhLX4Gw9e1FFTy4i1s1U4lo3N3X6ole2AlsY15pT7EdjS4jFTzKdESzMxOrSHrzNgTTXEaH4uERA5bHkq0E2zdmOqte9e2JsPP7tVyMq2OYX+8QfCeBHhGtjzqtg/ZRk0bzVE79LEcOO48+igxLGXwPaIQN3G6S/8AVGJ+JlYdGQWPnYD9acnsfh/+3ODzDv0lg7QVXENPl+12jwkeMVsie5msbAXEcluNr8CO3C/PksnranBn7J8m1iOmvzN5X6eOh6K/HTw4g0ShmR416H++oVzxT5o8yHTiQVvccwRxv20NxWCjGV9nLSnUXC6YaMqv3s/MdPS5J+ZNePcCd1v7+4IAsveXMozro4PHUHqp7jmP1FWqihlp2tluC07nD+0KjZK15LePJexBkWPiVZfCT1U2YH9R5npVvFaQMayoYLB4uRyNr+qjp5bksO8J9uzi9DCfhF0/Lwt6G3oRWhwOuNRDkf8AM324KlVw5HXG4pXtWTNPJ2OX5AUgx+Uvqy3kAPv91co22ivzUvdspIk0ZN89nFjxUqBdT1BHLhdetOcAcx1M6F28E3HiqtYCJA4KLtKH3ZWIG4QZmNrZne+pHYAW/Mao44RTxR0sfy2uft91NSXe50jt64DZ7SxSsNEVTc2uWsNVUeWl+tV8Nwd08ZncbDgOZ/F13PUhjsg81xkw/iRjreMSDoA5a1h1so14+I1DiNI2khiaPmcCSfpp4BdwyGRzjwG5Vne/Z800mHWKNmDlwgHNly3J5CwOhP8ANWr7IQCnikqJdC61udtfc2SLHc8zmRR9b+P9ddX3Fiw0Yl2jiliXhlj1Yn8Kkg5j2CmtM/EHONo2pazDGNF5HfZcRv1HhlKbNwiIOcs5JLdyqnMfVhbpXIo5pTmkNl0a6CEZYhdLZ9+MfIQZJUIBvkEShTfQqb3bKQbEZvWphhrOJKruxV/BoTv2T7Vhiw74OYogWQmEORZ1kN8tyACwOnK+ludqM1K+PeLjmmEFXHLuNjyXn2u7VjlwowWHZGLODJlsRGIze2mmYtbTsb20uQ0r5NwsOaJ6uOLebnkqpuxt7FYCL3OFkUJcsQ8StcniSRZj86vHDWcHFLxir+LQrG2/SYlQm0sIkg5SwEhl8lY5h6Ob9KhNHNEc0ZupxXQTDLKLLvHuNDiozLs7FLKvArJoyn8LEAZT2KiumYg5ptI1ePwxjheN33XLdDZ80MmIWWNlCFA4PJmzWI5G4GpH8tZntfAKiKOoi1Lb35209jdMsCzwufFJ0t4/1lZo8P4nYaERmQ9CEK3uOtmOvHwisph1I2rhlafmaAQfrp4FPZpDG5p4Heux2e0UUTHVGUWNrFbjRWHlpfrU2JYO6CMTtNxxHI/i/wBFxBUh7sh8l32bD7wtETYOMym18rpbUDuCb/lFWMDIqIpKWT5bXH3+y4q7sc2Ru9St5CkaQxg2yXc3PBQpF2PUk8+Nm6Vex9zG0zYW7yRYeChowTIXFRNlSZZ4+5y/MGk2ASllWG8wR9/srVY28V+SgbWxwixkkMtkzESRMdAwYcLn4swNX8dwmYuNVGMzTvtw/R5qvSVjAdi7Q8Ov7CcbBwUL5QLpLHwytbMo4EDgRbQ29eNMcLfT1LRMB/kAseH153UdQHxkt/2leN6RkkL2uGS47snEdtMtvXpVDtDSufLE5vHu+unuVNRSANcD4owW2hCcn34rZUIGrMBqQejG5vy48KusxanikdCPkY3Q+HDqojTPc0P4kpdicWzygsFAyBQEBsuUkgE97m2g+6dKzuI1clc3a5LNbpfx5ny9VdgibCct9Sp+2d5IsBg4WcB5mQe6iHFmKjMf5VGbVuVwOJArfU8Bs2Jg3ABJJpmsBe9Y7tPaEuJlM2IfPIeHJUB+FF+FfqbC5NaGnpmwjTfzWbqap8x13cl12Vs1p2KqQCFza87W0HfWqWL4qzDomyPaTc20UuH0BrHlodawuos0RVirCxH/AD5VfpqiOoibLGbg/wB9VVnhfC8sfvCWbRxf8IvE6m2vIgiuJ5f8RfGQp6eEbYMladfJfmzsWfdB5XUX15AAV5BMdkHyEIqIRtiyJp0800hiLMFUXJ0/52qSoqI6eJ0shsB/fVQQwvmeGM3lStq7NaBgrEElc2nK99D30qhhGKsxGJ0jGkWNtVaxCgNG8NJvcXXLZuPlw0omw75JBz4qwHwuvxL9RfQirtRTNmGu/moqaqfCdN3JbFsXeSLH4OdkUJMqH3sZ4q2UlT/Mpy6NzsRxBFZ6ogNnRPG8ELRwTNeA9hUDD4tklJUKRkKkODZsxBIB7WF9D94aVgcOq5KFu1yXa7S/hyPn6J5PE2U5b6hMcbtsTHJ9yK2VyRqrEaEnopsb8+PCtE/FqeWRsJ+R7dT48OipCme1pfxBRusM8ge1gqXPZn4Dvpmv6dapdnqVzJZXO4d3119gpa2QFrQPFe9vYKFMwN3lk45mvlU8SRwAtoL+nCr+KPp6ZpmI/wAhFhx+nKyhpw+Qhv8AtCT7JxwlxkcMVnykySsNQoUcLj4sxFLsCwmYOFVIMrRuvx/Q5qSrrGE7Fup49P2VY97d2Y8dFlfwutzG/S/EHqp5itjDO6J1wlM8DZm2d9Vke1sJjcC+V2kQA3R1Y5T+Vv249quxUlBM/aNYA7pofS10slmracZS4lv1Vm2LPLNCjzM8xJzAu1wOI0HKvnvaKrc6rfADla02t9ytThkf/rte7UkXumRmPxI3mNf01+lZzKOB+yZXUnC40e6aMgOjEtmXR1PI6kgkd7cLU/o8ThZB8LUMs3mPf9hU5adxftGHVS94d2MPtGBCrZZY1yxSgaqRxV15qbaqfMa2NbOmqgbSxG4SeeAPBZIFjOJwskUjRTJklQ5WXjryIPNSNQf/AMrRRVDHx593Pos1PTPikyb+XVPNlbImikhkdXUM1vCLst+Bcfh6+XKsni+N0dZTzU8TmkgXudx11DT/AMhw5p5h+Gz00scrwddLDhyv09lP3p2VnHvUFmXRx/z5jzPayfsxjHwsvw8p7jtx5H97j5dUwxnD9vHtWDvD1/uCy3HbEjjiZ7sWA0N9L+VbaaijjiLrm6SQV8ssoZYAIwOxI5Ila7BiNSDpfyohoo5Yg65uievlimLbAhalutsrIPeuLsdEH/PmfTvfE9qMY+Jl+HiPcbvPM/rcPPonWC4fsGbV47x9B/b1A2rsiaWSaRFdgrW8QsWsNcg5r08+dN8IxujoqaGnlc0Egm43DXTMf+R48lRxDDZ6mV8rAdNLHjzt090jw2FklkWKFM8rnKq8PMseSgak1rZahjI8978uqRQUz5ZMm7n0WzbvbsQbOw7lmzSyDLLKRqx1sqLyUXNl9TzNZ2pqgLyymwWlggDAGRhRMVjR7pYwAiKQ2ZtXY8zoQAT2vxtWMrMThfB8LTsu3mff9lOIqdwftHnVRhMT91G8zp+uv0pBlHE/dXLpbtqeWGF3hZ4SDmJRrA8BqOdaPs7VubVsgJzNcbW+4S3E4/8A13PboQL3VZ2ThMbjnyxtI4Ju7sxyj8zftx7V9ClpKCF+0cwF3XU+t7LLRTVtQMocQ36LXN0t2Y8DFlTxO1jI/W3ADoo5CqU07pXXKZwQNhbZv1T2oVOueIgV1KuoZTxBFwfQ0A2QRdVzFbtJChOGFlF2MWpHfJfh+Xh0tzS4thIrCZWnv+/j16qzSz7EZLd1LYcO7RvKLGNT05W1YH4gKz8WCyyUplsQ4X0PEdOP5V51U0SZeHNeYoCzqqkAsbEkX5HodNfOqmG0raqbZOJGh3KWeQxtzBTcHI+HnAcZbkKw5MGNgR11PpqKdUDZ8OqxBJ8j9x4X/PAqrMWTx527wlHtVwZhfD4+MDMje5kHJlbVST2YZR+etW6mbVMdTvNg4evApRLKYbTNFy324pNtDb5OGEsf8NmfKoIzZreXD1rJ0WBNbiPws/eAbdxBtbTrvt0/Kv1GIn4TbR6EnS4vf6c122Hj3nR5HCWvlyre9h153HEHnfyqpjWHw0EzYIy4m1yTa1zy6FT4fVPqYzI4Aa7h9+qqO+GwwmawujAlegJBt/cetbPs9iorqc08vztH1H5H4PNIMUozSzCaP5Sden6K/Nz9hh8txZFALdCQNf7n0r3tBiooKcQRfO4fQfk8PMrzDKM1Uxmk+UHTr+grftvHPAiSoEy3y5Wvex6c7niTyA86xeDUENfO6CQuBtcEWtcc+g91oMQqn00YlaAddx+3VcdnbfYYYyyfxGV8rADLlv58fSrdbgTTiIpYO6HNu0k3vp03X6qCnxE/CmaTUg6gC1vryTn2V4MzPiMfIBmdvcxDkqrqxHcsQD+TvWsbTNpI207DcNHrxKoRSma8zhYu9uCb4yR8ROQgzWJVRyUKbEnpqPXQVlK9s+I1Zgj+Rm88L/ngE3hLII87t5UKWAq7KxBKmwIFuQ6nr5UlxKlbSzbJpJ0G9WoJDI3MV6mw7rGkpsI2PQ8LaEn4Qaty4LLHSiWxLjbQcB14/hRNqmmTLw5plhd2kmQHEi6mzCLUDtn6/l4db8tBhOEijIlce/7eHXqqNVPthkt3VY8PAqKFRQqjgALAegp0TdVgLLpQhFCEUISXefeFcIgPu5JWa+VUUkac2a1lGvmeXOpIo85tcDxUUsuzF7E+AVa2D7S45ZPd4mMQA6Bs11HZrgZfPh1q1LQuY3M03VWHEGPdkcLFS90do4WSdliZ3K3Ef8MhAvZjztYeK2nDnSaDB2Ucjpbau8NBysmHxwqBlB0Hj7pzvSgyRN8QmjUHs7qD/f0FdVUAlDdNQ4H1/C7jflv1BSj2tkf4c9/9SK3n7xav099q23NVKr/Rd4LL9g7VaJwl0yM4Jzi4XXiOhtpfyPKjH8Iiqo3TgOztafl49Dzt+kvwnEHwvERIykjfw8PFWreKaOCEhH907HMoQasb3Nx071hsDp566raZGbRgFjcmwG7fzHALTYjNHTQHK7ITqLcT4deKVYLaoxSPDKoDHVMoNtbXHbXUeg82uJYQ/Bnx1VO8kX1vbfw8QRof2qNHiDcQa+GVttP71Xvae0RhAkMSqzDV78Ow0tfXU/8A3TzDMJfjT5KuoeQL2Frb+PgANB+l7W17cOayGJt/73umW7s0c8IWR/fODmYONVN7iw6d6V47TzUNW4xs2bCLCxNiLW38zxCuYdNHUwDM7ORqb8D4dOCq239qtK7JdMiuSMgsG14nqbaX8zW57P4RFSxtqCHZ3NHzcOg5X/SzeLYg+Z5hBGUE7uPj4LTvZIR/hyW5SS3/AN7V7U/6rvFX6X/Rb4JxusgySt8RmkU/0OwH9/U0vpYBEHaalxPr+Fbkfmt0ASbe7aOFjnVZWdC1hIfdkoV7t1tceG+nHlXM+DsrJGy21b4ajlZcfHCnGUnQ+Puom3vaXHFJ7vDRicDQtmsp7LYHN58OlOYqFz25nGyXzYgxjsjRcqy7sbwri0J93JEy2zK6kDXmrWsw08xz5VVljyG1wfBWopdoL2I8QnVRqVFCEUIRQhLN49pPh4GkjjaWS4VEUEkljbgNbDjpXcbQ5wBNguJHFrSQLnksQ3mnnknL4mEQyMBdRGUBtzsxJPnentKGBlmOuFnawyOfeRtin+5u/X2OIwyRZ0BLKVIDXPG99D51XqaIyPztKs0le2JmRw3KybvbTm2ni1mKGPDYe7Kv4pCLC54EgEmw0GnWqc0TYG5b3cfRX4JnTuzWs0ep/ST+17bgkkjwkZuIz72Yjk1rInyJYjl4Otd4fEXPz8AosSmDY8nE+yz+naQr07ljckk6DXU6cBUMcUUDLMAaNTy8VI+SSZ13Ekq04OMYKAyt/mvogPX+w/5yt8/qpJMfrxBHcRN3npz8Tw/7WshYzC6UyP8AnPvy8B/cF5xEK4vDiRP82PRx3/sePn639p5ZMBxAxSaxP3Hpz8W8enkiVjMUpA9nzj35eB/uKrCOVNwSDw00Pet/JFFOyzwHN0PMdFlGSSQuu0kFeamUSv3sh24I5ZcJIQBKfewk82As6fIKwH56SYhEWvz8Cn2GzB0eTiPZOt4dpzbMxbTBDJhsRZmX8MgFjY8ASADY6HXpXEMTZ25b2cPVSzzOgdmtdp9Cq3vlv19siEMcWRCQzFiC1xwtbQedXKaiMb87iqFXXtlZkYN6Qbszzxzh8NCJpFBspjLgX52UgjzvViqDCyz3WCrUZka+8bblbfu5tJ8RAskkbRSXKujAggqbcDrY8daRSNDXEA3C0Ubi5oJFjyTOuF2ihCKEIoQihCX7Z2LBikyTxhwOB1BHkwsRXbJHMN2my4kjbILOF1W4PZngg12984/Cz2HzQK31qwa6Yi11VGHwA3t6pdvxvacD/wBlgohG+QNnyjIitfVF+JtDx0HO/CvKendO43PiuqmpbTtFh4LLlUs3xO7HUk3ZmY8yeJJp1/jgjJOjQLpATJPJzJKf7W2XHhVjDqZXe9yWKqMtuGWxPHmayeGYpV4xNJs5NkxtrAAEm99978uCe1lHT4fG3OzO48bkD0TXYOzImjziEgk8H4jh/lubG3786zmOYjWNnMDp8wAtdtrf/oDS/NN8OpYNmJGxZSee/wAjvskG885acgsGCgKthaw6Ecj1rY9lqeOOgD2tsXEk9f1yWex2VzqnKTcAaf3NG7E5WcAMFDAq1xe46Acz0o7U08clA57m3LSCOn65owOVzanKDYEa/wBzVg29syJY/eGEkg3sn3jof8xxc2/5esdgmJVjpxA2fKCLXdaw/wDkHS/JaHEaWDZmR0WYjlv8zvslOyNlx4pZAiGJ0tYhiynNfjmuRw5GtHimJ1eDzR7STasde4IAItbda3PilFHR02IRuyMyOHEEka+KQOpU81dTxBsysp5EcCDWsBjqIgRq1wv9UiBkgk5EFajuRvb9u/7LGRCR8hOfKCjqttXX4W1HDQ8rcKS1FO6BwsfBPqWpbUNII8Uxn9meCLXX3yD8KvcfNwzfWvRXTAWuvDh8BN7eqsmxtiwYVMkEYQHidST5sbk1XfI55u43VqONsYs0WTCuF2ihCKEIoQihCKEIoQihCzX2ybIJWHFqP8smKT8khGU+ji39Zq5Qy5JbHcVRxCHaRXG8arNcPLkdWtfKwa3XKQbfSm1VBt4HxXtmBH1CR08uylbJyIKcbawU8rmQB5Y2uyMOAU8v5SBprbhWXwfEcNoqcRSWjkbo4WNyfG2t08xCkrKiXOzvMOo10XbaW8bTxLGsZVjYkg9Pw24VHQdmosOqDUTyAsFwL6b9O9fT9rqpxh9XFsoWHMeXTlxULbcLhYXlBEjqQ1+JyGwJ7kEfKmOBzwmWogpzeNpBFt3eBuB0uFUxSOTZxSSizyCD5bvOxRsSFyszxC8iKMtuIzGxI7gA/OvcdnhEtPDUG0bnEnl3QLA9CT6IwqOTJLJELvAFvPfbyCnbM3jaCJo2jLMLkEnr+K9LcQ7NRYjUCogkAYbA213f8baftW6bGH0kWymYcw59efFR9iYGeJ1kIeKNbM7HgVHL+YkaaX41JjGI4bWU5ijtJI7RotqD420sucPpKynmzv7rBqddLfdKcRLndmtbMxa3TMSbfWtRSwbCBkW/KAPoEjqJdrK6TmSVpPsb2QQs2LYf5hEUX5UJzH1c2/oFKa6XPLYcE8w+HZxXO86rSqpq8ihCKEIoQihCKEIoQihCKEIoQo20cCk8TxSjMkilGHY0IXz5tjZMmEnfDy6sn3W/1EP3XHnzHIg1oKSoErNd43rN1lNsX6bjuTjZW8SwQqoDMwuCpAA+f/zzvWOxTszUVlbJI3K1psQb/b+HLintHjMMFMxjrkjhZR8FjMNHKJlWUEarHpYf1ftV+roMXqab4SR0ZBtd2tyPC1rqrDVYfFNt2h1/+OllC2xtNsRJnYW0soHIU2wjCY8Ng2bDcnUnmfwl+IV7qyTMRYDcF+bH2m2HkzqL6WYHmK9xfCo8Sg2TzYjUHkfwjD651HJnAuDvCnY3GYaSUzMstzq0dxY/1UopKDF6am+FjdGAL2drcA9LWumE9Vh8023eHX5aWUjau8SzRMpDKTYBQAR8/wD55WpfhfZmoo62OR2VzRck3/vxz4K1WYzBPTPY24J4WSfZGypMXMmHh0Z/vN/poOLny5DmSK2VVUCJmm87kho6bbP13DevoPZuBSCJIYhlSNQijsKz60qk0IRQhFCEUIRQhFCEUIRQhFCEUIRQhV3fTdSPHxAE5JkuYpbfdJ4g9UNhcdgeIFSRSOjdmao5YmytyuWIY/BSwSGLEIY5BxHEEfiRviXv87HSn0FQ2YXG/ks5UUr4HWO7muNWFWRQhFCEUIXbA4KWeQRQIZJG4KNAB+JzwVR1+VzpVeeobCLnfyVmnpnzusN3NbduXunHgIiAc8z2MstvvEcFXogubDuTxJpDLK6R2Zy0cUTYm5Wqx1GpEUIRQhFCEUIRQhFCEUIRQhFCEUIRQhFCEr3g3fgxkeTEJmtqrDRkPVWGoP6866a4tNwVy5ocLOFwsq3g9nWKw/igH2qP+Wyyr5qbBv6de1MocR4SDzSqfDOMR8lUHOVsrAq34WBVvkwBpjHMyT5TdK5IJI/mFkIbtlUFm/CoLN8luaJJmR/MbIjgkk+UXVv3f9nWLxHinH2WP+azSt5KLhf6te1LpsR4RjzTSDDOMp8gtU3f3ew+DjyYdMt9WYm7OerMdSf05Utc4uNyU1a0NFmiwTWuV0ihCKEIoQihCKEIoQihCKEIoQihCKEIoQihCKEIoQlG8+z4pYH97FHJZSRnQNYgHhcUXtuRa6N2NnxRQJ7qKOO4BORAtyQNTYUXvvRayb0IRQhFCEUIRQhFCEUIRQh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2" name="AutoShape 10" descr="data:image/jpeg;base64,/9j/4AAQSkZJRgABAQAAAQABAAD/2wCEAAkGBxQTEhUUEhQVFRUXGR8WFxcYGCMdHRoeGB8cIiMeHBwbHighHiAtHhkgITQkJSkrLi4xHB8zODMwNy4tLisBCgoKDg0OGxAQGywkICYtLDQ3LjUuLDA4ODc0MDQwMjQwNDQtLCwsLC0sLC00NDAsLCwsLCw0LC00NDQsLCwvL//AABEIAMoAoAMBEQACEQEDEQH/xAAcAAACAwEBAQEAAAAAAAAAAAAABQQGBwMCCAH/xAA+EAACAQIDBgMFBgQFBQEAAAABAgMAEQQSIQUGMUFRYSJxgQcTQpGhFDJScrHBI2KC0RUzU5LwFiSisuHx/8QAGwEAAgMBAQEAAAAAAAAAAAAAAAUDBAYCAQf/xAA3EQABAwIDBQYHAAEEAwEAAAABAAIDBBEFEiETMUFRYQYicYGhsRQykcHR4fAjM0JS8RUkcoL/2gAMAwEAAhEDEQA/ANxoQihCKEIoQihCKEIoQvn7aW9eIkxTYlZXADExqGNgoPhFr21A1606jpm7K1t49Uhlq37a4OgPot/ikDAMpBBFwRwIPAikqfL1QhFCF5kcKCzGwAuSeQFCFnce0ZI2ExY3XKZB+K4uwPa1gBwFYmnxOUVWcuJBJ0vpa/JNnwN2drbgtGrbJSihCKEIoQihCKEIoQihCKEIoQihCKEIoQihC+cMFsWU4gYRVvIrNHroCV536WBN+4p+2ZrYg87rLOOgc6YxjeSr7uVtubBYhsHjDljVWIzG+TKC11I4qVBP/LVRqo43s20fmmFJJJHJsJPJMPbFD77ZbYiCVgYiJEeKQgMpIDC6nUEfUClyZo9jsPudlriJ5WLSkyO8shIVQSFF2OgA+pNCE22ntA4hgsRzRkKVC/HcBrm/KxH6+WdxSeeef4ODiNT/AHD3V6nYxjNq/wAki2lhnJeLKQZLR9bNe2vaxX5GkUdFJHVNgd8wPoeXqrZlDoy8blpNb9JkUIRQhFCEUIRQhFCEUIRQhFCEUIRQhFCEUIUdcDGJDII0Eh0L5Rm+fGvbm1l5YXusq23/AN3tWcQjMVikQAfEyxOth/U1vSr9slJrxP8AeyW3D63T/aP73VM2x7I8Tg8DLiZcSgyJmaJAxDcNC1wOfQ0vTNGxvZHicZgYsTFiUOdMyxOGAXsGuRy6ChC1jYUZgeBZBZlWNWH4S0Srb56Vni4Q4v3v97f72V62am04FXI4VC+fIuf8Vhf50/ytvmtqqVzay7V0vEUIRQhFCEUIRQhFCEUIRQhFCEUIRQhFCEUIVW3/AN5fskGVD/GkuE/lHN/Tl39as0sBmfbhxVWrqBCy/Hgq37HtmH+NiGGmkSHrzY/+ov8AmqziLxcMHBVcMjOV0h4pt7YIJpdmyxQJmLDM7XsFSPxMT3NrAd+1LU0R7HsPNFs2KOdMpXxRte4ZJPEp7EXsR2oQmW9OG8ava6uCjeY1HzBYX7LWb7RQHIydu9p/6+h91foXi5YeKYbA2h7xcjnxpxJ+Icm/Y9/MUywuvFXDmPzDf+fNV6iHZutwTWmSgRQhFCEUIRQhFCEUIRQhFCEUIRQhFCEUIQaELBt6sZNi8S83upcn3Y/4bfcHDlz+960zpa2iijsZmX495v5SSsp6maS4jdbhoVsO6GBEODgQfgDHzfU/U1QlfneXFN4mBjA0cFN2thfewSxf6kbJ/uUj96jUiNk4X3UEUX+nGqf7VA/ahC5beizYeTqqlx5pr+1vWoKqETQujPELuN+RwcqVh94YInWQTJ4ePi4qeP018wKyeFU1dS1AcYX5Toe6fxwV+onp5GWEjb+IWi1s0tRQhFCEUIRQhFCEUIRQhFCFX9sb3QQyiAXkmPFFt4e7sdBpr17V5LmjhMxBIHIXJ8Fy17XSCO+v9vXGPedzqIoyO0pP193Wbd2ja11nREef6TEUJIuHJvs7aqS6C6txytxt1HI+nCnNJXQ1Tbxny4qrLC6M95RP8QJxgRTdApQjlm1JPpYD/dXHxgNYKcf8ST46W9F7sv8AFnPNTdtn+BL3Ur/u0/erU7iyJzhwB9lGwXcB1VSr5etArZsSXNBH1ChT5rofqK+n08wmibI3iFn3tyuLSp1TLlFCEq3pxwhwkzsbWQgfmYWA+ZruNhe4NHFcSPDGFx4L58rTrJL6E3XlLYPDk8fdL9AB+1ZiQWeR1WtjN2A9Fx/xAjGFGNkKhAOWbQg+tyP9tLfjAKw05/4gjx1v6Kzsv8Wcc1L2jtVItDdm45V426nkPXjXdXXQ0rbyHy4ryKF0h7qUSbzuNTFGB3lI+vu6TN7Rtc6zYifP9K18CQLly7bI3ugmlMBvHMOCNbxd0YaHTXr2rSRZpIRMAQDzFiPFLnPa2Qx31/tysFerpFCEUIRQhZlu5gMRgsfNLPCzRvmBmBFhma4a17m9rWGutXKqoh+HaS62XeqFNDK2ocSL5uKf7Xx6SkFYmDg/f8IuOja34fKsNimJUVVGWWOYbjb+NitDTwSxuvwSmcsLi5vqUYaG45G3yuOIvSGnldE4PjNjx81ce0OFjqpGGw/vWjVCRmOhBtYEanvpermFsmlqsocRf5jxtx16lRVDmtjuR4K2+5iMbYdXF8hW2bM4BFrm5vzre5Bly8NyT5tbqpAnUNow0YdCK+Z1NO+CV0bt4T5jw9ocFL2bj2ha4GZD95f3Xv8ArTXCcWNKdnJqw+n6Vepptp3m705xW9GEjAMk6LfkT4vVRqPUVuYP87c0XeHMJNK9sRs828VzTe7BFGcYmOy8dbH0U6n0FSmGQGxaVwJ4yCQ4WHVZZvtvc2NcKgKQIfCvNj+Jv2HKm9JSbLvO3pJW1m17rfl91XcHhXlkWOMXdzlUdz17cz2vVqSQRtLiqcUTpHBo4r6Ajw8SxJhS40QKBmyuQotcWN+XKsy4Zr34rWDTcqpicP7ppFck2OpJvcAaHtpasBijJoqrKXE2+U8bcNehTmnLXR3A8VHgLGwub6F2OpueQv8AK54C1U6iV0ri+Q3PDyUrGhosNE22Rj0iJLRMXJ+/4TYdF1vw+dPsLxKipYwyxzHebfxsFTqIJZHX4JBvHgMRjcfDLBCyxplAmJFjla5a17i17WOulbmlqIfh3EOvm3LPVMMrqhpAtl4rTapq+ihCKEJHtze3C4U5ZZLv+BfEw8wOHrU0cEknyhQy1EcXzlVef2n4ZtGw0rL3yH6FqsHDZCNbKp/5SIHiu+C2tgsVph391Nyik0DnoL3F/I/OkOJdnWPaSG5TzG7zTOkxRrjYOv0K5Yk+Akchm73XW3Y6WrABjmSZHaG9j7J9cFtwqftLeSSOeYYd7KV93f8ADa1ynQ6Wv519M7O4QGUjJZW2ebnrY6gH3WRxTE3CZ0cZ0GnnxVk3FlwMKCKR8+IxNs1gTbNwTMvPW57nXhoxqg+S5t3RovKQxx2aXXedU22jspIpCmUFbZkNhex79Qf1HWvm+MUZpJQWE5Xf1lpqWXaN13hQMTOYVLWZ0AvYasP7j9P0WwRCokDLhpPEmw/Smkfs2l1ibct6zPF4ppHZ34t4r8vIdha3pX2bDoYKeEU8JBDQL+PXqd6+fVj5ZZDLICM27wXBxfhyF78h59ONWpJWNIDiBfcoI43uBLQTberRu3u0ZAJJwVX4UOhbueg/X9cVj3anZ/4KM68Xb7dB16rR4Zgl/wDJUDwH5/CvOy9kJI4jCKq2u1lHAcuHEn9D0rMYVTPrpy+VxIG/U69E+qHthZZoGqVb9S4GZDFG+TEYa+W4Ivl4pmbidLjuNOOv0alD47G3dOizVWY5LtDrPGqrezd5JJJ4RiHuoX3d/wAV72L9Tra/lS7tFhAfSPlibd4sethqQPde4XibjM2OQ6HTz4K4YY+AE8xm73bW3c62r5mWOfJkbqb2HstdcBtyuuN2tgsLpiH97Nzij1CHobaX8z8q3+G9nWMaCW5jzO7ySGrxRrTYut0C4Qe0/DLouGlVe2QfQNT4YbIBpZLP/KRE8VaNh724XFHLFIA/4G8LHyB4+lV5IJI/mCtxVEcvyFPKhUyT7045o4SImCSP4VY/CObeg+pFVKysbSR5y3Nra3NSRxGU5QbdVlEu57N4kmWS9ySQdT53NzfnUEXbVrTllgLfA/YgKpJ2dLu82S56j9r1gdzWzXmcBeYXifXlUdd20BjLaVhBPE208uK6puzoDrzOuOQVgGzImBVVgKjS2S5FuRIbjWQOIVQfmc9+b/6P4T8U8WXKGi3gpEN0GX79tTa5IvzNyfmTXJinq3GVrXE87X9h9l3mZGA0kBZYI8vh/D4flpX2unlEsTZG8QF84qIzHK5p4FaF7LoYos08oOZvDG1rhQOOg1BJ59By1rO4ni8Dak0r3ZbAHXdr1T3DKF2x2wF7q47fmSfIsDq0oDlbaqfCfCWGgBIF9b6CldVFS1zdiXgneLEXCaRukhOayxzHe1R0zJ9jKSqSrK76KR1AUE6+VJ29mRm70mnh+/yrJr9NGpjudu9NtZGnxEjLGxKl1Fi3VY7ggAcLkH1rZUuyo6UU8A8/H3KQywvqKjbS7uARvju9NslFnw8jPGpCh2FyvRZLWBB4XAHpRVbKspTTzjz8PYoihfT1G2i3cQl2B9qjvlT7GXlYhVVH0YnoCpI186xruzIzd2TTw/f4T4V+mrVsewJkgzrO6rKQha+ijwjwhjoQCTbW+ppxSxUtC3Yh4B3m5AJVaR0kxzWVO9qMMUuWeIHMvhka1gwPDQ6kg8+h56U0wzF4HVIpWOzXBOm7TqleJ0LtjtiLWWemPN4fxeH56VoqiURROkdwBSKnjMkrWjiVqc13GX7l9Re4JtzFiPmDXxQRT0jhK5rgedre4+y+j5mSAtBBUc7MiUBWWAKdLZLE35AluNdDEKovzNe/N/8AR/C4NPFlylot4Kv47c1sxMLgryDcR68619D20AjDaphJHEW18uCQVPZ0F14XWHIrzFuey+J51jtqCAdD53FjfnUkvbVrjligLh1P2AK5j7OlvedJY9B+1q+62OaSECVg8ieFmHxDk3qPqDU9HWNq484bl1tbkrckRiOUm/VRN5MUrMqLYst8zc1Bt4QeRNgTbkO9LcaxH4dgjjPfPoPyVYpIM5u7ckygDhWIc4uNzvTUCy74eEFJZCARGAFB4F26jmACDbnftWhwenjbDJVyC+XcPDX8KlUvcXCNvFccPBcpGptmIUHpfn5/vS2kiNbVhsh+Y3J9VYkdso7tG5WjHOMNBaIAHRV56nmevWtzUyso6YvaNGjQeyURtMrwDxWV7X3eM88oi1myiYKTrKNQ3H4wQD3zHoK77M4m99MTKb94g9L6jy/CpYxQtdJ3BY2+q97mYvwPh2ujqSwFrHXiLHmDxBHOk/bCjLKhtW0Xa4W8x+Ru8CreBT3iMDtHN9inW0MY8CGYut4/Eoy2zHkpJY6Hhp50iwYv+NY2FtyTbfw48AmlYWthc6Q6BRttbq4LbsC4mFvdTWsXAFww+CZeo9D6VvgQRcJPuVk3LwbYTCQ4afKrxjJmH3X10Ibhc34HWvV4jfTBti8JNhoMrPIMmY/dTXUluFxbgNaEKt7F3VwWwoGxMze9mtYOQLlj8EK9T6n0rwkAXK93qTs/GPOgmDreTxMMt8p5qCGGg4a+dYHGS/417Zm2INt/DhwKcUZa6FrozoUl3zxfgTDrd3YhiLXOnAWHMngAOVPex9GX1Dqtws1ot5n8Df4hK8dntCIG6ud7BeNkbvGCeIS6TZTMVB1iGgXh8ZJJ7ZR1NOO02JvZTAxG3eAHW2p8vyqmD0LWyd/U2+i1TAuMTBaUAnVW5ajmOnWuKaVlZTB7ho4aj3V2RpiksOCq+IgsXjY3ykqT1tz8/wB6w1XEaKrLYz8puD6pvE7axguG9dsRCAkUgAAkBDAcA69ByBAJtyt3pljFPG6GOrjFs28eOv5Veme4OMbuC4MAeNZ5ri03G9XSLpzu3ilVmRrBmtlbmwF/CTzIuSL8j2rb4LiPxDDHIe+PUfkJVVQZDdu5QNqwIs7BBlA4i+hZtSeNun/l1pR2h2bZgxjQDvJ53VmizFtyUtwPDMfjuw/f1Gl/MVSxCECKKRo0LbeYOqlhddzmnn7pzs3AyvBKbLZsroAeLKSDe/DRVt3rRUVA74B0VwQ8XHmOPmqUsw2wdbcoWFjie4bEJDKGsUkNiOBFlLKwOvGoaDBmuia85mSNJuf+9LeC6mq7OI0IKsW1MIz4cAMZGWzX0u1uPDThTfEKU1FM6IHW3qFWhkDJA5ZhvPtNoMTh5oiM6At5i40PY+IVX7HU7nR1DHi2rfqL/pVsdn2b4nt6/TRXSPa+zMWqzyvDHIBrncJIp6XuCelxcGnNRSuc0wyNuDw4FcRVEbrSNIuqNvDjY8biY4MMp9yDqxJu/VjfgANB5kntHJT0+E0clQGhrrWHO53KH4h9fUthBu0G58lV8TtaXZ22mMD5I55EMoIurBzZiRcXsSTe4Oppbg0pko2X3jT6bvRM6ptpSt7aYi4kQ24XUFlPoBceopoqyo+8ftawOGUrhz9pcCyrHog83ta3lehFlmexNuT7U2pBJi2BEZLqiiyJbhYEnnbUm+gpXjMpjo323nT67/RWaVt5Qrju9jo8FiZIMSp9yTowJunRhbiCND5Ajuyjp6fFqOOoLQ51rHncb0s+IfQVLoSSGk3HmrzJtfZmEVp4nhkkI0yOHkY9L3JHS5sBUlPSuDRDG2wHDgFNLURtvI4i6pe7G02nxOImlIzuA3kLnQdh4RSbtjTubHTsYL6u+pt+13gU+0fK93T6arT9l4Rkw5BYxs12vpdb8OOnCrGH0pp6ZsROtvUqzNIHyFyrmKjiTKFxCTSlrBIzcniTdQzMTpxpRX4M1sTnjM+RxFj/ANaWtzVmGru4DQAKdtLAypBEbLZczuCeDMQBa3HRmv3qatoHfANiuAGC58hw81zFMNsXW3pNjvu5h8FmP7ep1t5Gs7h8IMUsjhoG28ydFdmdZzWjn7JlsqBGnUOMwPAX0DLqDxt1/wDHpV3s9s3TFj2gneDysoq3MG3BRtnwzSXvxB4dQKjx+MisvzAXtG7/ABKDs2RfEjXMd9GTip1sycb2HhIsbgL0IJQ1UQaaeqHcdr4Hn0v/AGiJY3Xzx7x6qRvjtb7Pgo4sLJnklbIpQgtY5ixAGvIi44Xrb0Yp42jO4ZGt3k8Bp+Ekq3SkHIO8TZZnsXYkmJDMpAUHVm5k6+Z43v3q3i3aCnw1zY3NJJF7C2gSuhwqWsBfmsL7yv1pMRgpCiSPGRqMjEKb87cPpVugq6XE4NswdDzBUVTHUUMmQu/ChYjESTOWctI7cTxJ+VXL09K25IaOpA91VO3qXbi4+F1LwewcRJwiZR1cZf8A21+lKqrtJh1OL7QOPJuv69VcgwarlOrco66ftW7YuyBhgbeOVhqxHhUdPL6mvnmMYzLibwXd1g3N/t59AtZQYeyjaQ3Vx3n+4LN/amVkxkEcLBmCKhIN/Ezm17c9b067PteKdxcLXdp9FHWkF4A5L6U5+tP1RXxgnAV4vVePZLLGMVKsjBS0VlJNtQwOl+dIe0DXmnaWi9na/RXaIjOb8lpe2tkDEgX8EqjRgPCw6eX1FJcHxmXDHkt7zDvb/bj6FSV+HsrGgO0cNx/uCqOM2DiI+MTMOqDN/wCuvzFfQ6XtJh1QL7QNPJ2n69Vk58Gq4jo3MOmv7UTD4iSFwyFo3XgeBHzpreCqbcEOHQg+ypjb0ztxafCymrJiMbIEeR5CdTnYlRbnbh9Kp19XS4ZBtnjoOZKtU0dRXSZA78L821sSTDBWYgqToy8iNfMcL37VUwntBT4k50bWkEC9jbUKWuwqWjAfmuL7xzWmbnbW+0YKSLFSZJImyMXIDWGUqSDrzAueNqqVgp5GnI4ZHN3g8Dp+U0pHSgDOO8DZR9oyL4UW4jvqz8WOl2fha48IFhYFuoAxFdVRFop6UdxuviefW39oncUbr55N59FO2N4po7X4k8OgNGARk1l+QKKx3+JM958L92UcvA/lyPoSR/V2p1j9GZoRI3e324/T8qrRy5XZTxVbDF+BsnXm3l0Hfny61jLBm/emm9fkESEgqospuG6kggnvobXr1zngWJ38EABfuDwSRAiMZQTmtyuenSu6iqlqCHSm5AAv0C5jiZGCGC2t0n2hsYYrEZ3JESKE04uQSTboNbX+VO8Pxt+G0booR33G9zwFrDxJ+iXVWHNq5w+T5Wjdz/SINq4XDIqiwYgFlQXIJ1sT68zeuW4XieKSGSxI/wCTjYeV/sun1tHRtyEgdB+lzG+CE+GKVvK396sP7KzR/wCpNG3xdZRDGY3fJG8+DVNwWK+1XJDoiaFToWJ5nsB9SelKaykNCQ3O15PFpuB+1egm24vlLbcCLKPtHdqOaeHESAn7PKpBB1NsrZHJ5XsQT3HOmmEzyU8O3teO9nAcOTh91DUsa9+Tjw/C0nCYhZAGQ3B+nYjke1a1kjZGhzDcHiljmlpsV8d4LDPIypGpd20VVFya8kkbG0vebAcV0GlxsFqu4uy4sLiPs+YPiShedlP+WBa0anrrcnsKyWK1ElTDtrWjvZoPHmT9kyp2NY7Jx4/hW7G4r7LYgO6PoFGpUjmOxH1A60so6Q1xLc7WEcXGwP7Us82wF8pdfgBdQjvggPiilXzt/emzOys0n+nNG7wddUTjMbfnjePFq6T7VwuJRlNiwBKq4sSRrYH05G9V3YXieFyCSxA/5NNx52+6lZW0dY3ICD0P7Rs/YwwuIzoSYnUprxQkgi/UaWv8+tdYhjb8So2xTDvtN7jiLWPgR9FzSYc2knL4/lcN3L9JxjMEkoAkGYA5rcrjr1pJT1UtOS6I2JBF+hTGSJkgAeL63X5PEgJLKLMbluhAAB7aC164a55Fgd3BdEBfpYpxN06818+o78ufWvLB+7Qo3KybsYX70p5+BPLmfUgD+nvWzwCjMMJkdvd7cPr+ErrJczso4L1vNi9BCPiF3/L09Tf0BrvHK408ORnzO9uK8pIc7rncEhMGdZOIVV8RHVjZQP1PkOtZ7CqQPa+oeLhguBzNr+iu1EtiGDeV4y5VORdEA4aAdFHc8h+gqpTUMtQ10twGje4/2pUj5WsIbx5LxiYyw+9k5np62IPyIqqxwB3X/v7gpCLrnhXyx5nOnEALaw5ADjftqbmvZBmfZqBoLlUyTCR4NVzp76awuDcxx34XtxJ78bcue9granGX7JkmyiGmnzO8OnhoOqzUlPDh7TKWZ3nXoP76lcf+qMT8LKo6KgsPK4P60zHY/D/92cnmXfpUD2gquAaPL9p1uptibET+7Zc7MthlFvuknxHgB4jrYcqTYx2UZDGw0pO/W5HHjuHLqmeG4y+d7hMBu4XV0x+FeDDYtWyljE8i2/lS3PmCAf6hVrDqH4SExE5tTwU08u0fmGipns92nip8HHPK2XM7R+8U2LhBxbkDe4v25XpTWwS4cx0tK45T/t326hWontnIbINeaU7w7M/wzBzT4CNEvIsbSklnUMPhLX4Gw9e1FFTy4i1s1U4lo3N3X6ole2AlsY15pT7EdjS4jFTzKdESzMxOrSHrzNgTTXEaH4uERA5bHkq0E2zdmOqte9e2JsPP7tVyMq2OYX+8QfCeBHhGtjzqtg/ZRk0bzVE79LEcOO48+igxLGXwPaIQN3G6S/8AVGJ+JlYdGQWPnYD9acnsfh/+3ODzDv0lg7QVXENPl+12jwkeMVsie5msbAXEcluNr8CO3C/PksnranBn7J8m1iOmvzN5X6eOh6K/HTw4g0ShmR416H++oVzxT5o8yHTiQVvccwRxv20NxWCjGV9nLSnUXC6YaMqv3s/MdPS5J+ZNePcCd1v7+4IAsveXMozro4PHUHqp7jmP1FWqihlp2tluC07nD+0KjZK15LePJexBkWPiVZfCT1U2YH9R5npVvFaQMayoYLB4uRyNr+qjp5bksO8J9uzi9DCfhF0/Lwt6G3oRWhwOuNRDkf8AM324KlVw5HXG4pXtWTNPJ2OX5AUgx+Uvqy3kAPv91co22ivzUvdspIk0ZN89nFjxUqBdT1BHLhdetOcAcx1M6F28E3HiqtYCJA4KLtKH3ZWIG4QZmNrZne+pHYAW/Mao44RTxR0sfy2uft91NSXe50jt64DZ7SxSsNEVTc2uWsNVUeWl+tV8Nwd08ZncbDgOZ/F13PUhjsg81xkw/iRjreMSDoA5a1h1so14+I1DiNI2khiaPmcCSfpp4BdwyGRzjwG5Vne/Z800mHWKNmDlwgHNly3J5CwOhP8ANWr7IQCnikqJdC61udtfc2SLHc8zmRR9b+P9ddX3Fiw0Yl2jiliXhlj1Yn8Kkg5j2CmtM/EHONo2pazDGNF5HfZcRv1HhlKbNwiIOcs5JLdyqnMfVhbpXIo5pTmkNl0a6CEZYhdLZ9+MfIQZJUIBvkEShTfQqb3bKQbEZvWphhrOJKruxV/BoTv2T7Vhiw74OYogWQmEORZ1kN8tyACwOnK+ludqM1K+PeLjmmEFXHLuNjyXn2u7VjlwowWHZGLODJlsRGIze2mmYtbTsb20uQ0r5NwsOaJ6uOLebnkqpuxt7FYCL3OFkUJcsQ8StcniSRZj86vHDWcHFLxir+LQrG2/SYlQm0sIkg5SwEhl8lY5h6Ob9KhNHNEc0ZupxXQTDLKLLvHuNDiozLs7FLKvArJoyn8LEAZT2KiumYg5ptI1ePwxjheN33XLdDZ80MmIWWNlCFA4PJmzWI5G4GpH8tZntfAKiKOoi1Lb35209jdMsCzwufFJ0t4/1lZo8P4nYaERmQ9CEK3uOtmOvHwisph1I2rhlafmaAQfrp4FPZpDG5p4Heux2e0UUTHVGUWNrFbjRWHlpfrU2JYO6CMTtNxxHI/i/wBFxBUh7sh8l32bD7wtETYOMym18rpbUDuCb/lFWMDIqIpKWT5bXH3+y4q7sc2Ru9St5CkaQxg2yXc3PBQpF2PUk8+Nm6Vex9zG0zYW7yRYeChowTIXFRNlSZZ4+5y/MGk2ASllWG8wR9/srVY28V+SgbWxwixkkMtkzESRMdAwYcLn4swNX8dwmYuNVGMzTvtw/R5qvSVjAdi7Q8Ov7CcbBwUL5QLpLHwytbMo4EDgRbQ29eNMcLfT1LRMB/kAseH153UdQHxkt/2leN6RkkL2uGS47snEdtMtvXpVDtDSufLE5vHu+unuVNRSANcD4owW2hCcn34rZUIGrMBqQejG5vy48KusxanikdCPkY3Q+HDqojTPc0P4kpdicWzygsFAyBQEBsuUkgE97m2g+6dKzuI1clc3a5LNbpfx5ny9VdgibCct9Sp+2d5IsBg4WcB5mQe6iHFmKjMf5VGbVuVwOJArfU8Bs2Jg3ABJJpmsBe9Y7tPaEuJlM2IfPIeHJUB+FF+FfqbC5NaGnpmwjTfzWbqap8x13cl12Vs1p2KqQCFza87W0HfWqWL4qzDomyPaTc20UuH0BrHlodawuos0RVirCxH/AD5VfpqiOoibLGbg/wB9VVnhfC8sfvCWbRxf8IvE6m2vIgiuJ5f8RfGQp6eEbYMladfJfmzsWfdB5XUX15AAV5BMdkHyEIqIRtiyJp0800hiLMFUXJ0/52qSoqI6eJ0shsB/fVQQwvmeGM3lStq7NaBgrEElc2nK99D30qhhGKsxGJ0jGkWNtVaxCgNG8NJvcXXLZuPlw0omw75JBz4qwHwuvxL9RfQirtRTNmGu/moqaqfCdN3JbFsXeSLH4OdkUJMqH3sZ4q2UlT/Mpy6NzsRxBFZ6ogNnRPG8ELRwTNeA9hUDD4tklJUKRkKkODZsxBIB7WF9D94aVgcOq5KFu1yXa7S/hyPn6J5PE2U5b6hMcbtsTHJ9yK2VyRqrEaEnopsb8+PCtE/FqeWRsJ+R7dT48OipCme1pfxBRusM8ge1gqXPZn4Dvpmv6dapdnqVzJZXO4d3119gpa2QFrQPFe9vYKFMwN3lk45mvlU8SRwAtoL+nCr+KPp6ZpmI/wAhFhx+nKyhpw+Qhv8AtCT7JxwlxkcMVnykySsNQoUcLj4sxFLsCwmYOFVIMrRuvx/Q5qSrrGE7Fup49P2VY97d2Y8dFlfwutzG/S/EHqp5itjDO6J1wlM8DZm2d9Vke1sJjcC+V2kQA3R1Y5T+Vv249quxUlBM/aNYA7pofS10slmracZS4lv1Vm2LPLNCjzM8xJzAu1wOI0HKvnvaKrc6rfADla02t9ytThkf/rte7UkXumRmPxI3mNf01+lZzKOB+yZXUnC40e6aMgOjEtmXR1PI6kgkd7cLU/o8ThZB8LUMs3mPf9hU5adxftGHVS94d2MPtGBCrZZY1yxSgaqRxV15qbaqfMa2NbOmqgbSxG4SeeAPBZIFjOJwskUjRTJklQ5WXjryIPNSNQf/AMrRRVDHx593Pos1PTPikyb+XVPNlbImikhkdXUM1vCLst+Bcfh6+XKsni+N0dZTzU8TmkgXudx11DT/AMhw5p5h+Gz00scrwddLDhyv09lP3p2VnHvUFmXRx/z5jzPayfsxjHwsvw8p7jtx5H97j5dUwxnD9vHtWDvD1/uCy3HbEjjiZ7sWA0N9L+VbaaijjiLrm6SQV8ssoZYAIwOxI5Ila7BiNSDpfyohoo5Yg65uievlimLbAhalutsrIPeuLsdEH/PmfTvfE9qMY+Jl+HiPcbvPM/rcPPonWC4fsGbV47x9B/b1A2rsiaWSaRFdgrW8QsWsNcg5r08+dN8IxujoqaGnlc0Egm43DXTMf+R48lRxDDZ6mV8rAdNLHjzt090jw2FklkWKFM8rnKq8PMseSgak1rZahjI8978uqRQUz5ZMm7n0WzbvbsQbOw7lmzSyDLLKRqx1sqLyUXNl9TzNZ2pqgLyymwWlggDAGRhRMVjR7pYwAiKQ2ZtXY8zoQAT2vxtWMrMThfB8LTsu3mff9lOIqdwftHnVRhMT91G8zp+uv0pBlHE/dXLpbtqeWGF3hZ4SDmJRrA8BqOdaPs7VubVsgJzNcbW+4S3E4/8A13PboQL3VZ2ThMbjnyxtI4Ju7sxyj8zftx7V9ClpKCF+0cwF3XU+t7LLRTVtQMocQ36LXN0t2Y8DFlTxO1jI/W3ADoo5CqU07pXXKZwQNhbZv1T2oVOueIgV1KuoZTxBFwfQ0A2QRdVzFbtJChOGFlF2MWpHfJfh+Xh0tzS4thIrCZWnv+/j16qzSz7EZLd1LYcO7RvKLGNT05W1YH4gKz8WCyyUplsQ4X0PEdOP5V51U0SZeHNeYoCzqqkAsbEkX5HodNfOqmG0raqbZOJGh3KWeQxtzBTcHI+HnAcZbkKw5MGNgR11PpqKdUDZ8OqxBJ8j9x4X/PAqrMWTx527wlHtVwZhfD4+MDMje5kHJlbVST2YZR+etW6mbVMdTvNg4evApRLKYbTNFy324pNtDb5OGEsf8NmfKoIzZreXD1rJ0WBNbiPws/eAbdxBtbTrvt0/Kv1GIn4TbR6EnS4vf6c122Hj3nR5HCWvlyre9h153HEHnfyqpjWHw0EzYIy4m1yTa1zy6FT4fVPqYzI4Aa7h9+qqO+GwwmawujAlegJBt/cetbPs9iorqc08vztH1H5H4PNIMUozSzCaP5Sden6K/Nz9hh8txZFALdCQNf7n0r3tBiooKcQRfO4fQfk8PMrzDKM1Uxmk+UHTr+grftvHPAiSoEy3y5Wvex6c7niTyA86xeDUENfO6CQuBtcEWtcc+g91oMQqn00YlaAddx+3VcdnbfYYYyyfxGV8rADLlv58fSrdbgTTiIpYO6HNu0k3vp03X6qCnxE/CmaTUg6gC1vryTn2V4MzPiMfIBmdvcxDkqrqxHcsQD+TvWsbTNpI207DcNHrxKoRSma8zhYu9uCb4yR8ROQgzWJVRyUKbEnpqPXQVlK9s+I1Zgj+Rm88L/ngE3hLII87t5UKWAq7KxBKmwIFuQ6nr5UlxKlbSzbJpJ0G9WoJDI3MV6mw7rGkpsI2PQ8LaEn4Qaty4LLHSiWxLjbQcB14/hRNqmmTLw5plhd2kmQHEi6mzCLUDtn6/l4db8tBhOEijIlce/7eHXqqNVPthkt3VY8PAqKFRQqjgALAegp0TdVgLLpQhFCEUISXefeFcIgPu5JWa+VUUkac2a1lGvmeXOpIo85tcDxUUsuzF7E+AVa2D7S45ZPd4mMQA6Bs11HZrgZfPh1q1LQuY3M03VWHEGPdkcLFS90do4WSdliZ3K3Ef8MhAvZjztYeK2nDnSaDB2Ucjpbau8NBysmHxwqBlB0Hj7pzvSgyRN8QmjUHs7qD/f0FdVUAlDdNQ4H1/C7jflv1BSj2tkf4c9/9SK3n7xav099q23NVKr/Rd4LL9g7VaJwl0yM4Jzi4XXiOhtpfyPKjH8Iiqo3TgOztafl49Dzt+kvwnEHwvERIykjfw8PFWreKaOCEhH907HMoQasb3Nx071hsDp566raZGbRgFjcmwG7fzHALTYjNHTQHK7ITqLcT4deKVYLaoxSPDKoDHVMoNtbXHbXUeg82uJYQ/Bnx1VO8kX1vbfw8QRof2qNHiDcQa+GVttP71Xvae0RhAkMSqzDV78Ow0tfXU/8A3TzDMJfjT5KuoeQL2Frb+PgANB+l7W17cOayGJt/73umW7s0c8IWR/fODmYONVN7iw6d6V47TzUNW4xs2bCLCxNiLW38zxCuYdNHUwDM7ORqb8D4dOCq239qtK7JdMiuSMgsG14nqbaX8zW57P4RFSxtqCHZ3NHzcOg5X/SzeLYg+Z5hBGUE7uPj4LTvZIR/hyW5SS3/AN7V7U/6rvFX6X/Rb4JxusgySt8RmkU/0OwH9/U0vpYBEHaalxPr+Fbkfmt0ASbe7aOFjnVZWdC1hIfdkoV7t1tceG+nHlXM+DsrJGy21b4ajlZcfHCnGUnQ+Puom3vaXHFJ7vDRicDQtmsp7LYHN58OlOYqFz25nGyXzYgxjsjRcqy7sbwri0J93JEy2zK6kDXmrWsw08xz5VVljyG1wfBWopdoL2I8QnVRqVFCEUIRQhLN49pPh4GkjjaWS4VEUEkljbgNbDjpXcbQ5wBNguJHFrSQLnksQ3mnnknL4mEQyMBdRGUBtzsxJPnentKGBlmOuFnawyOfeRtin+5u/X2OIwyRZ0BLKVIDXPG99D51XqaIyPztKs0le2JmRw3KybvbTm2ni1mKGPDYe7Kv4pCLC54EgEmw0GnWqc0TYG5b3cfRX4JnTuzWs0ep/ST+17bgkkjwkZuIz72Yjk1rInyJYjl4Otd4fEXPz8AosSmDY8nE+yz+naQr07ljckk6DXU6cBUMcUUDLMAaNTy8VI+SSZ13Ekq04OMYKAyt/mvogPX+w/5yt8/qpJMfrxBHcRN3npz8Tw/7WshYzC6UyP8AnPvy8B/cF5xEK4vDiRP82PRx3/sePn639p5ZMBxAxSaxP3Hpz8W8enkiVjMUpA9nzj35eB/uKrCOVNwSDw00Pet/JFFOyzwHN0PMdFlGSSQuu0kFeamUSv3sh24I5ZcJIQBKfewk82As6fIKwH56SYhEWvz8Cn2GzB0eTiPZOt4dpzbMxbTBDJhsRZmX8MgFjY8ASADY6HXpXEMTZ25b2cPVSzzOgdmtdp9Cq3vlv19siEMcWRCQzFiC1xwtbQedXKaiMb87iqFXXtlZkYN6Qbszzxzh8NCJpFBspjLgX52UgjzvViqDCyz3WCrUZka+8bblbfu5tJ8RAskkbRSXKujAggqbcDrY8daRSNDXEA3C0Ubi5oJFjyTOuF2ihCKEIoQihCX7Z2LBikyTxhwOB1BHkwsRXbJHMN2my4kjbILOF1W4PZngg12984/Cz2HzQK31qwa6Yi11VGHwA3t6pdvxvacD/wBlgohG+QNnyjIitfVF+JtDx0HO/CvKendO43PiuqmpbTtFh4LLlUs3xO7HUk3ZmY8yeJJp1/jgjJOjQLpATJPJzJKf7W2XHhVjDqZXe9yWKqMtuGWxPHmayeGYpV4xNJs5NkxtrAAEm99978uCe1lHT4fG3OzO48bkD0TXYOzImjziEgk8H4jh/lubG3786zmOYjWNnMDp8wAtdtrf/oDS/NN8OpYNmJGxZSee/wAjvskG885acgsGCgKthaw6Ecj1rY9lqeOOgD2tsXEk9f1yWex2VzqnKTcAaf3NG7E5WcAMFDAq1xe46Acz0o7U08clA57m3LSCOn65owOVzanKDYEa/wBzVg29syJY/eGEkg3sn3jof8xxc2/5esdgmJVjpxA2fKCLXdaw/wDkHS/JaHEaWDZmR0WYjlv8zvslOyNlx4pZAiGJ0tYhiynNfjmuRw5GtHimJ1eDzR7STasde4IAItbda3PilFHR02IRuyMyOHEEka+KQOpU81dTxBsysp5EcCDWsBjqIgRq1wv9UiBkgk5EFajuRvb9u/7LGRCR8hOfKCjqttXX4W1HDQ8rcKS1FO6BwsfBPqWpbUNII8Uxn9meCLXX3yD8KvcfNwzfWvRXTAWuvDh8BN7eqsmxtiwYVMkEYQHidST5sbk1XfI55u43VqONsYs0WTCuF2ihCKEIoQihCKEIoQihCzX2ybIJWHFqP8smKT8khGU+ji39Zq5Qy5JbHcVRxCHaRXG8arNcPLkdWtfKwa3XKQbfSm1VBt4HxXtmBH1CR08uylbJyIKcbawU8rmQB5Y2uyMOAU8v5SBprbhWXwfEcNoqcRSWjkbo4WNyfG2t08xCkrKiXOzvMOo10XbaW8bTxLGsZVjYkg9Pw24VHQdmosOqDUTyAsFwL6b9O9fT9rqpxh9XFsoWHMeXTlxULbcLhYXlBEjqQ1+JyGwJ7kEfKmOBzwmWogpzeNpBFt3eBuB0uFUxSOTZxSSizyCD5bvOxRsSFyszxC8iKMtuIzGxI7gA/OvcdnhEtPDUG0bnEnl3QLA9CT6IwqOTJLJELvAFvPfbyCnbM3jaCJo2jLMLkEnr+K9LcQ7NRYjUCogkAYbA213f8baftW6bGH0kWymYcw59efFR9iYGeJ1kIeKNbM7HgVHL+YkaaX41JjGI4bWU5ijtJI7RotqD420sucPpKynmzv7rBqddLfdKcRLndmtbMxa3TMSbfWtRSwbCBkW/KAPoEjqJdrK6TmSVpPsb2QQs2LYf5hEUX5UJzH1c2/oFKa6XPLYcE8w+HZxXO86rSqpq8ihCKEIoQihCKEIoQihCKEIoQo20cCk8TxSjMkilGHY0IXz5tjZMmEnfDy6sn3W/1EP3XHnzHIg1oKSoErNd43rN1lNsX6bjuTjZW8SwQqoDMwuCpAA+f/zzvWOxTszUVlbJI3K1psQb/b+HLintHjMMFMxjrkjhZR8FjMNHKJlWUEarHpYf1ftV+roMXqab4SR0ZBtd2tyPC1rqrDVYfFNt2h1/+OllC2xtNsRJnYW0soHIU2wjCY8Ng2bDcnUnmfwl+IV7qyTMRYDcF+bH2m2HkzqL6WYHmK9xfCo8Sg2TzYjUHkfwjD651HJnAuDvCnY3GYaSUzMstzq0dxY/1UopKDF6am+FjdGAL2drcA9LWumE9Vh8023eHX5aWUjau8SzRMpDKTYBQAR8/wD55WpfhfZmoo62OR2VzRck3/vxz4K1WYzBPTPY24J4WSfZGypMXMmHh0Z/vN/poOLny5DmSK2VVUCJmm87kho6bbP13DevoPZuBSCJIYhlSNQijsKz60qk0IRQhFCEUIRQhFCEUIRQhFCEUIRQhV3fTdSPHxAE5JkuYpbfdJ4g9UNhcdgeIFSRSOjdmao5YmytyuWIY/BSwSGLEIY5BxHEEfiRviXv87HSn0FQ2YXG/ks5UUr4HWO7muNWFWRQhFCEUIXbA4KWeQRQIZJG4KNAB+JzwVR1+VzpVeeobCLnfyVmnpnzusN3NbduXunHgIiAc8z2MstvvEcFXogubDuTxJpDLK6R2Zy0cUTYm5Wqx1GpEUIRQhFCEUIRQhFCEUIRQhFCEUIRQhFCEr3g3fgxkeTEJmtqrDRkPVWGoP6866a4tNwVy5ocLOFwsq3g9nWKw/igH2qP+Wyyr5qbBv6de1MocR4SDzSqfDOMR8lUHOVsrAq34WBVvkwBpjHMyT5TdK5IJI/mFkIbtlUFm/CoLN8luaJJmR/MbIjgkk+UXVv3f9nWLxHinH2WP+azSt5KLhf6te1LpsR4RjzTSDDOMp8gtU3f3ew+DjyYdMt9WYm7OerMdSf05Utc4uNyU1a0NFmiwTWuV0ihCKEIoQihCKEIoQihCKEIoQihCKEIoQihCKEIoQlG8+z4pYH97FHJZSRnQNYgHhcUXtuRa6N2NnxRQJ7qKOO4BORAtyQNTYUXvvRayb0IRQhFCEUIRQhFCEUIRQh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4" name="Picture 12" descr="Buxtehude (Niedersachsen), Wa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8676"/>
            <a:ext cx="1933872" cy="2446349"/>
          </a:xfrm>
          <a:prstGeom prst="rect">
            <a:avLst/>
          </a:prstGeom>
          <a:noFill/>
        </p:spPr>
      </p:pic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973471905"/>
              </p:ext>
            </p:extLst>
          </p:nvPr>
        </p:nvGraphicFramePr>
        <p:xfrm>
          <a:off x="457200" y="3284984"/>
          <a:ext cx="6017840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houses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streets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577" y="684266"/>
            <a:ext cx="2640707" cy="17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965" y="684265"/>
            <a:ext cx="1962956" cy="17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schleinitz\Desktop\RIMG03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28312" r="16840" b="21820"/>
          <a:stretch/>
        </p:blipFill>
        <p:spPr bwMode="auto">
          <a:xfrm>
            <a:off x="827584" y="3205206"/>
            <a:ext cx="2808313" cy="16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chleinitz\Desktop\RIMG03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34676" r="39600" b="27832"/>
          <a:stretch/>
        </p:blipFill>
        <p:spPr bwMode="auto">
          <a:xfrm>
            <a:off x="2782144" y="5099017"/>
            <a:ext cx="2803140" cy="16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leinitz\Desktop\RIMG03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5" r="25605" b="27177"/>
          <a:stretch/>
        </p:blipFill>
        <p:spPr bwMode="auto">
          <a:xfrm>
            <a:off x="4386808" y="3205206"/>
            <a:ext cx="2808313" cy="15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Benutzerdefiniert 2">
      <a:dk1>
        <a:sysClr val="windowText" lastClr="000000"/>
      </a:dk1>
      <a:lt1>
        <a:srgbClr val="ABABAB"/>
      </a:lt1>
      <a:dk2>
        <a:srgbClr val="000000"/>
      </a:dk2>
      <a:lt2>
        <a:srgbClr val="F8F8F8"/>
      </a:lt2>
      <a:accent1>
        <a:srgbClr val="363636"/>
      </a:accent1>
      <a:accent2>
        <a:srgbClr val="7F7F7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</Words>
  <Application>Microsoft Office PowerPoint</Application>
  <PresentationFormat>Bildschirmpräsentation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Bookman Old Style</vt:lpstr>
      <vt:lpstr>Gill Sans MT</vt:lpstr>
      <vt:lpstr>Wingdings</vt:lpstr>
      <vt:lpstr>Wingdings 3</vt:lpstr>
      <vt:lpstr>Okeanos</vt:lpstr>
      <vt:lpstr>Milestone 1945: Flight and Expulsion</vt:lpstr>
      <vt:lpstr>Content</vt:lpstr>
      <vt:lpstr>The Second World War</vt:lpstr>
      <vt:lpstr> migratory movement</vt:lpstr>
      <vt:lpstr>Explusion and Flight </vt:lpstr>
      <vt:lpstr>Explusion and Flight</vt:lpstr>
      <vt:lpstr>Facts and Numbers</vt:lpstr>
      <vt:lpstr>Effects for Buxtehude</vt:lpstr>
      <vt:lpstr>PowerPoint-Präsentation</vt:lpstr>
      <vt:lpstr>Ingetraud Lippmann  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Milestone:Flight and expulsion</dc:title>
  <dc:creator>Pia Henning</dc:creator>
  <cp:lastModifiedBy>Melina Thomzik</cp:lastModifiedBy>
  <cp:revision>77</cp:revision>
  <dcterms:created xsi:type="dcterms:W3CDTF">2014-02-22T16:44:39Z</dcterms:created>
  <dcterms:modified xsi:type="dcterms:W3CDTF">2017-01-22T15:36:01Z</dcterms:modified>
</cp:coreProperties>
</file>