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9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87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70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16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06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1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05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27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3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04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7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41AF3-BA81-4F6F-82DD-9034CEE867B4}" type="datetimeFigureOut">
              <a:rPr lang="hu-HU" smtClean="0"/>
              <a:t>2017.04.06.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0774-723B-47AA-ACDD-B159C6FB5D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3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26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4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4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2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0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87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04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43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3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9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34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50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30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51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7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61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1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9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36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62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Diavetítés a képernyőre (4:3 oldalarány)</PresentationFormat>
  <Paragraphs>0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Repcsák László</dc:creator>
  <cp:lastModifiedBy>Kriszta</cp:lastModifiedBy>
  <cp:revision>2</cp:revision>
  <dcterms:created xsi:type="dcterms:W3CDTF">2017-04-06T12:23:50Z</dcterms:created>
  <dcterms:modified xsi:type="dcterms:W3CDTF">2017-04-06T12:29:36Z</dcterms:modified>
</cp:coreProperties>
</file>