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58" r:id="rId5"/>
    <p:sldId id="267" r:id="rId6"/>
    <p:sldId id="287" r:id="rId7"/>
    <p:sldId id="264" r:id="rId8"/>
    <p:sldId id="265" r:id="rId9"/>
    <p:sldId id="285" r:id="rId10"/>
    <p:sldId id="268" r:id="rId11"/>
    <p:sldId id="270" r:id="rId12"/>
    <p:sldId id="271" r:id="rId13"/>
    <p:sldId id="272" r:id="rId14"/>
    <p:sldId id="269" r:id="rId15"/>
    <p:sldId id="273" r:id="rId16"/>
    <p:sldId id="276" r:id="rId17"/>
    <p:sldId id="275" r:id="rId18"/>
    <p:sldId id="274" r:id="rId19"/>
    <p:sldId id="277" r:id="rId20"/>
    <p:sldId id="278" r:id="rId21"/>
    <p:sldId id="279" r:id="rId22"/>
    <p:sldId id="284" r:id="rId23"/>
    <p:sldId id="280" r:id="rId24"/>
    <p:sldId id="281" r:id="rId25"/>
    <p:sldId id="282" r:id="rId26"/>
    <p:sldId id="262" r:id="rId27"/>
    <p:sldId id="289" r:id="rId28"/>
    <p:sldId id="288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4FB2-967B-4FE9-962B-FC4AB253B25B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6258E-CF43-4911-9E92-DF25812E38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670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6258E-CF43-4911-9E92-DF25812E387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485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E91E-0962-49B9-84AD-F9F73E852F72}" type="datetimeFigureOut">
              <a:rPr lang="en-GB" smtClean="0"/>
              <a:pPr/>
              <a:t>05/10/2016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A5AC-5108-4527-A78F-4F7D5F59E7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036496" cy="30963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l-PL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Polnische</a:t>
            </a:r>
            <a: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Meilensteine</a:t>
            </a:r>
            <a: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b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der </a:t>
            </a:r>
            <a:r>
              <a:rPr lang="pl-PL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Nationalgeschichte</a:t>
            </a:r>
            <a: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1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Polish</a:t>
            </a:r>
            <a:r>
              <a:rPr lang="pl-PL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Milestones</a:t>
            </a:r>
            <a:r>
              <a:rPr lang="pl-PL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of National </a:t>
            </a:r>
            <a:r>
              <a:rPr lang="pl-PL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History</a:t>
            </a:r>
            <a:endParaRPr lang="en-GB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12697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anorama krak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66835"/>
            <a:ext cx="9144000" cy="22911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Znalezione obrazy dla zapytania erasmus+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86" y="362652"/>
            <a:ext cx="3474316" cy="992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649072" cy="1143000"/>
          </a:xfrm>
        </p:spPr>
        <p:txBody>
          <a:bodyPr>
            <a:noAutofit/>
          </a:bodyPr>
          <a:lstStyle/>
          <a:p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Krakau– 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Stadt des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Kampfes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um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Unabhängigkeit </a:t>
            </a:r>
            <a:r>
              <a:rPr lang="de-DE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–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place of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fight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for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independence</a:t>
            </a:r>
            <a:endParaRPr lang="de-DE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20882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de-DE" sz="2400" i="1" dirty="0" smtClean="0">
                <a:solidFill>
                  <a:srgbClr val="002060"/>
                </a:solidFill>
              </a:rPr>
              <a:t>Hier versuchte man auch gegen Invasoren zu kämpfen. Polen hat doch erst 1918 nach 123 Jahren Sklaverei ihre</a:t>
            </a:r>
            <a:r>
              <a:rPr lang="pl-PL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smtClean="0">
                <a:solidFill>
                  <a:srgbClr val="002060"/>
                </a:solidFill>
              </a:rPr>
              <a:t>Unabhängigkeit zurückgewonnen.</a:t>
            </a:r>
            <a:endParaRPr lang="pl-PL" sz="2400" i="1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Here</a:t>
            </a:r>
            <a:r>
              <a:rPr lang="pl-PL" sz="2400" i="1" dirty="0" smtClean="0">
                <a:solidFill>
                  <a:srgbClr val="0070C0"/>
                </a:solidFill>
              </a:rPr>
              <a:t>, </a:t>
            </a:r>
            <a:r>
              <a:rPr lang="pl-PL" sz="2400" i="1" dirty="0" err="1" smtClean="0">
                <a:solidFill>
                  <a:srgbClr val="0070C0"/>
                </a:solidFill>
              </a:rPr>
              <a:t>people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also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tried</a:t>
            </a:r>
            <a:r>
              <a:rPr lang="pl-PL" sz="2400" i="1" dirty="0" smtClean="0">
                <a:solidFill>
                  <a:srgbClr val="0070C0"/>
                </a:solidFill>
              </a:rPr>
              <a:t> to </a:t>
            </a:r>
            <a:r>
              <a:rPr lang="pl-PL" sz="2400" i="1" dirty="0" err="1" smtClean="0">
                <a:solidFill>
                  <a:srgbClr val="0070C0"/>
                </a:solidFill>
              </a:rPr>
              <a:t>fight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against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occupants</a:t>
            </a:r>
            <a:r>
              <a:rPr lang="pl-PL" sz="2400" i="1" dirty="0" smtClean="0">
                <a:solidFill>
                  <a:srgbClr val="0070C0"/>
                </a:solidFill>
              </a:rPr>
              <a:t>. Poland </a:t>
            </a:r>
            <a:r>
              <a:rPr lang="pl-PL" sz="2400" i="1" dirty="0" err="1" smtClean="0">
                <a:solidFill>
                  <a:srgbClr val="0070C0"/>
                </a:solidFill>
              </a:rPr>
              <a:t>regained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independence</a:t>
            </a:r>
            <a:r>
              <a:rPr lang="pl-PL" sz="2400" i="1" dirty="0" smtClean="0">
                <a:solidFill>
                  <a:srgbClr val="0070C0"/>
                </a:solidFill>
              </a:rPr>
              <a:t> not </a:t>
            </a:r>
            <a:r>
              <a:rPr lang="pl-PL" sz="2400" i="1" dirty="0" err="1" smtClean="0">
                <a:solidFill>
                  <a:srgbClr val="0070C0"/>
                </a:solidFill>
              </a:rPr>
              <a:t>earlier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than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in</a:t>
            </a:r>
            <a:r>
              <a:rPr lang="pl-PL" sz="2400" i="1" dirty="0" smtClean="0">
                <a:solidFill>
                  <a:srgbClr val="0070C0"/>
                </a:solidFill>
              </a:rPr>
              <a:t> 1918 </a:t>
            </a:r>
            <a:r>
              <a:rPr lang="pl-PL" sz="2400" i="1" dirty="0" err="1" smtClean="0">
                <a:solidFill>
                  <a:srgbClr val="0070C0"/>
                </a:solidFill>
              </a:rPr>
              <a:t>after</a:t>
            </a:r>
            <a:r>
              <a:rPr lang="pl-PL" sz="2400" i="1" dirty="0" smtClean="0">
                <a:solidFill>
                  <a:srgbClr val="0070C0"/>
                </a:solidFill>
              </a:rPr>
              <a:t> 123 </a:t>
            </a:r>
            <a:r>
              <a:rPr lang="pl-PL" sz="2400" i="1" dirty="0" err="1" smtClean="0">
                <a:solidFill>
                  <a:srgbClr val="0070C0"/>
                </a:solidFill>
              </a:rPr>
              <a:t>years</a:t>
            </a:r>
            <a:r>
              <a:rPr lang="pl-PL" sz="2400" i="1" dirty="0" smtClean="0">
                <a:solidFill>
                  <a:srgbClr val="0070C0"/>
                </a:solidFill>
              </a:rPr>
              <a:t> of </a:t>
            </a:r>
            <a:r>
              <a:rPr lang="pl-PL" sz="2400" i="1" dirty="0" err="1" smtClean="0">
                <a:solidFill>
                  <a:srgbClr val="0070C0"/>
                </a:solidFill>
              </a:rPr>
              <a:t>bondage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25602" name="AutoShape 2" descr="data:image/jpeg;base64,/9j/4AAQSkZJRgABAQAAAQABAAD/2wCEAAkGBxQTEhUUExQVFhQXFhcaFxgYGR0YHBgYHBcXHRkVHh0YHiggGBolHxcXJDEhJSkrLi4uHB8zODMsNygtLisBCgoKDg0OGxAQGywlICQsLCwsLCwsLCwsLCwsLCwsLCwsLCwsLCwsLCwsLCwsLCwsLCwsLCwsLCwsLCwsLCwsLP/AABEIANoA5wMBEQACEQEDEQH/xAAbAAACAwEBAQAAAAAAAAAAAAAEBQABAwIGB//EAEsQAAIBAgQDBQUEBgYJAgcAAAECEQADBBIhMQVBURMiYXGBBjKRobEjQtHwFCRSYnLBM3Oys+HxNENTY4KDksLEFcMHFmR0k6Kj/8QAGgEAAwEBAQEAAAAAAAAAAAAAAAECAwQFBv/EADYRAAICAQQBAgQDBwQCAwAAAAABAhEDBBIhMUETUQUiYXEygZEUQlKhscHRIzPh8CTxFTRy/9oADAMBAAIRAxEAPwD7bhz3F/hH0pAd0ASgCUASgCUASgCUASgC6AAeK8Ws4dc95woOg3JPkBqamU1FWzXDgyZpbYK2eeve0mIvg/oliE/213Qearufn5VhLNJ/hX6nWtPgxf787f8ADHn9X0M/Y/ijYjCrcuEF5YNGmxMSBsYitMU3KNsy12GOHM4x64od1qchKAJQBKAJQBRYUrAuaYEmgCUASaAJNAiTQMk0ASaAJNAHnuLW/tLnih+TYegDbi/GxhbFpyhfMOpEBbTOTop5IdTAG5IEmgDO/wC1llSwAdmBYAaCcpugnfQTZuCfDbVZAIntXZLRDbL0JBL3FPOCAU+6STO2lAHSe09trbsqPK4c34aBNvKGQkgmA+oH8D9KABF9tLY0uW2DjNKqysQA4USHKOsltJUCATMCaANz7XWpVVS4zM6qqg2gxLAmcr3QwAAO4E6RMiQDke2VkkQl0gqGBhBILXFDQXlV+zbvMAoBWSJoA4ue2tkAns7umXTua5rT3BBzxMIQBOpIiQZoAvEe1WpFuyxy5pncsLlpAukwTnJIOogaa0AE8K9oxfuBFRl6kwQe6ToQfCfEFTz0APPf6Xfu4lyextFrdsDeAO84g91pIIO/wrlT3Tv8kehqJfs+GOGPclul/ZBtrC22yAHFwxJBz3BHdnvGZHuxrz860ba9jy3Zhj7X6JirN60Sq3ry27qbI2b78bAjU/kzgntmmvJ6mlyPUYZ4p87VcX5VePse0mus88k0wLmgCTQBJpAfO/bK72+L7MEhbCCCNCLjQZHpl+BrizyuVLwehHUfsWlWSk3N9P8AhXZ6X2L4q9/D/aGblt2ts37UQQ3wIrowzco2zLW4o48icOFJJpe1j+a1OQk0wJNAFTQIk0hkmgC5oAk0wEWO1vuP3G+uG/GgDfH4trVi0yWDf0UFV3AyatqDOgIjmSBzpgA4zFXUuIBhAwZcOTCyEdmuC6SwXXIq2+Q0HKRQBzgeLXzkDYSP6HM2RlAYozNC5ZEPCzyzEmINAG2COJNkubSpiJsKxyz2lsBCwAkZcvaXV5gEExrQBbjFatmeJvmBbtk5FGW2o2l2bvLqBl0PWgDu0cUyWAwyySLxhSxBtXNYYAKVcIPd72hhRIoAVrh8dbAFsR9ggJVLIKEOhFoDKAcoa6s+6BqFB94A9alvMELqMywRMEq2UgkGN4ZhIjQnrQBrQAq9o8emHtG+VBuKCtuRJzNHdB3AJUEj93wqMk9sbN9NhebIofr9vIt9nuG9lh1R9WaWuA6yzakHy0HpXNBUiNbnWXM5R6XC+yGgFUcgJxTh6X7bW32OxG6nkw8RSatGuDNPDNTj/wB+gt4DxhrV1sLirkuCOyuMMvaJG09fM9RJinjyc7ZHpZ8McuNZ8K4/eS8P/B6W9iVQZndVHViAPia3bSOGMJSdJWzRXkSDIp2S0XmoED4vHW7Qm46rMxmYLMchO9JySNIY5z4im/sfM8Bda5nvsZe6xY+hIA/PhXnN7rbK+MTSzw0/UYJfz5Y89geM20QYZwyXO8+Z4UMS2wnWYj4GujT5EltPR+IYfUfrY5KUeFxzXHk9vmrqs8kvNRYFZqLAk0CJNFjJNFiJNAy5oEKgs4sj/d3P/Gp+BjXA/wBGn8C/QUwNqAJQBKBEoAlAyTQIlAWVNAHkfbPEA4jCWjsHN0j+Ed0epzD1rny8yjH8z0NL8mHLk+m39RhYxNwsA1llB3bOpjSdgZ30oaXueU0vcMqSSUAC4/h9q8uW6gccp5eRGo9KTVmuLNkxPdBtP6Cmz7IYYNJDuonLbZiUSd4G/wATUemjtl8V1DjSaT8tLl/dmWEwuLwmZLCW71jMxRSxV0zcpOkA+c+E047o8Lo1lqNNqKllbjKuWlaf/Jrf4pxEAn9GtaCNGza/tgBpyjpvVb8nsif/AAV+/L9F+n3PO4oXL9ztMSUYhcqqo7oHUTz/AD0jnm3J3I5M/wAVjDH6elTjzbb7f6HTEIAAIHhoKrHDceXcs0nKbt+7B8XYS5oVkxAO8T5ePWiWPjtHTpNVn0kk4S4u2k+wzAcexyKoAt5VQIA+pMCM8gyT601mmexn1Pw3ddyd88ePpyVhPaC/h7q3L91riMHzLyDRKhRsNYHLnSjmlGXzM008sGujKGGCi41XPLXlsKxPt3eUAnDoubUS5OnkADVPUv2NdNoNPnlKMMje3v5f7ntsHeL20ZlCsyqSAcwBIkiRv512Lo8maUZNI2mmSXNAAHGOMW8Moa7PeYKoAksx2WTCr5sQPGgC+B8ROIspeyZFuKHQTJyMAVLQIDa7CY60AcWf9M/5dz64en4AY8PP2Vv+Bf7IpiCJoCypooVkmigsk0UFkmigsk0BZJooCpooDynEdOK2j1wpA8w7mubJ/uL7HeudDL6SX9B3SPKJNAA+MuuolLYfee9liNuRnnVJJ9jVeSsDiHcSyBQVBBzZpmfARplPqemqkkugfAVSEA4O3iA03OyykknKXYjTQLmAAGmo8TVS21wW2qD6kg8nxzC5LpjZu8PXcfH5EVjkXk5M8alfuL4rMwKpgVSAoiaY1Jrpmd/DK8ZlBjaaTVm+DVZsF+lJq/Y4w3b2YNm+/d91GJKR+yV2+XwpxlKPTPXj8Zx5HWoxLntr8V+4de9oMc0wbKSIgAkj96TOv5irebI+i46v4dF9Tf6L8jfgnHMQuIS1eudst3QGApQj70KNR1/w1eLLLdtfJtF4NVp5Zccdjj9bT/5PU8Sxq21GZbjhjli3ba6didQimF03OmoHMV20cJjwC7YKMMOnZqtxg6ZDaKvAJBQgZZBU7c550AdYc/rv/Juf2sPTAY8PP2Vv+BP7Iq6MnI3zU6JsrNRQbiZqKDcSaKDcTNRQbiZqKHuJmooNwFiuI5CR2d1oEyiyDodAZ30j1pUNfc8r7R4i921rEW7LqbaupFxdCD0KmNs2s8udc+aDb3LwejpMuLZLBkupNcrwP+FY4X7SXRoHExvBmCPQg1lGVqzj1OB4crxvwDG9ic2X9XmJgm5tMTtFa/LRl8o0rMg5ukgEqJPIEwD6wY+FNALhfxEsRZHIAG8I5yRCaHb8iqqNdl/KMrJJUFhDRqN49ahkM7oAW49bF6FN1cysRoyyDsVjrpt1FNxb7QpQ3KmLL/C7RUmzdDRuCwbWY3UaGdNvhUPH+RnLTr7A2I4SwWQwJ6D+XX5VEYpszWBe4rFo6d8n0Gvypb17IzeRfwos3FmJE/nSj05PwJY5vpFqwO1Q04vkmUWuy6Qjl3AGpA8zSbS7NsWny5OIRb+yGXsbgyznFMIBUpaHOJ1fw2I+Pr0aeDXzvyfQ54x02FaWPa5k/r7fkPuNcctYVVe7IVmyzpAhHckkkQIQxzJgDUius4CcE4mt5Xi01pkuFXU5ffyqx1QkMYcA66EEHUUMYRZ/0tP6i7/eWafgAvCmLafwL9BWy6OaXZpmpkEzUUFlZqKCy81FAVmoCyZqKHZeaihWUWoodiviplgBOiMx8pX+YHzqJI1xsQezeKXD3b2HuEKC3aWidAQd1100gfA1wL5JOLPW1cHqMMM0OWltl+XTHtzioBy9leJk7WyQYjUHYgzyrXbZ5W0Ms3MwBgieREH1FTVEmGLxy2yAVcz+ypbkTy/h+nWmo2NKzrCY5bhgLcGkyyFRy0k7nWhxoTjQVUiJQBgcFbkns0kmScg1JMknTUzrT3MdsDRI7sKI3CqFE7jYbayKiUn0Jtg2JwbOZ7RlEggAAwQPGaIzSVUClS6OreAQbqGMQSRv1MbAnwAqL5J4uxVxTAhCCq92POD58uXwpSt8oxywb5QCRWd+5ysx7df2l3I3G43HmIrR4pUa+jKkC4NLS3s+It9ojtIuBjCg7Bl2K/nXaohtg6mj6vTar1sHo4JbZRXMfevKfufRbQCgBQAAAABoI6COVd6PJbbdsE4njuyCDKXe44S2kgZmhn1J0ACozE/u6SdKqhE4Xj+17RSpR7T5LizMMVVwQR7wK3FadN9QDpSA1w7frij/AOnuf3tqq8AxZxTiz2RIJyraViAFJ0WTGby611QgnG2cc5PfSAbntJdDFYfRgshbZ1ImRrJ01iJjWKrbH2Yue7QfwHi9y6y5icpzaMEBkSN005ciRScVttBbumegDVNAQvSH2c2sQrTlYGN4IMfCkmn0ypQlD8Sa+53mqiLJnpBZhcxyAE5gfAGSfCBStFKLYMxIVrje+wCiNcqzEeeuv+FLxZaptI87xVLTQtxQY6zop3hhz02npXPKEZdo7sWfJhdwdAtq/icImZDau2VXum4GzqhjugiIHh9Nq5pQlBOnwd8XptZNKacZvuqp/qNLHHsXcUPbwYKRv2qyfL/KnGOSStL+Zhk0mkxz2Tyu/wD89fcO4Xx0XXa09t7NwCSr8xtoefwpKTumqZhn0XpwWSElKLdWv7hB4gE7qWbzKNAUVSpGmoJYSNT8D66bfdnJtDrNzMAYIkTB0I8D0NJki/ssVmjtUy5Rr2c6zqPe38Yiq+X2HaGlSSK8Vn7xTLmzH3pjQxy12FZya3cg++QJreJLA5rEDlFzURrIzRvtVJ4+qHcQ23mjvETziY3038Kzl3wQ/oVavBpg7EiDvod/KnKG0bi0JuMYYKwKgAEHQaCR5dZ+VRLo5s0fIuK1FmNsyxOTIc8Zec0m/c6dJ6/rL0L3eKGfsTjCUuW82ZLZGRvBpOXXp/Pyrp00m40z6H4jja2TmqnJfMvqvP5jbjfYm39uxVQylWBZWD/dKFO8G325TymulHmk4KLAVhYcOM8u2c3CzlVMsxJLHKU56DKNhQxBOEP66n/293+9s010MV8UsqVLu0ILIzd0t3QpnQanSdAK7IOonDkVzF1xbIfIz97MN7L6loQGYggyFzAxqBOop+oug9N1a/qGcHW2gR7ZlNQAFyxowIhtoIOkUpT+XjocYNyp9jS5imPOB0H47/CK53Ns6I4oo817TYpmHY287OwlvvDIZESx7snnXNk3zeyJ62gx4sX+vlpRXV+/0XkU3FfDX1bDgg5Jga5gvvAj7wjU/HlSz43hyp4/b/2dWizw1mmktS7+bt+L6+x9B4Vju2tJcKlCw908oJHqNND0ruxyc4ptUfOarCsOVwTtLydY253co1JiB4SMx8ABNOXVGUOHbFOIxGUTlYjWY7x9ApINc9Udi5Mf05dBku68ghgawJ+HwoCgq20gHUTrruPA0DObyrlOYSsGdJERrpzpPocb3KuwT2RxSW7Ls5yK7vcRArNlTbkDr3ToOnjS03EW35On4r82WMFy4pJv3YbjsJhMZJOrBJDhWUqvIyQAYnYzz8a0yY4ZFyjl0+pz6d/I/PXhin2Htjt73ZXLjWFVQAwMMTu0H3SCDpGx+PBCtz29Hr/FW1hh6kUpu7rwe1rU8ABW3fLN9ooXN3RkmV15h/EDUfdPXSriVwH1JIBcAzN5/wDaJ+c1nPsUipqCSmAMgjQ0AjK1hkUyqgHqBTcm+xttgnG0m3PRh9DU+GZ5Pws89dtzsxG23rTjNJdGOPIoqmjHGYcvbyg66QTzI61nK27Ov4fq1p9QsklxynXsx9wnjlk2szZLTLOdNBBG5A5z/hXVDNFxtnr59Hk9RbLknVP6PoE/9aw+JhLvaWYYPbbObZJggEOhGXc8+dENRF98FZfh84puDUq4ddpjnhHDLeGt9naDBOQZ2fLoBC5ico02GkyeZrazzwnAn9cX+ouf3lr8KrwIFuWw9py+RbYTK5ZioC5dSTGgg7zXRCXy0cs4fNYPewtgvDPZzi4Gg3dRcKZF0iQcogDwHOnuXkNsvBrh8Kq20KEMhYkMHLyWzEtmbUySdZqZP5aReNPfbOyawujpUW+jyuFC3e0vOujtIGsgIIG2s+Fa6LGpRlkl5/sa/FZvG4aeL/Cufq3yWbVsFWsyl1CWV4YjQCVg6HQbeJ0q8uOM/wALpo5dNnlidZFui+GgocbxLaNctWp0zLbdjP8AxaD1isnHM+HJfodV6CPMYSf0bSX8he2I7F5S6XdmAdHM5zPX7p2+A3iufJGON1Gdy8r3/M9HDv1ULy4lGFXGS8L7eR1huP2ySLgNphGjncHmDTeTa6mqZzPRSlHfhe9fT+6GkyNPTyrRM4WmnTIaYAvEbyJbYucqkQTqd9NhqajJJKLs20+Oc8iUFb/wFexl5nwihlEKWQHkyj70HzI9K00zvGkxfFYJaluPnl/RjbGWla06NohRlMaQuUgx00rWaW130cOJyjkTj3Z5H2LxFuzbe4xKrdci2NXMIDvlGh73QTE7V5uCPDaPc+MTlKcYPtLnxyz1uExyXJyGYAJ0I0MxuPCtWq7PFao4xmMZDC2rj6TKgRPTUjX89KaSfkaRMBi3aA9p1MSWYAAnQaQxif5USSBpGcEEg7yZ9dfoawn2Q+y9akkGxVu4fccKI2yBiTPUkRpp86qO3yik15OcNauzL3JBHu5AIJ2Eg6xt405OPSQOvBzxVAbZzEiNRHM6gD51HHkzlVc9Hm3uRpB9AT16eX0ojBtcHNHG5ckV55EeYpShXYShtB79m2W7ygsRPunx5jTltRDFu5OvT6nUwjtx5Gl7WdkLcGUiRG0HT1jSieOuzOGTLp5+pCXN92NvZXFHK9ljJtEAHqhnL8I+EVrp52qfg9zWbckYaiPU1/PyOeHn9cX+pf8AtpXUujhMrbA2ntsGh1KysSAVymJO/pWiklwZzg200Z4nDWrjZnF0nOG3XYKAE31tgqr5dswkztTbQlGYu405s4PJZ7QZGzZiEGhYyAEgAd6AAAABWOef+n8p3fD8cZalLIk0xHcwCGWuLcuOdTc6yQJGsACZ16elaLS41H5k39Rz+K6lT242opfu/b+Ydw9VRMo0A/aIkk7k+pj0rrwxhjjtXB5eszZNRk9SfL+nSO8ZdKrMAqPekxA67GdYq8s1GG59GeDHLJkUI9voEu8SOVmAUrsAGkzqF0A56GPrXJPVrY5Raf0PRxfDMnrxx5Ite7+nnkLPBVGGYuftGGdnO6sBMeAERFcbx/I93fbf1PR/a5LPFY18q+VLxX/ILYvNcRC9oNmG5Ijz6iY/IkjvxyeTGt0bs8nVQWn1M44pNU/BWAz27yW7TGCTntk51RJ94H7pj5x68WSEcc1GH5rtI9XHllqNPLJnS4/DKqbf9z1FanmC3iStdW5ZyalCQxIidI8d6jJHdFo30+VYssZvwwn2fwljEW1dll0AW4pkEXAILeojQfyrTBJTiT8Qxyw5XXUuV9mMeL4u1hbBOWQZVUGudmnu+A3/ADAqsuRY4mOj089TlUU6rlv2SF/sj7PNYm5cgO4EIJ7m8jU6nWPDrXDji4/md/xLWxztQj1Hy+2emqzygS3jCbhTIYBILZlgaEiRM6iPj4VW2lZVcBkVJIuzSSepPpGkfL41lPsT7Ab/ABS0rZe0TMDDAkyBA6DfVfjVLG2rGosPrMgqgZlicOHXKSY8OVAmk1TPLx1qOmcf4W6JSJJQIqgZzwXG27V68bjZCcmWdAQJ70/nnV4JqLdn1ccMsuixLD81Xf0fseq4YJxSt/umHhuD/Ku9dHmtGAEadCfqaBCHjHGHV2s2kOcAENoehOhHTnWM5zctkFyeppdJh9NZ80qj5AsTdxLqbL94Pl74AAQTLLp5Crlpszex8p+fb3Fj1WiivXjw438vd+zGYUDTkK9hJJUfMSk5Nt+TG5YTUlQZidJ+VQ4RXNFxnJ8WBcSbNbyW1YGdRlI01JEx3ZPWuXUp5IbIHo/DskMGf1Mvs6+/uZDFWu1m7Yy3EKZVtalo115GNDNedVT2yjyvY+gqTwKWLL8krty4/TyMrPFu1bs3tlbd3MqHY7ayOU/md60ub/EqT6OJ6bHGLlincoU37fkBm3etsbChm90W3K6BSNSTtpt6elVHNlgnjX5P2Klg0mdrUzpd7o32/H6j3h+ASwp1knV3bcnqSdh+fMjFQRyZ8888kq+yXgq5xewASbqadDJ+Akmk80F5HHRahutj/oC4e8+Jb7O4bFjvAXY1uMAJCzGUePh6CUpZX3SNprFpI/OlOft4X3rtnouGWrGHthEuLEmSXWWY7knrp8q68cYwVI8rUZsmee+f/oX+2gD27Nr/AG1+2s9AZ1HjqPSax1b+VL3Z2/CfkyTy/wAMWxgnDbgYkX2EkaZEOg0Cyd9NJ+lZ7l7HE527aGFlSFAJzEDUxE+OlSyWAX+N2VkZpYZtMraldxOWB51Six7WXa43YMDMZJAHcfc7a5fPX1ocGG1lk6n+Jvqaxn2Zy7IRUiLpABX8YwbKLdzcd7KGWJE/eB66wdvStVFeWWoryzfD3i2uRl20YRUSVdMlpI87i7WRyvw8uVZy4Zx5VUjGpMzi9dCiW0Aobrs3wafJnmoY1bKs3lcSpB/PMbilaNc2hz4HU4NGFjBfpTiFi0p71zm37q/j+TePH6jvwfQaVS+HYnul88v3fC+r+p7ThR+3UdAY+DfhXeujzbt2zBzqf4m+pqhHmcCe0d7zbliq/uoDt51poYXeR99GvxXJ6cYaaPVKT+rYT+jrmzR3tNfIEDTae8dd9a71BbrPHc21R0+ukxTdPgle9GX6O0++3y/D8+G1Z7JX2aLJFLrkvsmnRwNOagk6nWSdQJAipdJ1uLi752m1nA3CSZnwy5SddNZ+ulCbvsTaqqoH4phbg7NuzZlRwzZYLabQOY3rm1ilNLauE+fc9P4TkxY3OMpJOSpX1z7hVo3cSWZS+HsIs5yks7HaBzUc4/npyJSyPykdsvR0sVuqcn4vhL/Ibh/Zl3acXcFwD3USVU/vNsSfD58q0jp7dzdmE/iSxxrTw232+3+XsM7nBrKw1vD2s4Mr3QIMaHx5Vt6UFykjh/a80uJTlT+rOsHnvL9vaQDQqPegiRqGHz039Ta57MpVHpg165bQtOFO8A5FhzMAAzqTJ3qXx4Grf7wu4/eL3cJb7NrYF+2wJiO7uog7gR8RHOubUu3FHp/Dltjmld/I/wCZ6C5xC2AT2iEiZAZSZA2id/CpUGecos6sY625hbiMSJgMCfgDSaaCmjZLoJIB2MHwMAx8xSphTJdu5QTyHz8PWgBBa4j+5eIO32LCDBzanqRPLeiWOwcQ1L05dwWEgEQdhIPQiRWTiyKNZqQMcRfyAHKzSYhVmN9T0Gm/lVRjYJWC2+IkjW1e1Og7OCAeZ1/OnpTgvDRTijjjdkZQ3MECfA8vjHx8azfRhkScRJUHIBcVtFlGhIDAsoOpXnFTL6ns/Bc8MWd7uG1Sfsxlb4ThryI6pAI0IJB00g8ifH511LHCSTo9Kes1WnyShKXP6jexbVFCqAFAgAf41slSpHBOcpycpO2wjhR/WV8v+25VLokQYnG3i75XsWlF24iC5MvlYhiOu42qVHJK3aSO1vS4lFTjKTat1XFm3DMLatIFa4GaSSQSBJMxXXgisUNu483W5ZajLvUaVJL8hgMKhXTnz5/P1roXPKOF2nTA8WcMTDwSoKxDbSZGg12PwJrNuD7NoxyLoCOASIAMdZbUTvvzmrjCMo8ESySjLkZYHCqUKlQVEAfCI+nxpuMeiFOXdhKWbdrbKkwOkxoo1+QpJRiNuUzazdViAGVtVmGB0LRyOk60pSTXAKDT5QVjOGYfW5cVRtLFiuwAEmR0ArFpG6lLpGWGTCW2UoUB91e+dSdhqe8dYHPWKS2lPe1yacS4i1o6Wsw5MbiINpjvmlKaj2PHhc+ufysrg/EGvZiQuWTDLcVwNu4ch331ohNS6DLhePiSa+6ou/iL65j2SkA92GJJGbQkATMQYE022SoxfkU4NGxmJN1jFjD3WW2g3Z1jvk9Nj8us8EpvJK30j2J7dHgWOP4pq2/o/CH5wNomTbtyZJ7o1JMk7VW5nlWztMOgIIVQRoCABA9KTbFZjiuGWbhm4gYkAGZ1AmBGxiTTUmhptGPYIkJbAVVkwNgxM/HUn/i8amb45FJl1kQCvw20xJKySSTq25idJjkKpZJFb2gupJK0pAXQBjiLIdSp5/kH40A+TzV+3lJG5E7c6lrk45R2yoEuMWzIVZQQRmkHQ8+tVPGtvZ0YmsM45U7p396CPZ++wZrLEMqKuUgRvy8arBNu4vwe9qpQz4Y6lRpybtXfQ7zV0nnm/CD+sp+fuXauICXDOUxDW7qqy3XutbbeIYkqQdBvy686eGbjk2S6Z06nDDLp/VxtpwSTX8rHPZL+yPgK76R4lv3MLwuBu4EyxoDI6SdBoalqV8Fpwrns1syQM+XMCfdJIG8b84j1prnsluui79hW3meo3/A1RNmF/CMRCPlWIjIG70k5pPpp4eNRKLfkuE1HwbW7Xdhzn8SAPkKajxTJcubXBaWlQd1QsDkI93UfChxSjwPe3Lkb/pNs/eTX94fjWFo22s81xO9cbFdjhTZE2cxYjMAczKYiQCNOXMzXHmyTU9sfY9nR4MP7P6uZN/NVXXgxv8Jw9tv1q+958gyrcZhEkyQZ0BKny8ayWLdy+TeevlFbcaUfsjG9csWLiYjCwFUquIQTAR5hjPkdtzFFPFJSRWPI9XCWHI7b5i37r/JPaHGJfxOH7HERIKhlJ7jz3CR4kgHwozzjOa2yK0Ony4MGT1Mfs6a7Xmj1HBOGjD2VtzmOpZtpY7n+XpRGO1UeRqtQ8+Rzar2XskH1RzEpAY4skLppqJjpt9SKfgAUCPyT9aybsi7JNIC5pASgCUASgCqGAt4xhZGcDUe94jr6UNWqIyQ3I85fxqLm7wJUajSfKsnM30/wrU5nB7Woy8gD8QyPnVuzcrDI6khhyoTcXaPotNopQx+hKpwu01Kmj1GAvs9tWZcrEaj6fHf1rtg248nlamEIZXGDtIN4S36zb8//AG71aroxF/FMIbiZlLC4jO1srvILaa9aWSNq12ujp0uZY51KnGXDv2LwHFHuWwVWXWFuAggh9M2nrP4V0YdQ5xvz0/ucut0Sw5Wr+V8xrngY4dnI76gGeRnT4fn69MW/J5stvgxXBQxPaXNTMSI8ttR50lDzZbycdI3N9f2l3j3hvrp56Gq3R9yNkvYl9WPusF9J6f40ST8BFxXaMrQcSWeQJkZAJjmIO3hrUx3LllS2vhI5GMDHLkfLHeJUjfcaiIidalzvguOOuWxuOEWBoLNr/oHryrOkXvl7nn7tpMLjrZHctvaZc0CGbMTGgER3NfIVw5o1lX1R7Wll6mikvMZJ/ZDkcYw52uoYE9YHX/GjbI5tyDQwdQdGVhpzBBH0qOil7o8z7ScCw5AYMtm5yygAN3hJyyJjMNQdJqXi39HZg1+TDafKfhmmHxuIL/o1y4udhmt3rcDMFbvKdCAYDcqcJNSqRjqMGGWL18XFOmn/AGH2FwRVsxu3H0iGIjzgDetXK0eW2F1JJligcjeXr5jx6eNA0J8Rg2Zwwu3FHMK0DlECIjealSpVQlKkb4nEZI7rtP7ImNt9fH5GpUVLyJKwReIPEmzd1J+6NBpAPe1O+3T404R8MbivcMsOWEkFfBt/lWbVeSWjQUCBrz3cxCopWPezwfHSNPOatbfJSrya2Jyrm96BOubXnqd6iXL4E+wbi+MFmy7mDA0B5k6AfE1M5UrOnSYPXzRx+/f2PO4DhSdmvaKGcnMxI1BPLy8POtoY0o8no6nXTWRrFJqK4X2Qz7UdRWp51/Unbr+0PjQAZwkfrFo/vx//ABvmrj0AHj+IpYtl7kxmYAASzHM0Ko5k/nSqGJ+E4OziQ92XDZzmC3Ayq5CsSjpo4IYa+m4rF4I22d0fiGZQUFXHHV2vrZhhb5Reze3fe73gq5nAO+s5oIiBtSx5ZQjtabZvn0mPPk9WM4qNK/f9B1wziJD9jdUW3iVhgQ0kyB4zOldeDUO9k+H4PM1egj6frYG5Lzxyv+Bh+h2gSxVeRJIGhE97wOu9dW2K5PM3yapHaYpCYDDlzEEnkOp208RRvV0J45JXRV7FIpgkydgFYzv0HgaHNR7COOUugG0LTv3HfOZYSXjeT3TAjXbxrK4N8Pk3rIlyuBh/804ZFhrksCVhQWJI9N/HrNc71ONcWd8PhepnT20u+WkB2xdxeItXjb7KzazZc4775hB7uwGg/E8uWcnklu6SO+MMelwyxKW6Uu66VHoEsqJ03JOuup89qd2cdAX6Nfzhu0QDugjKToDrGuh3g8vGqco10KpBt2yje8qnpIB38/KotoqrEVqH4iAo7tiyZjYMx934NPoazXMzqy/6ei5/elx9kelrQ8U4vX1QZmIA6mmk2NKxe/H7GXMlxW+I00k7chVbGUoM6tupEqZUgMp6qwkEeHIeVYzXJnJclhhUkl0gJTAukBDQAJiOJWkOVnAOgjXc6gVaxyatFKLYp9oMQl/Dutohm7rCJ2EMYJ090E+NRlxyUbZ3/DprFqIyl11+oE98XFtsBoVJ1/4avJLdFM5PiWJ4puD8MBe+w2AgC6T3SdEYgEQdSdNOesGlsicShD+hrhMS7Fg0d3L7s+8Qcw13A0121jkTQ4pU0DjGNNHpuDt9ta/rv/HxFdkT0UchAdYBhmIPTVhI6GCR60xiHj2KvI9u1ZR1Vie8nZ5iwV2CKLhAjuSxPIwJkwAOcNdbKguZVulAWUNPeAGcL1AJ38qQhZ7T2h2YuZirWzK6TLaQPDUVhnXG72PS+GTfq7ErUuH9gyzxJHtqpKG6yCbbEayNQYB3GsV3Q1EXFJtX7HmZ9BlhklKMXsT7o1wmHMqTZtLpJIHeB5Rp4DetYxfHBxyklaTYbfshxlYSPzrWkoprkzjJxdo83heHWmfEC4LjFHC2wmYjUMY7oO8a+dePKClklfhn1C1EsOnxPHxuVvjz/wB6PScJWxbyrbslG2nI3zciT6mq2bVwcc888jubbCMTfxAfuWVKif8AWAZtBG6yuvnR8tGbu+CsRgmcZg9xHYLKhzlGgkDTlrqIk0KSQNWE2lW0qrmY6wC7FiSdhJ3qex8I1JjekM87i7i2cfadSFW+GS7r3Syju+TTlH+ZqH8s19TsUfW0k4duPK/v+R6gVoeIAW+Jy4Q2boJEyVEATEmCSBPOIq9nmyqD48KmyQTHtl752iCYJ8tvX4ik42KrAbfEUZgoLEkkDuMBoCTqRHL6dRUuDSE4MKrMksUwMsQjkdxgjdYzfI+lNNJ9DTVmGEwtxMoNwFRpGQCdDzk8yD6VUpJ+CpST8BcVFkif2mcphrzLuwVTryJCny0JqMje2jv+GQU9TBPxz+isx4LhV0UiQqR81roktsVRnqsjyTlJ+Wzm/ikUT2CH+mnvGQLTlGcjIZWcsxqM2gMUlC/JzLGjTBX7dztB2KKVto+ykjOG0Iy91gVII8vIDjtaYbao24I/29kf73/x8TXTE3R3ZfT1b17xpjLn8/nzpCEjcOvG+zSFDMJuzLi0IIsIpEW5aZbWd9yMrGH28fauXGszLCZBUwcuXMASIaM6z5ik/YE2naMb/BLeTLbAtsGDKw1IYbbySPCs3ijXHB2w1+Xfum9yqmn7F8J4heu2g02yVMMIJbTnAgAnXSunBmnOF+UcfxDS4sGaknT5XsGYq7dRC7NaAUEmQ22njvuPOPKtZzlCO5s48WOOWahFNtmnsfZbsmuv795y5jYDYem58iK8tc/M/PJ7uqqLjij1BV/kJxeKvtmRLZRtCryrDLmgmCQNhtM61qopcnE2+jsYC8BlTEQBt9mpIHTU60OS9gpryGYdWVYd855tAX5DaofPSKQE64e6Q5aYJg9oyaqYOgYA6ir+ZcC+VhP6LbW32ZjswIhiT46ljJ9TUW7KpUJ+LcHsvbuC2n2jLC6EAGZkE+6CRrRNOUaNtNP0cqmv+onCPaB7ii2Aouoqq4ctOecpbuqZU9eRPlKxtSVPsz1ujeKW9fhfTGbNipMLh+Ud5531Hu6Vp8hwfKE3MaFbKVuE6SVQldY1npr9elLbxYtoRfUFWBEiDI6iNqSEuwC0oAAHIAfKsm+SPJ1UiKmgZdAiUDJQAi9rr4FjsyCWuEBAOoIMnwqJ88I9P4VjfrepdKPL+xr7O2gzd7kmsEjWV6Gux9cnNnacm49WwnE4+yg1tXSCbykhhp2bMGJm5opIHe27y5o1henZltsvCYuzfW7kS4p7NWliRnDW5DDvd4DadpGk09lUFUB8FP6zZ/rf/HxVaRNEd2tU1E7mNOp61Qy7Q0/lyH5/IpCIcrqQdQRBG2h+dMBfYw9vCW7jtcZh7zM+UGAiqq91QJhFG0kxQBrwbFPctIbiOrhEzFlyBmI70KTmEHqBQMX8eUWmS7akXmcaKffA3kbHlWMqUk1wz0dLOU8coTW6CT78fYd8YYtZdDYW2HUgXHupE8jJMnb6bVvm5g0zg0VwzRlG3T6SC/ZfHLdwyEbqAjDoVAHzEH1rjhK0ehrMTx5Wn55Q0u21ZSrCQRBHUelV9jlYvu8Ew8HNbEaEyzcttSardInajKxhETOEHdY7EaEHdYO4/Enzbl7lRxmtrBWCQDYtzJg5FgmDqNJmP50m37g4V2Z4y+wkqjXDLRlI9IkhfDcbGml7lK6tImDvOw79spAG5GpgSO6Tzn/GhpeCouT7QowyPgr1xxY7W1cJOZP6RATJXxX8AZrnpwbrk7cqjq8cYuW2S45/C/8ADPUcMx6X7a3UnK0xIg6Egg+oNaKSas8XUYJ4Mjxy7Rtct/eAGcKQpPjrB8JAqkzJAuEtXg3fNsqdWAzE5ssEDMdFkDTlrvvVNrwDaM00EcxofMaH6VhJcmb7LmpAlMC6BFA0dDLJoA8t7QX8+Jt2xtaBZj4tED4R8aUFuyfY9jTR9LRzyPufC+3ua4TGNbMpuRGo9eddVWefVnbY9jPdt6hwe4uocguNRsxAJHOKBUUuNYFyAilx3yqKC0DSSBJiTTCjTgjfrFn+s/8AYxFVEpG2BM219fqaoZ2wM6Rr+Z8f8qBEFv18djr5RFIZyEEmf3d9dtjr0J+lMDSkAs493UW6GCvacMk8zzXxkcvCsc/C3eUd/wAOuWR46tSVP/P5BWB4Oby/pGIy3rjqGRCSEUEAhfz896zUdz3T5N8mf0V6WD5UuPq/uw/BG6gyrh7VtFaD3so/eYd3Uc5561rtijheSc3cufuG38XAJXkCSSp28B970qaGuRZ/6xbJgs7GR/q2iTpOij/Cr2sSlGzS5xW0rFS8Mu4ytp/+sUtr7LeSKdGuFxCXVle8sxqCNY/eGu/Kk00UmpIIikUQzQAHhLNyG7TJ3pnJm1JAH3tufy6VUqZEVJO2LrHs81rSxibtsHcaEHXflFYenXTO6eqWT/dhGX8gjgXGb7q1soty7aYrcOcJI+6w0g9D5eNXjd8S7PP1+mhBrJj/AAy6+j8oZWsbiWmLCiGK63I2+97uorRqK8nBSOMUXysUC55Oh1G+o0351m63ckOr5OMP20gubYWDIAaZkxrMCBAO876bUpbPAnXgKisyTO/azADMRrrBidCI8tapOhp0BrwsiYvXQNIAIhfLSr9X6Irf9BiayIYixHs1ae69x3bvnQDu5THXWdqn01dnq4/iubHijjglx+dmFz2Zcf0eIYeDqG+c/wAqfzLplf8AyWOf+7ii/twBY3BYmyhuObbopGbLMwTE6gUPJOPL5NsP7FqJenGLi3074s7VgRPI7V1rlWedOLjJxfaD+Bj7e2ejn+6vD+dXElG3Dx9mnl9aoDakMlMRTKCPyKAOch/aPwH4fhQMT8Ws579hSdO+xLKGAAUHaIO3OufJzkij09E3HBlknXSClYKMq4xlJXSLYB05iBqI6zyrXn2OKl7je9ggfdJTb3Y0idpH50qNzNXjTM8JdRAQ19XOplnWYHkdhQ034CLS8hOHdIhGUgcgZifXzpO/JUdvSNHQGJ1ggjzGxpJjaTOMTcZQMqF9dQGA066700vcUm10gXD424zEdiQA2VjnUxpJMcwJFNxS8kqcn4DiKk0A8Ol3OczjICdMkTI7sNm5czGvQVTqjOKlfJpisLnIi46ROikCZjfTlHKknRUo35FHEsMcM1vE28xKEC6P2rZ3ny/A8qyyd7kdWnjGeN6eXT6vw/A+T2gwxXML1vbQFgp8oaCKanH3PMloNRF04P8AQ4u4m2kZ3A0JkmJ6t8T86Nrlyji2tswPE7UrDqQZ2OoA5xuR401jY9jN8Pi7bkhGBI3jl0+lTKLj2S4tdm9SIqgCriSCASJBEjlI3oXA0CHAsRBusdZBIWQeug5a1fqfQrd9CWcAysCb11gORywdCIMDxB0jYeNJy4qhOX0C7lsMCCJBEEHmDyqAjJxaa7PMY32fe0C1h5USezfXTmA3586Ud0fw/oevHX4s9R1EOf4l3+aNPZfGB7ixIIbUHl3LldeHJvsy1OleBrlNPphuD/o7f8C/StTlNZpAUKYEmgCGkMR8TvvaxC3chcLbItxsLjTvH08q5su5StI9jQ+nPC8bkk27d+yMMdhLqWzfe9c7QANlGwYkaRMRrERUyxuMdzfJrh1OPJmWGMFt6vyPMbxrsltShd7izCeCgsR13+VNyapIyhp1Ny5pL3MsJxLCXHXLAdgwylcszuG0idDz501mviyZ6HJG5OPC8kbj2FtsyqNdjkTTc6SN9zSeVFR0U6vhfd0EWOPWnHcILyALbMEYmRIGbSYn4U4zi2Tl02WCur+q6/ULwV26dLlvLvrmBnUwIG2kVo0vByx3eTXE4jJHcdpMd0THiddqSVjk68Ay8TlsvY3piT3RtMftT/kelPZ9SfU+gbbaQDBEgGDuPA+NT0aJ2i6QAmIv3ASFtFhpDZljXcwSDp9PhVpLyyG34Qm4tgAcPcb9HRbgQHMAupnvnu7ECfjvWWaMadHZos+RZYqTdX7jvhhU2bRXVciwTqdhv41nF8HjatSjnmpd2woL4CnZzMgFMRjjsQ6LmW3ngEnvBYABM679KcUm6ZSSZMLfdvft5NP2g3T160SSXTE0l0EioETWgCUAUwkEeHLQ0XQwI8NGp7S7r/vD9Nq09V+yK3ssoFuWQJ3fcyfcPM71ridtsvG7AsAfsrf9Wv0rY0NaQyUxI2w1uS0zoF5kc26VnN0b4op3YLi2YOVVFOtqJDGQ7OGHvaZQuaenI0J8dluPPCMsLiSbqIyWiG7Q+4QSqlgG7xI1yiBJJBJ7sQwxLumjbi2DVlKABQymSoA2K/H/ADpVvTTL9T0ckZxXQrwnCHS6jm6XVFOXNJIkRA5ZamOHbK7N83xBZMUobEm/YLxfDbVwd5FMmZHdJPiRBNaShGXaOPFqcuJ3CTRthrCooVAFUch+dapRSVIjJknklum7YFxXhguLKBVuSCGiJIPMxNZ5MakuOzp0mslhl81uPVGln2jyHLiUyHkyglW8uf1rFyceJI7lp45luwO/o+GhvguIW7oJtuGjeNxO0g61UWn0YZMM8fE1R1i8OXBCtlJBBOVSSIOmvnVJmMo2d4e2VEE5o2MAaR4UMcU0qOyakZYpgB8Zn9HvQY+zf+yaif4Wa4P92P3RXAf9GswI+zX6b1nHo834h/8AZnfuMKZxgi4FRdNzmYjU6HLlOkxsBy69avf8tDvigwVBIJjcUybWyy82zKI1iIbfl8auEU/JSVnVm85aGtlRB72ZTrppA1660mlXYNJeTvE38gnK7b6KJPlvSUbBKwY8S/3V/QEzk6ct6r0/qh7fqB4r2lsI5Q5yVMEhZAPSZ5Vi5eDvx/DM04KdpX1boBue1DknsrUpyLNlJ8Y5ChKb5SNnodPj+XLk+b6K0gjhnE7l68mdFQAmADJ9xpk+grqwKSvcYZseCFLFJy921RtgP6G1/Vp9BW7MDY0ASaQBXDrQZnmdAmzMOb9CJqMjo1xnOMxKozIELFex/wBYwntWdRG+oKeUGZEVKKbYJw7iqXbiobbpmLDW4/vKCcsde5cBmACjAFubaaVgp26DOIWgrJE6h9yTzT9o+NPGTkBYrQyKoA5NAEFAFNQMWsj2Lpu2kzqygOg0OmzDT869dOecGpbonp6fUQnj9LK6afD/ALMNs+0tskC4ly1OxdYHx5edRv8A4lRt+ytq4SUvs+RnetZwCHZRvKEazHnO3zq0zklB/YF/9LOh7e9IjWVnxHu6A84qt30I9P6huHtZREs3ixk+U1LZUVSEuO4/bK3FCXMnetm7km2GII16jw3rJztfT3O7HppJq2r723yxVw90awZcg2hDqCTKliM6wwkagR5U8WaMY0zHX6TJLUKSXE+vo/Zh2G4ph7Km6LmcsBFsAhp7oOjOY938J5uedSVJHP8A/F6iU9klS9/A1wHF+0ts4tPnRsrWxBYGQOcdfkelRHnvg5dVo3gkldpq0zdceSJFm4RJAjLqNdZmI05/4Vo8aXbOTavcNisySUhF0AZ31JVgNCQQDvBjQ0c+C4NKSbR4LC2jbL2mADIe8QZBnWfhFXglw0ez8RrJszRfElwvaggGtzyw7grfbL4A/Q/jVxKQdw8/ZW/4E/sCqA2BoAsGgDuzeKkkGJgcuUxuPE1LimUm10dnGNuSJ6kDlPP1PxpbEG9nP6W06RI6Kuk6kbaU9iDezh8SXOrSVkctJjeOeg3ppUJtvsyF9SYBUnoCJ+FMRBeUnLmGb9mRPw3oAjPrGkxMc46xQBRuCQJEmYE79YHOKALpAWDTA4u2gwhgGB3B1FJpPsqMpRdxdMSXMPibGUWXZrauSEHKTJB6iuWWKUX8vJ7eHWafNfrKpV3/AN8jvh+NuYhSyOqcihSSjQJkk94TPTQ9RVxkmujlz4J45VfHh+6MmxV5L3ZWgt+6wzOAMgEAd6S0LIAAHl1pSk5PbFFYtOoweTLKo/bls9H7I8La3hezvKJdnZkMEAMfdPI6Vrig4xpnPrc0cubdDpUl+RjxD2Kw1xlZVNqD3hb7ocad2Nl25Rz9CWCD8FYviOfGmrv7819Rxh+FWEOZLNpWOshFB+IFWopdI5JZZyVSbf5i7ifslhb7F2SHMyykrr+1GxPPbzqZYoS5aN8Otz4ltjLj2fP9TzXEP0vALBAv2VXu3Iy5e9ENB+vUa6RXLkxyhz2jqhh0uslz8km+l0/t7DrBY63eWbbhtpg7E8jzFSnZ5GfTZMLqar2NjQYHF1mjuwTI3JAideXSacavkaQEt+8WK/YA8hnJMRuREg+Hzq/9P3NPSdbqde9Hkrlyb949SCfBiNV9DI9KnCqlJLo9XVR/8XE5cPlV9Pc7mug8wM4T/Sf8JPzA/nVxKQywAi2o/dT+wtUMIoEVQAl9oeFXcSUtqwt21lyxGYm5tbgBgZSc8nSQu9AzfHYW7fwjI4Vbz2yCJlQ8dR90n5H0oEd8Kw7h71x1yG7cDBZDEAW0XUjSZU7E6R5UACcF4Y9q7cYoq2yG5qzFjcLaMFDZNSYckydNKAC8JgCuIvXIWHW2FOkyufN9V86Bi5OCXP0prpym2b/aAaBgewt21eYndXBSQIIPUEEMmwbfpAu6ZexZN9cxdWHpAPPpQAt4nwe9cvG8HQNby9gpBI01bMfuZz3TAPdAoAfAUASKAJloAkGgBPhXazinAYw6s4UjR3g5V85/DnXHJbZuj3cco5tKm1zHj7L3PVf/AA/sJ+jm6Dmu3GY3WO4YH3PIAz61tgS2Wjj+JSl62x8Jdfb3/MM9pEuZ8J2b3VBxAW4E2KG3cbvaGO8i6+J61ueeeUucRxj2VCjENcS3hFuqM1om8btwXUzlYBKgSwkAZTsQaACcHirpC/pN/GKTatGwbNp+8TObMBaM3VYhStxQIUNlEtAARxfieIe5iUw64g50sWLfca2Eul8R21xS6hRltqrB/dJ7MSZFAHoPZq/duYdRiEZbyE27mYe8V07QEaMHENI01I5UAA8U9k1Zzdw7tYumPd9xo6r+R4GsZ4VLlcM7cWscY+nkSlH2fa+z8CzgXEHu4btngkZ9hEhfodDXJzVmOt02PFqFjx9cfzPJviLl4i69xg33cugXyj/Oqhh3Lc2d2bUQ0snhxQTXm+bOTgwZLZmYmSxmSetaLBGjB/E81/JwvauDS3bCiAIrSMUlSOPNmnllum7ZecdR8arkyD+DuCzwRon/AHpVRGhvhPdH8Kf3aVZRoPz8KkRow0Hp/wBtMZLX5+AoEauo6cz/ADoAqNfX+bUokJ8lYsQDFUyzzuMxDhjDN8TQBj+kv+23xPWgYuv465/tH/6j+NAG/DcXcIEu515sfCgR6PMcu9AzFbhnc/GgA5dqAKsoJ2FHgBhbwVtgM1tGgyJUGD1EjQ0UhqTj0zVMOqaIqqCZOUASTuTG58aKoHJvthVoSKZJolhTuqn0FJjCrWFT9hf+kUAdnAWv9nb/AOkfhTAV8asKqd1VXXkAOXhSA86dd9aYAuKOX3dPLT6UAKMZi7gOjv8A9RpAC38bcA0uOPJj+NACS5xnESft73/5G/GmBld45iRtiL4/5j/jSAd+y/E71y7bW5euupmQzswPdY7E0m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56292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4" name="AutoShape 4" descr="data:image/jpeg;base64,/9j/4AAQSkZJRgABAQAAAQABAAD/2wCEAAkGBxQTEhUUExQVFhQXFhcaFxgYGR0YHBgYHBcXHRkVHh0YHiggGBolHxcXJDEhJSkrLi4uHB8zODMsNygtLisBCgoKDg0OGxAQGywlICQsLCwsLCwsLCwsLCwsLCwsLCwsLCwsLCwsLCwsLCwsLCwsLCwsLCwsLCwsLCwsLCwsLP/AABEIANoA5wMBEQACEQEDEQH/xAAbAAACAwEBAQAAAAAAAAAAAAAEBQABAwIGB//EAEsQAAIBAgQDBQUEBgYJAgcAAAECEQADBBIhMQVBURMiYXGBBjKRobEjQtHwFCRSYnLBM3Oys+HxNENTY4KDksLEFcMHFmR0k6Kj/8QAGgEAAwEBAQEAAAAAAAAAAAAAAAECAwQFBv/EADYRAAICAQQBAgQDBwQCAwAAAAABAhEDBBIhMUETUQUiYXEygZEUQlKhscHRIzPh8CTxFTRy/9oADAMBAAIRAxEAPwD7bhz3F/hH0pAd0ASgCUASgCUASgCUASgC6AAeK8Ws4dc95woOg3JPkBqamU1FWzXDgyZpbYK2eeve0mIvg/oliE/213Qearufn5VhLNJ/hX6nWtPgxf787f8ADHn9X0M/Y/ijYjCrcuEF5YNGmxMSBsYitMU3KNsy12GOHM4x64od1qchKAJQBKAJQBRYUrAuaYEmgCUASaAJNAiTQMk0ASaAJNAHnuLW/tLnih+TYegDbi/GxhbFpyhfMOpEBbTOTop5IdTAG5IEmgDO/wC1llSwAdmBYAaCcpugnfQTZuCfDbVZAIntXZLRDbL0JBL3FPOCAU+6STO2lAHSe09trbsqPK4c34aBNvKGQkgmA+oH8D9KABF9tLY0uW2DjNKqysQA4USHKOsltJUCATMCaANz7XWpVVS4zM6qqg2gxLAmcr3QwAAO4E6RMiQDke2VkkQl0gqGBhBILXFDQXlV+zbvMAoBWSJoA4ue2tkAns7umXTua5rT3BBzxMIQBOpIiQZoAvEe1WpFuyxy5pncsLlpAukwTnJIOogaa0AE8K9oxfuBFRl6kwQe6ToQfCfEFTz0APPf6Xfu4lyextFrdsDeAO84g91pIIO/wrlT3Tv8kehqJfs+GOGPclul/ZBtrC22yAHFwxJBz3BHdnvGZHuxrz860ba9jy3Zhj7X6JirN60Sq3ry27qbI2b78bAjU/kzgntmmvJ6mlyPUYZ4p87VcX5VePse0mus88k0wLmgCTQBJpAfO/bK72+L7MEhbCCCNCLjQZHpl+BrizyuVLwehHUfsWlWSk3N9P8AhXZ6X2L4q9/D/aGblt2ts37UQQ3wIrowzco2zLW4o48icOFJJpe1j+a1OQk0wJNAFTQIk0hkmgC5oAk0wEWO1vuP3G+uG/GgDfH4trVi0yWDf0UFV3AyatqDOgIjmSBzpgA4zFXUuIBhAwZcOTCyEdmuC6SwXXIq2+Q0HKRQBzgeLXzkDYSP6HM2RlAYozNC5ZEPCzyzEmINAG2COJNkubSpiJsKxyz2lsBCwAkZcvaXV5gEExrQBbjFatmeJvmBbtk5FGW2o2l2bvLqBl0PWgDu0cUyWAwyySLxhSxBtXNYYAKVcIPd72hhRIoAVrh8dbAFsR9ggJVLIKEOhFoDKAcoa6s+6BqFB94A9alvMELqMywRMEq2UgkGN4ZhIjQnrQBrQAq9o8emHtG+VBuKCtuRJzNHdB3AJUEj93wqMk9sbN9NhebIofr9vIt9nuG9lh1R9WaWuA6yzakHy0HpXNBUiNbnWXM5R6XC+yGgFUcgJxTh6X7bW32OxG6nkw8RSatGuDNPDNTj/wB+gt4DxhrV1sLirkuCOyuMMvaJG09fM9RJinjyc7ZHpZ8McuNZ8K4/eS8P/B6W9iVQZndVHViAPia3bSOGMJSdJWzRXkSDIp2S0XmoED4vHW7Qm46rMxmYLMchO9JySNIY5z4im/sfM8Bda5nvsZe6xY+hIA/PhXnN7rbK+MTSzw0/UYJfz5Y89geM20QYZwyXO8+Z4UMS2wnWYj4GujT5EltPR+IYfUfrY5KUeFxzXHk9vmrqs8kvNRYFZqLAk0CJNFjJNFiJNAy5oEKgs4sj/d3P/Gp+BjXA/wBGn8C/QUwNqAJQBKBEoAlAyTQIlAWVNAHkfbPEA4jCWjsHN0j+Ed0epzD1rny8yjH8z0NL8mHLk+m39RhYxNwsA1llB3bOpjSdgZ30oaXueU0vcMqSSUAC4/h9q8uW6gccp5eRGo9KTVmuLNkxPdBtP6Cmz7IYYNJDuonLbZiUSd4G/wATUemjtl8V1DjSaT8tLl/dmWEwuLwmZLCW71jMxRSxV0zcpOkA+c+E047o8Lo1lqNNqKllbjKuWlaf/Jrf4pxEAn9GtaCNGza/tgBpyjpvVb8nsif/AAV+/L9F+n3PO4oXL9ztMSUYhcqqo7oHUTz/AD0jnm3J3I5M/wAVjDH6elTjzbb7f6HTEIAAIHhoKrHDceXcs0nKbt+7B8XYS5oVkxAO8T5ePWiWPjtHTpNVn0kk4S4u2k+wzAcexyKoAt5VQIA+pMCM8gyT601mmexn1Pw3ddyd88ePpyVhPaC/h7q3L91riMHzLyDRKhRsNYHLnSjmlGXzM008sGujKGGCi41XPLXlsKxPt3eUAnDoubUS5OnkADVPUv2NdNoNPnlKMMje3v5f7ntsHeL20ZlCsyqSAcwBIkiRv512Lo8maUZNI2mmSXNAAHGOMW8Moa7PeYKoAksx2WTCr5sQPGgC+B8ROIspeyZFuKHQTJyMAVLQIDa7CY60AcWf9M/5dz64en4AY8PP2Vv+Bf7IpiCJoCypooVkmigsk0UFkmigsk0BZJooCpooDynEdOK2j1wpA8w7mubJ/uL7HeudDL6SX9B3SPKJNAA+MuuolLYfee9liNuRnnVJJ9jVeSsDiHcSyBQVBBzZpmfARplPqemqkkugfAVSEA4O3iA03OyykknKXYjTQLmAAGmo8TVS21wW2qD6kg8nxzC5LpjZu8PXcfH5EVjkXk5M8alfuL4rMwKpgVSAoiaY1Jrpmd/DK8ZlBjaaTVm+DVZsF+lJq/Y4w3b2YNm+/d91GJKR+yV2+XwpxlKPTPXj8Zx5HWoxLntr8V+4de9oMc0wbKSIgAkj96TOv5irebI+i46v4dF9Tf6L8jfgnHMQuIS1eudst3QGApQj70KNR1/w1eLLLdtfJtF4NVp5Zccdjj9bT/5PU8Sxq21GZbjhjli3ba6didQimF03OmoHMV20cJjwC7YKMMOnZqtxg6ZDaKvAJBQgZZBU7c550AdYc/rv/Juf2sPTAY8PP2Vv+BP7Iq6MnI3zU6JsrNRQbiZqKDcSaKDcTNRQbiZqKHuJmooNwFiuI5CR2d1oEyiyDodAZ30j1pUNfc8r7R4i921rEW7LqbaupFxdCD0KmNs2s8udc+aDb3LwejpMuLZLBkupNcrwP+FY4X7SXRoHExvBmCPQg1lGVqzj1OB4crxvwDG9ic2X9XmJgm5tMTtFa/LRl8o0rMg5ukgEqJPIEwD6wY+FNALhfxEsRZHIAG8I5yRCaHb8iqqNdl/KMrJJUFhDRqN49ahkM7oAW49bF6FN1cysRoyyDsVjrpt1FNxb7QpQ3KmLL/C7RUmzdDRuCwbWY3UaGdNvhUPH+RnLTr7A2I4SwWQwJ6D+XX5VEYpszWBe4rFo6d8n0Gvypb17IzeRfwos3FmJE/nSj05PwJY5vpFqwO1Q04vkmUWuy6Qjl3AGpA8zSbS7NsWny5OIRb+yGXsbgyznFMIBUpaHOJ1fw2I+Pr0aeDXzvyfQ54x02FaWPa5k/r7fkPuNcctYVVe7IVmyzpAhHckkkQIQxzJgDUius4CcE4mt5Xi01pkuFXU5ffyqx1QkMYcA66EEHUUMYRZ/0tP6i7/eWafgAvCmLafwL9BWy6OaXZpmpkEzUUFlZqKCy81FAVmoCyZqKHZeaihWUWoodiviplgBOiMx8pX+YHzqJI1xsQezeKXD3b2HuEKC3aWidAQd1100gfA1wL5JOLPW1cHqMMM0OWltl+XTHtzioBy9leJk7WyQYjUHYgzyrXbZ5W0Ms3MwBgieREH1FTVEmGLxy2yAVcz+ypbkTy/h+nWmo2NKzrCY5bhgLcGkyyFRy0k7nWhxoTjQVUiJQBgcFbkns0kmScg1JMknTUzrT3MdsDRI7sKI3CqFE7jYbayKiUn0Jtg2JwbOZ7RlEggAAwQPGaIzSVUClS6OreAQbqGMQSRv1MbAnwAqL5J4uxVxTAhCCq92POD58uXwpSt8oxywb5QCRWd+5ysx7df2l3I3G43HmIrR4pUa+jKkC4NLS3s+It9ojtIuBjCg7Bl2K/nXaohtg6mj6vTar1sHo4JbZRXMfevKfufRbQCgBQAAAABoI6COVd6PJbbdsE4njuyCDKXe44S2kgZmhn1J0ACozE/u6SdKqhE4Xj+17RSpR7T5LizMMVVwQR7wK3FadN9QDpSA1w7frij/AOnuf3tqq8AxZxTiz2RIJyraViAFJ0WTGby611QgnG2cc5PfSAbntJdDFYfRgshbZ1ImRrJ01iJjWKrbH2Yue7QfwHi9y6y5icpzaMEBkSN005ciRScVttBbumegDVNAQvSH2c2sQrTlYGN4IMfCkmn0ypQlD8Sa+53mqiLJnpBZhcxyAE5gfAGSfCBStFKLYMxIVrje+wCiNcqzEeeuv+FLxZaptI87xVLTQtxQY6zop3hhz02npXPKEZdo7sWfJhdwdAtq/icImZDau2VXum4GzqhjugiIHh9Nq5pQlBOnwd8XptZNKacZvuqp/qNLHHsXcUPbwYKRv2qyfL/KnGOSStL+Zhk0mkxz2Tyu/wD89fcO4Xx0XXa09t7NwCSr8xtoefwpKTumqZhn0XpwWSElKLdWv7hB4gE7qWbzKNAUVSpGmoJYSNT8D66bfdnJtDrNzMAYIkTB0I8D0NJki/ssVmjtUy5Rr2c6zqPe38Yiq+X2HaGlSSK8Vn7xTLmzH3pjQxy12FZya3cg++QJreJLA5rEDlFzURrIzRvtVJ4+qHcQ23mjvETziY3038Kzl3wQ/oVavBpg7EiDvod/KnKG0bi0JuMYYKwKgAEHQaCR5dZ+VRLo5s0fIuK1FmNsyxOTIc8Zec0m/c6dJ6/rL0L3eKGfsTjCUuW82ZLZGRvBpOXXp/Pyrp00m40z6H4jja2TmqnJfMvqvP5jbjfYm39uxVQylWBZWD/dKFO8G325TymulHmk4KLAVhYcOM8u2c3CzlVMsxJLHKU56DKNhQxBOEP66n/293+9s010MV8UsqVLu0ILIzd0t3QpnQanSdAK7IOonDkVzF1xbIfIz97MN7L6loQGYggyFzAxqBOop+oug9N1a/qGcHW2gR7ZlNQAFyxowIhtoIOkUpT+XjocYNyp9jS5imPOB0H47/CK53Ns6I4oo817TYpmHY287OwlvvDIZESx7snnXNk3zeyJ62gx4sX+vlpRXV+/0XkU3FfDX1bDgg5Jga5gvvAj7wjU/HlSz43hyp4/b/2dWizw1mmktS7+bt+L6+x9B4Vju2tJcKlCw908oJHqNND0ruxyc4ptUfOarCsOVwTtLydY253co1JiB4SMx8ABNOXVGUOHbFOIxGUTlYjWY7x9ApINc9Udi5Mf05dBku68ghgawJ+HwoCgq20gHUTrruPA0DObyrlOYSsGdJERrpzpPocb3KuwT2RxSW7Ls5yK7vcRArNlTbkDr3ToOnjS03EW35On4r82WMFy4pJv3YbjsJhMZJOrBJDhWUqvIyQAYnYzz8a0yY4ZFyjl0+pz6d/I/PXhin2Htjt73ZXLjWFVQAwMMTu0H3SCDpGx+PBCtz29Hr/FW1hh6kUpu7rwe1rU8ABW3fLN9ooXN3RkmV15h/EDUfdPXSriVwH1JIBcAzN5/wDaJ+c1nPsUipqCSmAMgjQ0AjK1hkUyqgHqBTcm+xttgnG0m3PRh9DU+GZ5Pws89dtzsxG23rTjNJdGOPIoqmjHGYcvbyg66QTzI61nK27Ov4fq1p9QsklxynXsx9wnjlk2szZLTLOdNBBG5A5z/hXVDNFxtnr59Hk9RbLknVP6PoE/9aw+JhLvaWYYPbbObZJggEOhGXc8+dENRF98FZfh84puDUq4ddpjnhHDLeGt9naDBOQZ2fLoBC5ico02GkyeZrazzwnAn9cX+ouf3lr8KrwIFuWw9py+RbYTK5ZioC5dSTGgg7zXRCXy0cs4fNYPewtgvDPZzi4Gg3dRcKZF0iQcogDwHOnuXkNsvBrh8Kq20KEMhYkMHLyWzEtmbUySdZqZP5aReNPfbOyawujpUW+jyuFC3e0vOujtIGsgIIG2s+Fa6LGpRlkl5/sa/FZvG4aeL/Cufq3yWbVsFWsyl1CWV4YjQCVg6HQbeJ0q8uOM/wALpo5dNnlidZFui+GgocbxLaNctWp0zLbdjP8AxaD1isnHM+HJfodV6CPMYSf0bSX8he2I7F5S6XdmAdHM5zPX7p2+A3iufJGON1Gdy8r3/M9HDv1ULy4lGFXGS8L7eR1huP2ySLgNphGjncHmDTeTa6mqZzPRSlHfhe9fT+6GkyNPTyrRM4WmnTIaYAvEbyJbYucqkQTqd9NhqajJJKLs20+Oc8iUFb/wFexl5nwihlEKWQHkyj70HzI9K00zvGkxfFYJaluPnl/RjbGWla06NohRlMaQuUgx00rWaW130cOJyjkTj3Z5H2LxFuzbe4xKrdci2NXMIDvlGh73QTE7V5uCPDaPc+MTlKcYPtLnxyz1uExyXJyGYAJ0I0MxuPCtWq7PFao4xmMZDC2rj6TKgRPTUjX89KaSfkaRMBi3aA9p1MSWYAAnQaQxif5USSBpGcEEg7yZ9dfoawn2Q+y9akkGxVu4fccKI2yBiTPUkRpp86qO3yik15OcNauzL3JBHu5AIJ2Eg6xt405OPSQOvBzxVAbZzEiNRHM6gD51HHkzlVc9Hm3uRpB9AT16eX0ojBtcHNHG5ckV55EeYpShXYShtB79m2W7ygsRPunx5jTltRDFu5OvT6nUwjtx5Gl7WdkLcGUiRG0HT1jSieOuzOGTLp5+pCXN92NvZXFHK9ljJtEAHqhnL8I+EVrp52qfg9zWbckYaiPU1/PyOeHn9cX+pf8AtpXUujhMrbA2ntsGh1KysSAVymJO/pWiklwZzg200Z4nDWrjZnF0nOG3XYKAE31tgqr5dswkztTbQlGYu405s4PJZ7QZGzZiEGhYyAEgAd6AAAABWOef+n8p3fD8cZalLIk0xHcwCGWuLcuOdTc6yQJGsACZ16elaLS41H5k39Rz+K6lT242opfu/b+Ydw9VRMo0A/aIkk7k+pj0rrwxhjjtXB5eszZNRk9SfL+nSO8ZdKrMAqPekxA67GdYq8s1GG59GeDHLJkUI9voEu8SOVmAUrsAGkzqF0A56GPrXJPVrY5Raf0PRxfDMnrxx5Ite7+nnkLPBVGGYuftGGdnO6sBMeAERFcbx/I93fbf1PR/a5LPFY18q+VLxX/ILYvNcRC9oNmG5Ijz6iY/IkjvxyeTGt0bs8nVQWn1M44pNU/BWAz27yW7TGCTntk51RJ94H7pj5x68WSEcc1GH5rtI9XHllqNPLJnS4/DKqbf9z1FanmC3iStdW5ZyalCQxIidI8d6jJHdFo30+VYssZvwwn2fwljEW1dll0AW4pkEXAILeojQfyrTBJTiT8Qxyw5XXUuV9mMeL4u1hbBOWQZVUGudmnu+A3/ADAqsuRY4mOj089TlUU6rlv2SF/sj7PNYm5cgO4EIJ7m8jU6nWPDrXDji4/md/xLWxztQj1Hy+2emqzygS3jCbhTIYBILZlgaEiRM6iPj4VW2lZVcBkVJIuzSSepPpGkfL41lPsT7Ab/ABS0rZe0TMDDAkyBA6DfVfjVLG2rGosPrMgqgZlicOHXKSY8OVAmk1TPLx1qOmcf4W6JSJJQIqgZzwXG27V68bjZCcmWdAQJ70/nnV4JqLdn1ccMsuixLD81Xf0fseq4YJxSt/umHhuD/Ku9dHmtGAEadCfqaBCHjHGHV2s2kOcAENoehOhHTnWM5zctkFyeppdJh9NZ80qj5AsTdxLqbL94Pl74AAQTLLp5Crlpszex8p+fb3Fj1WiivXjw438vd+zGYUDTkK9hJJUfMSk5Nt+TG5YTUlQZidJ+VQ4RXNFxnJ8WBcSbNbyW1YGdRlI01JEx3ZPWuXUp5IbIHo/DskMGf1Mvs6+/uZDFWu1m7Yy3EKZVtalo115GNDNedVT2yjyvY+gqTwKWLL8krty4/TyMrPFu1bs3tlbd3MqHY7ayOU/md60ub/EqT6OJ6bHGLlincoU37fkBm3etsbChm90W3K6BSNSTtpt6elVHNlgnjX5P2Klg0mdrUzpd7o32/H6j3h+ASwp1knV3bcnqSdh+fMjFQRyZ8888kq+yXgq5xewASbqadDJ+Akmk80F5HHRahutj/oC4e8+Jb7O4bFjvAXY1uMAJCzGUePh6CUpZX3SNprFpI/OlOft4X3rtnouGWrGHthEuLEmSXWWY7knrp8q68cYwVI8rUZsmee+f/oX+2gD27Nr/AG1+2s9AZ1HjqPSax1b+VL3Z2/CfkyTy/wAMWxgnDbgYkX2EkaZEOg0Cyd9NJ+lZ7l7HE527aGFlSFAJzEDUxE+OlSyWAX+N2VkZpYZtMraldxOWB51Six7WXa43YMDMZJAHcfc7a5fPX1ocGG1lk6n+Jvqaxn2Zy7IRUiLpABX8YwbKLdzcd7KGWJE/eB66wdvStVFeWWoryzfD3i2uRl20YRUSVdMlpI87i7WRyvw8uVZy4Zx5VUjGpMzi9dCiW0Aobrs3wafJnmoY1bKs3lcSpB/PMbilaNc2hz4HU4NGFjBfpTiFi0p71zm37q/j+TePH6jvwfQaVS+HYnul88v3fC+r+p7ThR+3UdAY+DfhXeujzbt2zBzqf4m+pqhHmcCe0d7zbliq/uoDt51poYXeR99GvxXJ6cYaaPVKT+rYT+jrmzR3tNfIEDTae8dd9a71BbrPHc21R0+ukxTdPgle9GX6O0++3y/D8+G1Z7JX2aLJFLrkvsmnRwNOagk6nWSdQJAipdJ1uLi752m1nA3CSZnwy5SddNZ+ulCbvsTaqqoH4phbg7NuzZlRwzZYLabQOY3rm1ilNLauE+fc9P4TkxY3OMpJOSpX1z7hVo3cSWZS+HsIs5yks7HaBzUc4/npyJSyPykdsvR0sVuqcn4vhL/Ibh/Zl3acXcFwD3USVU/vNsSfD58q0jp7dzdmE/iSxxrTw232+3+XsM7nBrKw1vD2s4Mr3QIMaHx5Vt6UFykjh/a80uJTlT+rOsHnvL9vaQDQqPegiRqGHz039Ta57MpVHpg165bQtOFO8A5FhzMAAzqTJ3qXx4Grf7wu4/eL3cJb7NrYF+2wJiO7uog7gR8RHOubUu3FHp/Dltjmld/I/wCZ6C5xC2AT2iEiZAZSZA2id/CpUGecos6sY625hbiMSJgMCfgDSaaCmjZLoJIB2MHwMAx8xSphTJdu5QTyHz8PWgBBa4j+5eIO32LCDBzanqRPLeiWOwcQ1L05dwWEgEQdhIPQiRWTiyKNZqQMcRfyAHKzSYhVmN9T0Gm/lVRjYJWC2+IkjW1e1Og7OCAeZ1/OnpTgvDRTijjjdkZQ3MECfA8vjHx8azfRhkScRJUHIBcVtFlGhIDAsoOpXnFTL6ns/Bc8MWd7uG1Sfsxlb4ThryI6pAI0IJB00g8ifH511LHCSTo9Kes1WnyShKXP6jexbVFCqAFAgAf41slSpHBOcpycpO2wjhR/WV8v+25VLokQYnG3i75XsWlF24iC5MvlYhiOu42qVHJK3aSO1vS4lFTjKTat1XFm3DMLatIFa4GaSSQSBJMxXXgisUNu483W5ZajLvUaVJL8hgMKhXTnz5/P1roXPKOF2nTA8WcMTDwSoKxDbSZGg12PwJrNuD7NoxyLoCOASIAMdZbUTvvzmrjCMo8ESySjLkZYHCqUKlQVEAfCI+nxpuMeiFOXdhKWbdrbKkwOkxoo1+QpJRiNuUzazdViAGVtVmGB0LRyOk60pSTXAKDT5QVjOGYfW5cVRtLFiuwAEmR0ArFpG6lLpGWGTCW2UoUB91e+dSdhqe8dYHPWKS2lPe1yacS4i1o6Wsw5MbiINpjvmlKaj2PHhc+ufysrg/EGvZiQuWTDLcVwNu4ch331ohNS6DLhePiSa+6ou/iL65j2SkA92GJJGbQkATMQYE022SoxfkU4NGxmJN1jFjD3WW2g3Z1jvk9Nj8us8EpvJK30j2J7dHgWOP4pq2/o/CH5wNomTbtyZJ7o1JMk7VW5nlWztMOgIIVQRoCABA9KTbFZjiuGWbhm4gYkAGZ1AmBGxiTTUmhptGPYIkJbAVVkwNgxM/HUn/i8amb45FJl1kQCvw20xJKySSTq25idJjkKpZJFb2gupJK0pAXQBjiLIdSp5/kH40A+TzV+3lJG5E7c6lrk45R2yoEuMWzIVZQQRmkHQ8+tVPGtvZ0YmsM45U7p396CPZ++wZrLEMqKuUgRvy8arBNu4vwe9qpQz4Y6lRpybtXfQ7zV0nnm/CD+sp+fuXauICXDOUxDW7qqy3XutbbeIYkqQdBvy686eGbjk2S6Z06nDDLp/VxtpwSTX8rHPZL+yPgK76R4lv3MLwuBu4EyxoDI6SdBoalqV8Fpwrns1syQM+XMCfdJIG8b84j1prnsluui79hW3meo3/A1RNmF/CMRCPlWIjIG70k5pPpp4eNRKLfkuE1HwbW7Xdhzn8SAPkKajxTJcubXBaWlQd1QsDkI93UfChxSjwPe3Lkb/pNs/eTX94fjWFo22s81xO9cbFdjhTZE2cxYjMAczKYiQCNOXMzXHmyTU9sfY9nR4MP7P6uZN/NVXXgxv8Jw9tv1q+958gyrcZhEkyQZ0BKny8ayWLdy+TeevlFbcaUfsjG9csWLiYjCwFUquIQTAR5hjPkdtzFFPFJSRWPI9XCWHI7b5i37r/JPaHGJfxOH7HERIKhlJ7jz3CR4kgHwozzjOa2yK0Ony4MGT1Mfs6a7Xmj1HBOGjD2VtzmOpZtpY7n+XpRGO1UeRqtQ8+Rzar2XskH1RzEpAY4skLppqJjpt9SKfgAUCPyT9aybsi7JNIC5pASgCUASgCqGAt4xhZGcDUe94jr6UNWqIyQ3I85fxqLm7wJUajSfKsnM30/wrU5nB7Woy8gD8QyPnVuzcrDI6khhyoTcXaPotNopQx+hKpwu01Kmj1GAvs9tWZcrEaj6fHf1rtg248nlamEIZXGDtIN4S36zb8//AG71aroxF/FMIbiZlLC4jO1srvILaa9aWSNq12ujp0uZY51KnGXDv2LwHFHuWwVWXWFuAggh9M2nrP4V0YdQ5xvz0/ucut0Sw5Wr+V8xrngY4dnI76gGeRnT4fn69MW/J5stvgxXBQxPaXNTMSI8ttR50lDzZbycdI3N9f2l3j3hvrp56Gq3R9yNkvYl9WPusF9J6f40ST8BFxXaMrQcSWeQJkZAJjmIO3hrUx3LllS2vhI5GMDHLkfLHeJUjfcaiIidalzvguOOuWxuOEWBoLNr/oHryrOkXvl7nn7tpMLjrZHctvaZc0CGbMTGgER3NfIVw5o1lX1R7Wll6mikvMZJ/ZDkcYw52uoYE9YHX/GjbI5tyDQwdQdGVhpzBBH0qOil7o8z7ScCw5AYMtm5yygAN3hJyyJjMNQdJqXi39HZg1+TDafKfhmmHxuIL/o1y4udhmt3rcDMFbvKdCAYDcqcJNSqRjqMGGWL18XFOmn/AGH2FwRVsxu3H0iGIjzgDetXK0eW2F1JJligcjeXr5jx6eNA0J8Rg2Zwwu3FHMK0DlECIjealSpVQlKkb4nEZI7rtP7ImNt9fH5GpUVLyJKwReIPEmzd1J+6NBpAPe1O+3T404R8MbivcMsOWEkFfBt/lWbVeSWjQUCBrz3cxCopWPezwfHSNPOatbfJSrya2Jyrm96BOubXnqd6iXL4E+wbi+MFmy7mDA0B5k6AfE1M5UrOnSYPXzRx+/f2PO4DhSdmvaKGcnMxI1BPLy8POtoY0o8no6nXTWRrFJqK4X2Qz7UdRWp51/Unbr+0PjQAZwkfrFo/vx//ABvmrj0AHj+IpYtl7kxmYAASzHM0Ko5k/nSqGJ+E4OziQ92XDZzmC3Ayq5CsSjpo4IYa+m4rF4I22d0fiGZQUFXHHV2vrZhhb5Reze3fe73gq5nAO+s5oIiBtSx5ZQjtabZvn0mPPk9WM4qNK/f9B1wziJD9jdUW3iVhgQ0kyB4zOldeDUO9k+H4PM1egj6frYG5Lzxyv+Bh+h2gSxVeRJIGhE97wOu9dW2K5PM3yapHaYpCYDDlzEEnkOp208RRvV0J45JXRV7FIpgkydgFYzv0HgaHNR7COOUugG0LTv3HfOZYSXjeT3TAjXbxrK4N8Pk3rIlyuBh/804ZFhrksCVhQWJI9N/HrNc71ONcWd8PhepnT20u+WkB2xdxeItXjb7KzazZc4775hB7uwGg/E8uWcnklu6SO+MMelwyxKW6Uu66VHoEsqJ03JOuup89qd2cdAX6Nfzhu0QDugjKToDrGuh3g8vGqco10KpBt2yje8qnpIB38/KotoqrEVqH4iAo7tiyZjYMx934NPoazXMzqy/6ei5/elx9kelrQ8U4vX1QZmIA6mmk2NKxe/H7GXMlxW+I00k7chVbGUoM6tupEqZUgMp6qwkEeHIeVYzXJnJclhhUkl0gJTAukBDQAJiOJWkOVnAOgjXc6gVaxyatFKLYp9oMQl/Dutohm7rCJ2EMYJ090E+NRlxyUbZ3/DprFqIyl11+oE98XFtsBoVJ1/4avJLdFM5PiWJ4puD8MBe+w2AgC6T3SdEYgEQdSdNOesGlsicShD+hrhMS7Fg0d3L7s+8Qcw13A0121jkTQ4pU0DjGNNHpuDt9ta/rv/HxFdkT0UchAdYBhmIPTVhI6GCR60xiHj2KvI9u1ZR1Vie8nZ5iwV2CKLhAjuSxPIwJkwAOcNdbKguZVulAWUNPeAGcL1AJ38qQhZ7T2h2YuZirWzK6TLaQPDUVhnXG72PS+GTfq7ErUuH9gyzxJHtqpKG6yCbbEayNQYB3GsV3Q1EXFJtX7HmZ9BlhklKMXsT7o1wmHMqTZtLpJIHeB5Rp4DetYxfHBxyklaTYbfshxlYSPzrWkoprkzjJxdo83heHWmfEC4LjFHC2wmYjUMY7oO8a+dePKClklfhn1C1EsOnxPHxuVvjz/wB6PScJWxbyrbslG2nI3zciT6mq2bVwcc888jubbCMTfxAfuWVKif8AWAZtBG6yuvnR8tGbu+CsRgmcZg9xHYLKhzlGgkDTlrqIk0KSQNWE2lW0qrmY6wC7FiSdhJ3qex8I1JjekM87i7i2cfadSFW+GS7r3Syju+TTlH+ZqH8s19TsUfW0k4duPK/v+R6gVoeIAW+Jy4Q2boJEyVEATEmCSBPOIq9nmyqD48KmyQTHtl752iCYJ8tvX4ik42KrAbfEUZgoLEkkDuMBoCTqRHL6dRUuDSE4MKrMksUwMsQjkdxgjdYzfI+lNNJ9DTVmGEwtxMoNwFRpGQCdDzk8yD6VUpJ+CpST8BcVFkif2mcphrzLuwVTryJCny0JqMje2jv+GQU9TBPxz+isx4LhV0UiQqR81roktsVRnqsjyTlJ+Wzm/ikUT2CH+mnvGQLTlGcjIZWcsxqM2gMUlC/JzLGjTBX7dztB2KKVto+ykjOG0Iy91gVII8vIDjtaYbao24I/29kf73/x8TXTE3R3ZfT1b17xpjLn8/nzpCEjcOvG+zSFDMJuzLi0IIsIpEW5aZbWd9yMrGH28fauXGszLCZBUwcuXMASIaM6z5ik/YE2naMb/BLeTLbAtsGDKw1IYbbySPCs3ijXHB2w1+Xfum9yqmn7F8J4heu2g02yVMMIJbTnAgAnXSunBmnOF+UcfxDS4sGaknT5XsGYq7dRC7NaAUEmQ22njvuPOPKtZzlCO5s48WOOWahFNtmnsfZbsmuv795y5jYDYem58iK8tc/M/PJ7uqqLjij1BV/kJxeKvtmRLZRtCryrDLmgmCQNhtM61qopcnE2+jsYC8BlTEQBt9mpIHTU60OS9gpryGYdWVYd855tAX5DaofPSKQE64e6Q5aYJg9oyaqYOgYA6ir+ZcC+VhP6LbW32ZjswIhiT46ljJ9TUW7KpUJ+LcHsvbuC2n2jLC6EAGZkE+6CRrRNOUaNtNP0cqmv+onCPaB7ii2Aouoqq4ctOecpbuqZU9eRPlKxtSVPsz1ujeKW9fhfTGbNipMLh+Ud5531Hu6Vp8hwfKE3MaFbKVuE6SVQldY1npr9elLbxYtoRfUFWBEiDI6iNqSEuwC0oAAHIAfKsm+SPJ1UiKmgZdAiUDJQAi9rr4FjsyCWuEBAOoIMnwqJ88I9P4VjfrepdKPL+xr7O2gzd7kmsEjWV6Gux9cnNnacm49WwnE4+yg1tXSCbykhhp2bMGJm5opIHe27y5o1henZltsvCYuzfW7kS4p7NWliRnDW5DDvd4DadpGk09lUFUB8FP6zZ/rf/HxVaRNEd2tU1E7mNOp61Qy7Q0/lyH5/IpCIcrqQdQRBG2h+dMBfYw9vCW7jtcZh7zM+UGAiqq91QJhFG0kxQBrwbFPctIbiOrhEzFlyBmI70KTmEHqBQMX8eUWmS7akXmcaKffA3kbHlWMqUk1wz0dLOU8coTW6CT78fYd8YYtZdDYW2HUgXHupE8jJMnb6bVvm5g0zg0VwzRlG3T6SC/ZfHLdwyEbqAjDoVAHzEH1rjhK0ehrMTx5Wn55Q0u21ZSrCQRBHUelV9jlYvu8Ew8HNbEaEyzcttSardInajKxhETOEHdY7EaEHdYO4/Enzbl7lRxmtrBWCQDYtzJg5FgmDqNJmP50m37g4V2Z4y+wkqjXDLRlI9IkhfDcbGml7lK6tImDvOw79spAG5GpgSO6Tzn/GhpeCouT7QowyPgr1xxY7W1cJOZP6RATJXxX8AZrnpwbrk7cqjq8cYuW2S45/C/8ADPUcMx6X7a3UnK0xIg6Egg+oNaKSas8XUYJ4Mjxy7Rtct/eAGcKQpPjrB8JAqkzJAuEtXg3fNsqdWAzE5ssEDMdFkDTlrvvVNrwDaM00EcxofMaH6VhJcmb7LmpAlMC6BFA0dDLJoA8t7QX8+Jt2xtaBZj4tED4R8aUFuyfY9jTR9LRzyPufC+3ua4TGNbMpuRGo9eddVWefVnbY9jPdt6hwe4uocguNRsxAJHOKBUUuNYFyAilx3yqKC0DSSBJiTTCjTgjfrFn+s/8AYxFVEpG2BM219fqaoZ2wM6Rr+Z8f8qBEFv18djr5RFIZyEEmf3d9dtjr0J+lMDSkAs493UW6GCvacMk8zzXxkcvCsc/C3eUd/wAOuWR46tSVP/P5BWB4Oby/pGIy3rjqGRCSEUEAhfz896zUdz3T5N8mf0V6WD5UuPq/uw/BG6gyrh7VtFaD3so/eYd3Uc5561rtijheSc3cufuG38XAJXkCSSp28B970qaGuRZ/6xbJgs7GR/q2iTpOij/Cr2sSlGzS5xW0rFS8Mu4ytp/+sUtr7LeSKdGuFxCXVle8sxqCNY/eGu/Kk00UmpIIikUQzQAHhLNyG7TJ3pnJm1JAH3tufy6VUqZEVJO2LrHs81rSxibtsHcaEHXflFYenXTO6eqWT/dhGX8gjgXGb7q1soty7aYrcOcJI+6w0g9D5eNXjd8S7PP1+mhBrJj/AAy6+j8oZWsbiWmLCiGK63I2+97uorRqK8nBSOMUXysUC55Oh1G+o0351m63ckOr5OMP20gubYWDIAaZkxrMCBAO876bUpbPAnXgKisyTO/azADMRrrBidCI8tapOhp0BrwsiYvXQNIAIhfLSr9X6Irf9BiayIYixHs1ae69x3bvnQDu5THXWdqn01dnq4/iubHijjglx+dmFz2Zcf0eIYeDqG+c/wAqfzLplf8AyWOf+7ii/twBY3BYmyhuObbopGbLMwTE6gUPJOPL5NsP7FqJenGLi3074s7VgRPI7V1rlWedOLjJxfaD+Bj7e2ejn+6vD+dXElG3Dx9mnl9aoDakMlMRTKCPyKAOch/aPwH4fhQMT8Ws579hSdO+xLKGAAUHaIO3OufJzkij09E3HBlknXSClYKMq4xlJXSLYB05iBqI6zyrXn2OKl7je9ggfdJTb3Y0idpH50qNzNXjTM8JdRAQ19XOplnWYHkdhQ034CLS8hOHdIhGUgcgZifXzpO/JUdvSNHQGJ1ggjzGxpJjaTOMTcZQMqF9dQGA066700vcUm10gXD424zEdiQA2VjnUxpJMcwJFNxS8kqcn4DiKk0A8Ol3OczjICdMkTI7sNm5czGvQVTqjOKlfJpisLnIi46ROikCZjfTlHKknRUo35FHEsMcM1vE28xKEC6P2rZ3ny/A8qyyd7kdWnjGeN6eXT6vw/A+T2gwxXML1vbQFgp8oaCKanH3PMloNRF04P8AQ4u4m2kZ3A0JkmJ6t8T86Nrlyji2tswPE7UrDqQZ2OoA5xuR401jY9jN8Pi7bkhGBI3jl0+lTKLj2S4tdm9SIqgCriSCASJBEjlI3oXA0CHAsRBusdZBIWQeug5a1fqfQrd9CWcAysCb11gORywdCIMDxB0jYeNJy4qhOX0C7lsMCCJBEEHmDyqAjJxaa7PMY32fe0C1h5USezfXTmA3586Ud0fw/oevHX4s9R1EOf4l3+aNPZfGB7ixIIbUHl3LldeHJvsy1OleBrlNPphuD/o7f8C/StTlNZpAUKYEmgCGkMR8TvvaxC3chcLbItxsLjTvH08q5su5StI9jQ+nPC8bkk27d+yMMdhLqWzfe9c7QANlGwYkaRMRrERUyxuMdzfJrh1OPJmWGMFt6vyPMbxrsltShd7izCeCgsR13+VNyapIyhp1Ny5pL3MsJxLCXHXLAdgwylcszuG0idDz501mviyZ6HJG5OPC8kbj2FtsyqNdjkTTc6SN9zSeVFR0U6vhfd0EWOPWnHcILyALbMEYmRIGbSYn4U4zi2Tl02WCur+q6/ULwV26dLlvLvrmBnUwIG2kVo0vByx3eTXE4jJHcdpMd0THiddqSVjk68Ay8TlsvY3piT3RtMftT/kelPZ9SfU+gbbaQDBEgGDuPA+NT0aJ2i6QAmIv3ASFtFhpDZljXcwSDp9PhVpLyyG34Qm4tgAcPcb9HRbgQHMAupnvnu7ECfjvWWaMadHZos+RZYqTdX7jvhhU2bRXVciwTqdhv41nF8HjatSjnmpd2woL4CnZzMgFMRjjsQ6LmW3ngEnvBYABM679KcUm6ZSSZMLfdvft5NP2g3T160SSXTE0l0EioETWgCUAUwkEeHLQ0XQwI8NGp7S7r/vD9Nq09V+yK3ssoFuWQJ3fcyfcPM71ridtsvG7AsAfsrf9Wv0rY0NaQyUxI2w1uS0zoF5kc26VnN0b4op3YLi2YOVVFOtqJDGQ7OGHvaZQuaenI0J8dluPPCMsLiSbqIyWiG7Q+4QSqlgG7xI1yiBJJBJ7sQwxLumjbi2DVlKABQymSoA2K/H/ADpVvTTL9T0ckZxXQrwnCHS6jm6XVFOXNJIkRA5ZamOHbK7N83xBZMUobEm/YLxfDbVwd5FMmZHdJPiRBNaShGXaOPFqcuJ3CTRthrCooVAFUch+dapRSVIjJknklum7YFxXhguLKBVuSCGiJIPMxNZ5MakuOzp0mslhl81uPVGln2jyHLiUyHkyglW8uf1rFyceJI7lp45luwO/o+GhvguIW7oJtuGjeNxO0g61UWn0YZMM8fE1R1i8OXBCtlJBBOVSSIOmvnVJmMo2d4e2VEE5o2MAaR4UMcU0qOyakZYpgB8Zn9HvQY+zf+yaif4Wa4P92P3RXAf9GswI+zX6b1nHo834h/8AZnfuMKZxgi4FRdNzmYjU6HLlOkxsBy69avf8tDvigwVBIJjcUybWyy82zKI1iIbfl8auEU/JSVnVm85aGtlRB72ZTrppA1660mlXYNJeTvE38gnK7b6KJPlvSUbBKwY8S/3V/QEzk6ct6r0/qh7fqB4r2lsI5Q5yVMEhZAPSZ5Vi5eDvx/DM04KdpX1boBue1DknsrUpyLNlJ8Y5ChKb5SNnodPj+XLk+b6K0gjhnE7l68mdFQAmADJ9xpk+grqwKSvcYZseCFLFJy921RtgP6G1/Vp9BW7MDY0ASaQBXDrQZnmdAmzMOb9CJqMjo1xnOMxKozIELFex/wBYwntWdRG+oKeUGZEVKKbYJw7iqXbiobbpmLDW4/vKCcsde5cBmACjAFubaaVgp26DOIWgrJE6h9yTzT9o+NPGTkBYrQyKoA5NAEFAFNQMWsj2Lpu2kzqygOg0OmzDT869dOecGpbonp6fUQnj9LK6afD/ALMNs+0tskC4ly1OxdYHx5edRv8A4lRt+ytq4SUvs+RnetZwCHZRvKEazHnO3zq0zklB/YF/9LOh7e9IjWVnxHu6A84qt30I9P6huHtZREs3ixk+U1LZUVSEuO4/bK3FCXMnetm7km2GII16jw3rJztfT3O7HppJq2r723yxVw90awZcg2hDqCTKliM6wwkagR5U8WaMY0zHX6TJLUKSXE+vo/Zh2G4ph7Km6LmcsBFsAhp7oOjOY938J5uedSVJHP8A/F6iU9klS9/A1wHF+0ts4tPnRsrWxBYGQOcdfkelRHnvg5dVo3gkldpq0zdceSJFm4RJAjLqNdZmI05/4Vo8aXbOTavcNisySUhF0AZ31JVgNCQQDvBjQ0c+C4NKSbR4LC2jbL2mADIe8QZBnWfhFXglw0ez8RrJszRfElwvaggGtzyw7grfbL4A/Q/jVxKQdw8/ZW/4E/sCqA2BoAsGgDuzeKkkGJgcuUxuPE1LimUm10dnGNuSJ6kDlPP1PxpbEG9nP6W06RI6Kuk6kbaU9iDezh8SXOrSVkctJjeOeg3ppUJtvsyF9SYBUnoCJ+FMRBeUnLmGb9mRPw3oAjPrGkxMc46xQBRuCQJEmYE79YHOKALpAWDTA4u2gwhgGB3B1FJpPsqMpRdxdMSXMPibGUWXZrauSEHKTJB6iuWWKUX8vJ7eHWafNfrKpV3/AN8jvh+NuYhSyOqcihSSjQJkk94TPTQ9RVxkmujlz4J45VfHh+6MmxV5L3ZWgt+6wzOAMgEAd6S0LIAAHl1pSk5PbFFYtOoweTLKo/bls9H7I8La3hezvKJdnZkMEAMfdPI6Vrig4xpnPrc0cubdDpUl+RjxD2Kw1xlZVNqD3hb7ocad2Nl25Rz9CWCD8FYviOfGmrv7819Rxh+FWEOZLNpWOshFB+IFWopdI5JZZyVSbf5i7ifslhb7F2SHMyykrr+1GxPPbzqZYoS5aN8Otz4ltjLj2fP9TzXEP0vALBAv2VXu3Iy5e9ENB+vUa6RXLkxyhz2jqhh0uslz8km+l0/t7DrBY63eWbbhtpg7E8jzFSnZ5GfTZMLqar2NjQYHF1mjuwTI3JAideXSacavkaQEt+8WK/YA8hnJMRuREg+Hzq/9P3NPSdbqde9Hkrlyb949SCfBiNV9DI9KnCqlJLo9XVR/8XE5cPlV9Pc7mug8wM4T/Sf8JPzA/nVxKQywAi2o/dT+wtUMIoEVQAl9oeFXcSUtqwt21lyxGYm5tbgBgZSc8nSQu9AzfHYW7fwjI4Vbz2yCJlQ8dR90n5H0oEd8Kw7h71x1yG7cDBZDEAW0XUjSZU7E6R5UACcF4Y9q7cYoq2yG5qzFjcLaMFDZNSYckydNKAC8JgCuIvXIWHW2FOkyufN9V86Bi5OCXP0prpym2b/aAaBgewt21eYndXBSQIIPUEEMmwbfpAu6ZexZN9cxdWHpAPPpQAt4nwe9cvG8HQNby9gpBI01bMfuZz3TAPdAoAfAUASKAJloAkGgBPhXazinAYw6s4UjR3g5V85/DnXHJbZuj3cco5tKm1zHj7L3PVf/AA/sJ+jm6Dmu3GY3WO4YH3PIAz61tgS2Wjj+JSl62x8Jdfb3/MM9pEuZ8J2b3VBxAW4E2KG3cbvaGO8i6+J61ueeeUucRxj2VCjENcS3hFuqM1om8btwXUzlYBKgSwkAZTsQaACcHirpC/pN/GKTatGwbNp+8TObMBaM3VYhStxQIUNlEtAARxfieIe5iUw64g50sWLfca2Eul8R21xS6hRltqrB/dJ7MSZFAHoPZq/duYdRiEZbyE27mYe8V07QEaMHENI01I5UAA8U9k1Zzdw7tYumPd9xo6r+R4GsZ4VLlcM7cWscY+nkSlH2fa+z8CzgXEHu4btngkZ9hEhfodDXJzVmOt02PFqFjx9cfzPJviLl4i69xg33cugXyj/Oqhh3Lc2d2bUQ0snhxQTXm+bOTgwZLZmYmSxmSetaLBGjB/E81/JwvauDS3bCiAIrSMUlSOPNmnllum7ZecdR8arkyD+DuCzwRon/AHpVRGhvhPdH8Kf3aVZRoPz8KkRow0Hp/wBtMZLX5+AoEauo6cz/ADoAqNfX+bUokJ8lYsQDFUyzzuMxDhjDN8TQBj+kv+23xPWgYuv465/tH/6j+NAG/DcXcIEu515sfCgR6PMcu9AzFbhnc/GgA5dqAKsoJ2FHgBhbwVtgM1tGgyJUGD1EjQ0UhqTj0zVMOqaIqqCZOUASTuTG58aKoHJvthVoSKZJolhTuqn0FJjCrWFT9hf+kUAdnAWv9nb/AOkfhTAV8asKqd1VXXkAOXhSA86dd9aYAuKOX3dPLT6UAKMZi7gOjv8A9RpAC38bcA0uOPJj+NACS5xnESft73/5G/GmBld45iRtiL4/5j/jSAd+y/E71y7bW5euupmQzswPdY7E0m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56292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ttp://3.bp.blogspot.com/-zLCsCJRgCx8/UL33deQ0xuI/AAAAAAAAB6o/CtjEjEbwLy4/s1600/28-0368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259" y="3717032"/>
            <a:ext cx="2168881" cy="278061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172" name="AutoShape 4" descr="http://wwww.polskiemuzy.pl/%28X%281%29S%282na5lp3bdmkofpey15ozzyf1%29%29/images/pocztowki/krakow/pelna/sc0003d0e8.jpg"/>
          <p:cNvSpPr>
            <a:spLocks noChangeAspect="1" noChangeArrowheads="1"/>
          </p:cNvSpPr>
          <p:nvPr/>
        </p:nvSpPr>
        <p:spPr bwMode="auto">
          <a:xfrm>
            <a:off x="155575" y="-2095500"/>
            <a:ext cx="715327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http://wwww.polskiemuzy.pl/%28X%281%29S%282na5lp3bdmkofpey15ozzyf1%29%29/images/pocztowki/krakow/pelna/sc0003d0e8.jpg"/>
          <p:cNvSpPr>
            <a:spLocks noChangeAspect="1" noChangeArrowheads="1"/>
          </p:cNvSpPr>
          <p:nvPr/>
        </p:nvSpPr>
        <p:spPr bwMode="auto">
          <a:xfrm>
            <a:off x="155575" y="-2095500"/>
            <a:ext cx="715327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sc0003d0e8.jpgPrzysi&amp;eogon;ga Tadeusza Kosciuszki na Rynku Krakowskim wg obrazu Stachowicza ze zbioru klisz M.Muz.Przem.w Krakowie. Reprint z 2000 r. pocztówki z ok.1920 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22" y="3717032"/>
            <a:ext cx="4516018" cy="27619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5220072" y="5877272"/>
            <a:ext cx="259228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Tadeusz Kościuszko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de-DE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 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im </a:t>
            </a:r>
            <a:r>
              <a:rPr lang="de-DE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Jahre 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1939</a:t>
            </a:r>
            <a:b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1939</a:t>
            </a:r>
            <a:endParaRPr lang="pl-PL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4788024" cy="1440160"/>
          </a:xfrm>
        </p:spPr>
        <p:txBody>
          <a:bodyPr/>
          <a:lstStyle/>
          <a:p>
            <a:r>
              <a:rPr lang="pl-PL" dirty="0" smtClean="0"/>
              <a:t>1939 – 1945</a:t>
            </a:r>
          </a:p>
          <a:p>
            <a:endParaRPr lang="pl-PL" dirty="0"/>
          </a:p>
        </p:txBody>
      </p:sp>
      <p:pic>
        <p:nvPicPr>
          <p:cNvPr id="40962" name="Picture 2" descr="C:\Users\Ania\Desktop\lutk\PIC_2-4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4" y="1844824"/>
            <a:ext cx="3186617" cy="453650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5896" y="1631697"/>
            <a:ext cx="5328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600" i="1" dirty="0" smtClean="0">
                <a:solidFill>
                  <a:srgbClr val="002060"/>
                </a:solidFill>
              </a:rPr>
              <a:t>Krakau liegt genau inmitten zwischen West- und Osteuropa.</a:t>
            </a:r>
            <a:r>
              <a:rPr lang="pl-PL" sz="2600" i="1" dirty="0" smtClean="0">
                <a:solidFill>
                  <a:srgbClr val="002060"/>
                </a:solidFill>
              </a:rPr>
              <a:t> </a:t>
            </a:r>
            <a:r>
              <a:rPr lang="de-DE" sz="2600" i="1" dirty="0" smtClean="0">
                <a:solidFill>
                  <a:srgbClr val="002060"/>
                </a:solidFill>
              </a:rPr>
              <a:t>Deshalb ist es nicht leicht, die </a:t>
            </a:r>
            <a:r>
              <a:rPr lang="de-DE" sz="2600" dirty="0" smtClean="0">
                <a:solidFill>
                  <a:srgbClr val="002060"/>
                </a:solidFill>
              </a:rPr>
              <a:t>wiedergewonnene Freiheit</a:t>
            </a:r>
            <a:r>
              <a:rPr lang="de-DE" sz="2600" i="1" dirty="0" smtClean="0">
                <a:solidFill>
                  <a:srgbClr val="002060"/>
                </a:solidFill>
              </a:rPr>
              <a:t> zu </a:t>
            </a:r>
            <a:r>
              <a:rPr lang="de-DE" sz="2600" dirty="0" smtClean="0">
                <a:solidFill>
                  <a:srgbClr val="002060"/>
                </a:solidFill>
              </a:rPr>
              <a:t>bewahren.</a:t>
            </a:r>
            <a:endParaRPr lang="pl-PL" sz="2600" dirty="0" smtClean="0">
              <a:solidFill>
                <a:srgbClr val="002060"/>
              </a:solidFill>
            </a:endParaRPr>
          </a:p>
          <a:p>
            <a:pPr algn="just"/>
            <a:r>
              <a:rPr lang="pl-PL" sz="2600" i="1" dirty="0" smtClean="0">
                <a:solidFill>
                  <a:srgbClr val="002060"/>
                </a:solidFill>
              </a:rPr>
              <a:t>6.09.1939 – </a:t>
            </a:r>
            <a:r>
              <a:rPr lang="de-DE" sz="2600" i="1" dirty="0" smtClean="0">
                <a:solidFill>
                  <a:srgbClr val="002060"/>
                </a:solidFill>
              </a:rPr>
              <a:t>k</a:t>
            </a:r>
            <a:r>
              <a:rPr lang="pl-PL" sz="2600" i="1" dirty="0" smtClean="0">
                <a:solidFill>
                  <a:srgbClr val="002060"/>
                </a:solidFill>
              </a:rPr>
              <a:t>a</a:t>
            </a:r>
            <a:r>
              <a:rPr lang="de-DE" sz="2600" i="1" dirty="0" err="1" smtClean="0">
                <a:solidFill>
                  <a:srgbClr val="002060"/>
                </a:solidFill>
              </a:rPr>
              <a:t>men</a:t>
            </a:r>
            <a:r>
              <a:rPr lang="de-DE" sz="2600" i="1" dirty="0" smtClean="0">
                <a:solidFill>
                  <a:srgbClr val="002060"/>
                </a:solidFill>
              </a:rPr>
              <a:t> die ersten Nazi-Truppen in die Stadt.</a:t>
            </a:r>
            <a:endParaRPr lang="pl-PL" sz="2600" i="1" dirty="0" smtClean="0">
              <a:solidFill>
                <a:srgbClr val="002060"/>
              </a:solidFill>
            </a:endParaRPr>
          </a:p>
          <a:p>
            <a:pPr algn="just"/>
            <a:r>
              <a:rPr lang="pl-PL" sz="2600" i="1" dirty="0" smtClean="0">
                <a:solidFill>
                  <a:srgbClr val="0070C0"/>
                </a:solidFill>
              </a:rPr>
              <a:t>Kraków </a:t>
            </a:r>
            <a:r>
              <a:rPr lang="pl-PL" sz="2600" i="1" dirty="0" err="1" smtClean="0">
                <a:solidFill>
                  <a:srgbClr val="0070C0"/>
                </a:solidFill>
              </a:rPr>
              <a:t>is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situated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exactly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between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smtClean="0">
                <a:solidFill>
                  <a:srgbClr val="0070C0"/>
                </a:solidFill>
              </a:rPr>
              <a:t>Western and </a:t>
            </a:r>
            <a:r>
              <a:rPr lang="pl-PL" sz="2600" i="1" dirty="0" err="1" smtClean="0">
                <a:solidFill>
                  <a:srgbClr val="0070C0"/>
                </a:solidFill>
              </a:rPr>
              <a:t>Eastern</a:t>
            </a:r>
            <a:r>
              <a:rPr lang="pl-PL" sz="2600" i="1" dirty="0" smtClean="0">
                <a:solidFill>
                  <a:srgbClr val="0070C0"/>
                </a:solidFill>
              </a:rPr>
              <a:t> Europe. </a:t>
            </a:r>
            <a:r>
              <a:rPr lang="pl-PL" sz="2600" i="1" dirty="0" err="1" smtClean="0">
                <a:solidFill>
                  <a:srgbClr val="0070C0"/>
                </a:solidFill>
              </a:rPr>
              <a:t>Therefore</a:t>
            </a:r>
            <a:r>
              <a:rPr lang="pl-PL" sz="2600" i="1" dirty="0" smtClean="0">
                <a:solidFill>
                  <a:srgbClr val="0070C0"/>
                </a:solidFill>
              </a:rPr>
              <a:t>, </a:t>
            </a:r>
            <a:r>
              <a:rPr lang="pl-PL" sz="2600" i="1" dirty="0" err="1" smtClean="0">
                <a:solidFill>
                  <a:srgbClr val="0070C0"/>
                </a:solidFill>
              </a:rPr>
              <a:t>it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is</a:t>
            </a:r>
            <a:r>
              <a:rPr lang="pl-PL" sz="2600" i="1" dirty="0" smtClean="0">
                <a:solidFill>
                  <a:srgbClr val="0070C0"/>
                </a:solidFill>
              </a:rPr>
              <a:t> not </a:t>
            </a:r>
            <a:r>
              <a:rPr lang="pl-PL" sz="2600" i="1" dirty="0" err="1" smtClean="0">
                <a:solidFill>
                  <a:srgbClr val="0070C0"/>
                </a:solidFill>
              </a:rPr>
              <a:t>easy</a:t>
            </a:r>
            <a:r>
              <a:rPr lang="pl-PL" sz="2600" i="1" dirty="0" smtClean="0">
                <a:solidFill>
                  <a:srgbClr val="0070C0"/>
                </a:solidFill>
              </a:rPr>
              <a:t> to </a:t>
            </a:r>
            <a:r>
              <a:rPr lang="pl-PL" sz="2600" i="1" dirty="0" err="1" smtClean="0">
                <a:solidFill>
                  <a:srgbClr val="0070C0"/>
                </a:solidFill>
              </a:rPr>
              <a:t>preserve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the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regained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freedom</a:t>
            </a:r>
            <a:r>
              <a:rPr lang="pl-PL" sz="2600" i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pl-PL" sz="2600" i="1" dirty="0" smtClean="0">
                <a:solidFill>
                  <a:srgbClr val="0070C0"/>
                </a:solidFill>
              </a:rPr>
              <a:t>6.09.1939 – first Nazi </a:t>
            </a:r>
            <a:r>
              <a:rPr lang="pl-PL" sz="2600" i="1" dirty="0" err="1" smtClean="0">
                <a:solidFill>
                  <a:srgbClr val="0070C0"/>
                </a:solidFill>
              </a:rPr>
              <a:t>troops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entered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the</a:t>
            </a:r>
            <a:r>
              <a:rPr lang="pl-PL" sz="2600" i="1" dirty="0" smtClean="0">
                <a:solidFill>
                  <a:srgbClr val="0070C0"/>
                </a:solidFill>
              </a:rPr>
              <a:t> city. </a:t>
            </a:r>
            <a:endParaRPr lang="de-DE" sz="26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pl-PL" sz="32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2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die</a:t>
            </a:r>
            <a:r>
              <a:rPr lang="pl-PL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2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Hauptstadt</a:t>
            </a:r>
            <a:r>
              <a:rPr lang="pl-PL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von</a:t>
            </a:r>
            <a:r>
              <a:rPr lang="de-DE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Generalgouvernement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 – </a:t>
            </a:r>
            <a:r>
              <a:rPr lang="pl-PL" sz="32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32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capital of General </a:t>
            </a:r>
            <a:r>
              <a:rPr lang="pl-PL" sz="32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Government</a:t>
            </a:r>
            <a:endParaRPr lang="en-GB" sz="32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960" y="1484784"/>
            <a:ext cx="4680520" cy="19442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de-DE" i="1" dirty="0" smtClean="0">
                <a:solidFill>
                  <a:srgbClr val="002060"/>
                </a:solidFill>
              </a:rPr>
              <a:t>Das Leben der Krakauer hat sich total geändert.</a:t>
            </a:r>
          </a:p>
          <a:p>
            <a:pPr marL="0" indent="0" algn="just">
              <a:buNone/>
            </a:pPr>
            <a:r>
              <a:rPr lang="pl-PL" i="1" dirty="0" err="1" smtClean="0">
                <a:solidFill>
                  <a:srgbClr val="0070C0"/>
                </a:solidFill>
              </a:rPr>
              <a:t>The</a:t>
            </a:r>
            <a:r>
              <a:rPr lang="pl-PL" i="1" dirty="0" smtClean="0">
                <a:solidFill>
                  <a:srgbClr val="0070C0"/>
                </a:solidFill>
              </a:rPr>
              <a:t> life of Kraków </a:t>
            </a:r>
            <a:r>
              <a:rPr lang="pl-PL" i="1" dirty="0" err="1" smtClean="0">
                <a:solidFill>
                  <a:srgbClr val="0070C0"/>
                </a:solidFill>
              </a:rPr>
              <a:t>citizens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changed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completely</a:t>
            </a:r>
            <a:r>
              <a:rPr lang="pl-PL" i="1" dirty="0" smtClean="0">
                <a:solidFill>
                  <a:srgbClr val="0070C0"/>
                </a:solidFill>
              </a:rPr>
              <a:t>. 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nia\Desktop\lutk\PIC_2-3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1325"/>
            <a:ext cx="3384376" cy="481803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a\Desktop\lutk\PIC_2-4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56992"/>
            <a:ext cx="4322829" cy="33123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während der Besatzungszeit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1939 - 1945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during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occupation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1939 - 1945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5" name="Picture 4" descr="C:\Users\Ania\Desktop\lutk\PIC_2-3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12"/>
          <a:stretch>
            <a:fillRect/>
          </a:stretch>
        </p:blipFill>
        <p:spPr bwMode="auto">
          <a:xfrm>
            <a:off x="5292080" y="1484785"/>
            <a:ext cx="3287391" cy="453650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a\Desktop\lutk\PIC_2-2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0" y="1484784"/>
            <a:ext cx="3770133" cy="293127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5536" y="4437112"/>
            <a:ext cx="8352928" cy="2420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400" i="1" dirty="0" smtClean="0">
                <a:solidFill>
                  <a:srgbClr val="002060"/>
                </a:solidFill>
              </a:rPr>
              <a:t>Die polnischen Namen wurden mit </a:t>
            </a:r>
            <a:endParaRPr lang="pl-PL" sz="2400" i="1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de-DE" sz="2400" i="1" dirty="0" smtClean="0">
                <a:solidFill>
                  <a:srgbClr val="002060"/>
                </a:solidFill>
              </a:rPr>
              <a:t>den deutschen ersetzt. </a:t>
            </a:r>
            <a:r>
              <a:rPr lang="de-DE" sz="2400" i="1" dirty="0" err="1" smtClean="0">
                <a:solidFill>
                  <a:srgbClr val="002060"/>
                </a:solidFill>
              </a:rPr>
              <a:t>Rynek</a:t>
            </a:r>
            <a:r>
              <a:rPr lang="de-DE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err="1" smtClean="0">
                <a:solidFill>
                  <a:srgbClr val="002060"/>
                </a:solidFill>
              </a:rPr>
              <a:t>Główny</a:t>
            </a:r>
            <a:r>
              <a:rPr lang="de-DE" sz="2400" i="1" dirty="0" smtClean="0">
                <a:solidFill>
                  <a:srgbClr val="002060"/>
                </a:solidFill>
              </a:rPr>
              <a:t> </a:t>
            </a:r>
            <a:endParaRPr lang="pl-PL" sz="2400" i="1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wurde </a:t>
            </a:r>
            <a:r>
              <a:rPr lang="de-DE" sz="2400" i="1" dirty="0" smtClean="0">
                <a:solidFill>
                  <a:srgbClr val="002060"/>
                </a:solidFill>
              </a:rPr>
              <a:t>Adolf-Hitler Platz genannt</a:t>
            </a:r>
            <a:r>
              <a:rPr lang="de-DE" sz="2400" dirty="0" smtClean="0">
                <a:solidFill>
                  <a:srgbClr val="002060"/>
                </a:solidFill>
              </a:rPr>
              <a:t>.</a:t>
            </a:r>
            <a:endParaRPr lang="de-DE" sz="24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were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substituted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by German </a:t>
            </a:r>
            <a:r>
              <a:rPr lang="pl-PL" sz="2400" i="1" dirty="0" err="1" smtClean="0">
                <a:solidFill>
                  <a:srgbClr val="0070C0"/>
                </a:solidFill>
              </a:rPr>
              <a:t>ones</a:t>
            </a:r>
            <a:r>
              <a:rPr lang="pl-PL" sz="2400" i="1" dirty="0" smtClean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The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Main</a:t>
            </a:r>
            <a:r>
              <a:rPr lang="pl-PL" sz="2400" i="1" dirty="0" smtClean="0">
                <a:solidFill>
                  <a:srgbClr val="0070C0"/>
                </a:solidFill>
              </a:rPr>
              <a:t> Market </a:t>
            </a:r>
            <a:r>
              <a:rPr lang="pl-PL" sz="2400" i="1" dirty="0" err="1" smtClean="0">
                <a:solidFill>
                  <a:srgbClr val="0070C0"/>
                </a:solidFill>
              </a:rPr>
              <a:t>Square</a:t>
            </a:r>
            <a:r>
              <a:rPr lang="pl-PL" sz="2400" i="1" dirty="0" smtClean="0">
                <a:solidFill>
                  <a:srgbClr val="0070C0"/>
                </a:solidFill>
              </a:rPr>
              <a:t> was </a:t>
            </a:r>
            <a:r>
              <a:rPr lang="pl-PL" sz="2400" i="1" dirty="0" err="1" smtClean="0">
                <a:solidFill>
                  <a:srgbClr val="0070C0"/>
                </a:solidFill>
              </a:rPr>
              <a:t>named</a:t>
            </a:r>
            <a:r>
              <a:rPr lang="pl-PL" sz="2400" i="1" dirty="0" smtClean="0">
                <a:solidFill>
                  <a:srgbClr val="0070C0"/>
                </a:solidFill>
              </a:rPr>
              <a:t> Adolf-Hitler </a:t>
            </a:r>
            <a:r>
              <a:rPr lang="pl-PL" sz="2400" i="1" dirty="0" err="1" smtClean="0">
                <a:solidFill>
                  <a:srgbClr val="0070C0"/>
                </a:solidFill>
              </a:rPr>
              <a:t>Platz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en-GB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während der Besatzungszeit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1939 - 1945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during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occupation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1939 - 1945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4" name="Picture 2" descr="C:\Users\Ania\Desktop\lutk\519px-WWII_Krakow_-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17181" cy="417646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a\Desktop\lutk\Fall_of_Mickiewicz_Monument_(194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988439" cy="266429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048" y="4464496"/>
            <a:ext cx="8820472" cy="234888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854450" algn="l"/>
              </a:tabLst>
            </a:pPr>
            <a:r>
              <a:rPr lang="pl-PL" sz="2400" i="1" dirty="0" smtClean="0">
                <a:solidFill>
                  <a:srgbClr val="002060"/>
                </a:solidFill>
              </a:rPr>
              <a:t>	</a:t>
            </a:r>
            <a:r>
              <a:rPr lang="de-DE" sz="2600" i="1" dirty="0" smtClean="0">
                <a:solidFill>
                  <a:srgbClr val="002060"/>
                </a:solidFill>
              </a:rPr>
              <a:t>Das </a:t>
            </a:r>
            <a:r>
              <a:rPr lang="de-DE" sz="2600" i="1" dirty="0" err="1" smtClean="0">
                <a:solidFill>
                  <a:srgbClr val="002060"/>
                </a:solidFill>
              </a:rPr>
              <a:t>Grunwaldzki</a:t>
            </a:r>
            <a:r>
              <a:rPr lang="de-DE" sz="2600" i="1" dirty="0" smtClean="0">
                <a:solidFill>
                  <a:srgbClr val="002060"/>
                </a:solidFill>
              </a:rPr>
              <a:t>-Denkmal, </a:t>
            </a:r>
            <a:r>
              <a:rPr lang="pl-PL" sz="2600" i="1" dirty="0" smtClean="0">
                <a:solidFill>
                  <a:srgbClr val="002060"/>
                </a:solidFill>
              </a:rPr>
              <a:t>		</a:t>
            </a:r>
            <a:r>
              <a:rPr lang="de-DE" sz="2600" i="1" dirty="0" smtClean="0">
                <a:solidFill>
                  <a:srgbClr val="002060"/>
                </a:solidFill>
              </a:rPr>
              <a:t>Mickiewicz-</a:t>
            </a:r>
            <a:r>
              <a:rPr lang="de-DE" sz="2600" i="1" dirty="0" err="1" smtClean="0">
                <a:solidFill>
                  <a:srgbClr val="002060"/>
                </a:solidFill>
              </a:rPr>
              <a:t>Denkaml</a:t>
            </a:r>
            <a:r>
              <a:rPr lang="pl-PL" sz="2600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3854450" algn="l"/>
              </a:tabLst>
            </a:pPr>
            <a:r>
              <a:rPr lang="pl-PL" sz="2600" i="1" dirty="0" smtClean="0">
                <a:solidFill>
                  <a:srgbClr val="002060"/>
                </a:solidFill>
              </a:rPr>
              <a:t>	</a:t>
            </a:r>
            <a:r>
              <a:rPr lang="de-DE" sz="2600" i="1" dirty="0" smtClean="0">
                <a:solidFill>
                  <a:srgbClr val="002060"/>
                </a:solidFill>
              </a:rPr>
              <a:t>und viele anderen wurden zerstört. 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Grunwald Monument, Mickiewicz Monument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and many </a:t>
            </a:r>
            <a:r>
              <a:rPr lang="pl-PL" sz="2600" i="1" dirty="0" err="1" smtClean="0">
                <a:solidFill>
                  <a:srgbClr val="0070C0"/>
                </a:solidFill>
              </a:rPr>
              <a:t>others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were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completely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err="1" smtClean="0">
                <a:solidFill>
                  <a:srgbClr val="0070C0"/>
                </a:solidFill>
              </a:rPr>
              <a:t>destroyed</a:t>
            </a:r>
            <a:r>
              <a:rPr lang="pl-PL" sz="2600" i="1" dirty="0" smtClean="0">
                <a:solidFill>
                  <a:srgbClr val="0070C0"/>
                </a:solidFill>
              </a:rPr>
              <a:t>. </a:t>
            </a:r>
            <a:endParaRPr lang="en-GB" sz="2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Leben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1939-1945</a:t>
            </a:r>
            <a: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Life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Kraków 1939 - 1945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869160"/>
            <a:ext cx="8352928" cy="22322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A</a:t>
            </a:r>
            <a:r>
              <a:rPr lang="de-DE" i="1" dirty="0" smtClean="0">
                <a:solidFill>
                  <a:srgbClr val="002060"/>
                </a:solidFill>
              </a:rPr>
              <a:t>m 6.11.1939 wurden in Krakau 183 Professoren und Mitarbeiter der Krakauer Hochschulen verhaftet und in die Konzentrationslager Sachsenhausen oder Dachau verschleppt.</a:t>
            </a:r>
            <a:endParaRPr lang="pl-PL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i="1" dirty="0" smtClean="0">
                <a:solidFill>
                  <a:srgbClr val="0070C0"/>
                </a:solidFill>
              </a:rPr>
              <a:t>6.11.1939 - 183 </a:t>
            </a:r>
            <a:r>
              <a:rPr lang="pl-PL" i="1" dirty="0" err="1" smtClean="0">
                <a:solidFill>
                  <a:srgbClr val="0070C0"/>
                </a:solidFill>
              </a:rPr>
              <a:t>professors</a:t>
            </a:r>
            <a:r>
              <a:rPr lang="pl-PL" i="1" dirty="0" smtClean="0">
                <a:solidFill>
                  <a:srgbClr val="0070C0"/>
                </a:solidFill>
              </a:rPr>
              <a:t> and partners of Kraków </a:t>
            </a:r>
            <a:r>
              <a:rPr lang="pl-PL" i="1" dirty="0" err="1" smtClean="0">
                <a:solidFill>
                  <a:srgbClr val="0070C0"/>
                </a:solidFill>
              </a:rPr>
              <a:t>universities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were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arrested</a:t>
            </a:r>
            <a:r>
              <a:rPr lang="pl-PL" i="1" dirty="0" smtClean="0">
                <a:solidFill>
                  <a:srgbClr val="0070C0"/>
                </a:solidFill>
              </a:rPr>
              <a:t> and </a:t>
            </a:r>
            <a:r>
              <a:rPr lang="pl-PL" i="1" dirty="0" err="1" smtClean="0">
                <a:solidFill>
                  <a:srgbClr val="0070C0"/>
                </a:solidFill>
              </a:rPr>
              <a:t>taken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away</a:t>
            </a:r>
            <a:r>
              <a:rPr lang="pl-PL" i="1" dirty="0" smtClean="0">
                <a:solidFill>
                  <a:srgbClr val="0070C0"/>
                </a:solidFill>
              </a:rPr>
              <a:t> to </a:t>
            </a:r>
            <a:r>
              <a:rPr lang="pl-PL" i="1" dirty="0" err="1" smtClean="0">
                <a:solidFill>
                  <a:srgbClr val="0070C0"/>
                </a:solidFill>
              </a:rPr>
              <a:t>the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concentration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camps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in</a:t>
            </a:r>
            <a:r>
              <a:rPr lang="pl-PL" i="1" dirty="0" smtClean="0">
                <a:solidFill>
                  <a:srgbClr val="0070C0"/>
                </a:solidFill>
              </a:rPr>
              <a:t> Sachsenhausen </a:t>
            </a:r>
            <a:r>
              <a:rPr lang="pl-PL" i="1" dirty="0" err="1" smtClean="0">
                <a:solidFill>
                  <a:srgbClr val="0070C0"/>
                </a:solidFill>
              </a:rPr>
              <a:t>or</a:t>
            </a:r>
            <a:r>
              <a:rPr lang="pl-PL" i="1" dirty="0" smtClean="0">
                <a:solidFill>
                  <a:srgbClr val="0070C0"/>
                </a:solidFill>
              </a:rPr>
              <a:t> Dachau. </a:t>
            </a:r>
          </a:p>
          <a:p>
            <a:pPr marL="0" indent="0" algn="just">
              <a:buNone/>
            </a:pPr>
            <a:endParaRPr lang="pl-PL" i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C:\Users\Ania\Desktop\lutk\img_7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54" y="1340768"/>
            <a:ext cx="2646143" cy="352839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ww.w.szu.pl/serw_tem/alianci/polacy/okupacja/sonderak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4" y="1340769"/>
            <a:ext cx="4464494" cy="351207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6660232" y="46531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 smtClean="0"/>
              <a:t>Schindlerfabrik</a:t>
            </a:r>
            <a:r>
              <a:rPr lang="pl-PL" i="1" dirty="0" smtClean="0"/>
              <a:t> </a:t>
            </a:r>
            <a:endParaRPr lang="en-GB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4427820"/>
            <a:ext cx="1512168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002060"/>
                </a:solidFill>
              </a:rPr>
              <a:t>Sonderaktion</a:t>
            </a:r>
            <a:endParaRPr lang="pl-PL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Autofit/>
          </a:bodyPr>
          <a:lstStyle/>
          <a:p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Leben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1939-1945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Life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Kraków 1939 - 1945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8144" y="1412776"/>
            <a:ext cx="2952328" cy="21602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800" i="1" dirty="0" smtClean="0">
                <a:solidFill>
                  <a:srgbClr val="002060"/>
                </a:solidFill>
              </a:rPr>
              <a:t>Es wurde </a:t>
            </a:r>
            <a:endParaRPr lang="pl-PL" sz="2800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i="1" dirty="0" smtClean="0">
                <a:solidFill>
                  <a:srgbClr val="002060"/>
                </a:solidFill>
              </a:rPr>
              <a:t>in ständiger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de-DE" sz="2800" i="1" dirty="0" smtClean="0">
                <a:solidFill>
                  <a:srgbClr val="002060"/>
                </a:solidFill>
              </a:rPr>
              <a:t>Angst gelebt.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i="1" dirty="0" err="1" smtClean="0">
                <a:solidFill>
                  <a:srgbClr val="0070C0"/>
                </a:solidFill>
              </a:rPr>
              <a:t>People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lived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in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constant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fear</a:t>
            </a:r>
            <a:r>
              <a:rPr lang="pl-PL" sz="28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sz="36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http://traitdunion-online.eu/aleksandrazielinska/files/2012/05/5ca2bd0f-798c-4349-9c91-5c50a98596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414868" cy="30942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179512" y="486916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i="1" dirty="0" smtClean="0">
                <a:solidFill>
                  <a:srgbClr val="002060"/>
                </a:solidFill>
              </a:rPr>
              <a:t>Alle  hatten Angst vor Razzia</a:t>
            </a:r>
            <a:r>
              <a:rPr lang="pl-PL" sz="2800" i="1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pl-PL" sz="2800" i="1" dirty="0" err="1" smtClean="0">
                <a:solidFill>
                  <a:srgbClr val="0070C0"/>
                </a:solidFill>
              </a:rPr>
              <a:t>Everybody</a:t>
            </a:r>
            <a:r>
              <a:rPr lang="pl-PL" sz="2800" i="1" dirty="0" smtClean="0">
                <a:solidFill>
                  <a:srgbClr val="0070C0"/>
                </a:solidFill>
              </a:rPr>
              <a:t> was </a:t>
            </a:r>
            <a:r>
              <a:rPr lang="pl-PL" sz="2800" i="1" dirty="0" err="1" smtClean="0">
                <a:solidFill>
                  <a:srgbClr val="0070C0"/>
                </a:solidFill>
              </a:rPr>
              <a:t>afraid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pl-PL" sz="2800" i="1" dirty="0" smtClean="0">
                <a:solidFill>
                  <a:srgbClr val="0070C0"/>
                </a:solidFill>
              </a:rPr>
              <a:t>of </a:t>
            </a:r>
            <a:r>
              <a:rPr lang="pl-PL" sz="2800" i="1" dirty="0" err="1" smtClean="0">
                <a:solidFill>
                  <a:srgbClr val="0070C0"/>
                </a:solidFill>
              </a:rPr>
              <a:t>round-ups</a:t>
            </a:r>
            <a:r>
              <a:rPr lang="pl-PL" sz="2800" i="1" dirty="0" smtClean="0">
                <a:solidFill>
                  <a:srgbClr val="0070C0"/>
                </a:solidFill>
              </a:rPr>
              <a:t>.</a:t>
            </a:r>
            <a:endParaRPr lang="en-GB" sz="2800" i="1" dirty="0" smtClean="0">
              <a:solidFill>
                <a:srgbClr val="0070C0"/>
              </a:solidFill>
            </a:endParaRPr>
          </a:p>
          <a:p>
            <a:pPr algn="r"/>
            <a:endParaRPr lang="en-GB" sz="28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traitdunion-online.eu/aleksandrazielinska/files/2012/05/57976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820829" cy="28083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Leben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1939-1945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Life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Kraków 1939 - 1945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5" name="Picture 2" descr="C:\Users\Ania\Desktop\lutk\LISTAPLm720pmkv1_27_2300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083415" cy="275687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39552" y="4902259"/>
            <a:ext cx="396044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solidFill>
                  <a:srgbClr val="002060"/>
                </a:solidFill>
              </a:rPr>
              <a:t>Arbeitslager </a:t>
            </a:r>
            <a:r>
              <a:rPr lang="de-DE" sz="2400" i="1" dirty="0" err="1" smtClean="0">
                <a:solidFill>
                  <a:srgbClr val="002060"/>
                </a:solidFill>
              </a:rPr>
              <a:t>Płaszów</a:t>
            </a:r>
            <a:endParaRPr lang="de-DE" sz="2400" i="1" dirty="0" smtClean="0">
              <a:solidFill>
                <a:srgbClr val="002060"/>
              </a:solidFill>
            </a:endParaRPr>
          </a:p>
          <a:p>
            <a:r>
              <a:rPr lang="pl-PL" sz="2400" i="1" dirty="0" smtClean="0">
                <a:solidFill>
                  <a:srgbClr val="0070C0"/>
                </a:solidFill>
              </a:rPr>
              <a:t>A </a:t>
            </a:r>
            <a:r>
              <a:rPr lang="pl-PL" sz="2400" i="1" dirty="0" err="1" smtClean="0">
                <a:solidFill>
                  <a:srgbClr val="0070C0"/>
                </a:solidFill>
              </a:rPr>
              <a:t>forced-labour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camp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Płaszów</a:t>
            </a:r>
            <a:endParaRPr lang="en-GB" sz="2400" i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3" descr="C:\Users\Ania\Desktop\lutk\robotnicy-kamieniolo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8983"/>
            <a:ext cx="4020733" cy="252995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nia\Desktop\lutk\43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736304" cy="220280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4168" y="3212976"/>
            <a:ext cx="2592288" cy="904863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pl-PL" sz="2400" i="1" dirty="0" smtClean="0">
                <a:solidFill>
                  <a:srgbClr val="002060"/>
                </a:solidFill>
              </a:rPr>
              <a:t>S</a:t>
            </a:r>
            <a:r>
              <a:rPr lang="de-DE" sz="2400" i="1" dirty="0" err="1" smtClean="0">
                <a:solidFill>
                  <a:srgbClr val="002060"/>
                </a:solidFill>
              </a:rPr>
              <a:t>olvay</a:t>
            </a:r>
            <a:r>
              <a:rPr lang="pl-PL" sz="2400" i="1" dirty="0" smtClean="0">
                <a:solidFill>
                  <a:srgbClr val="002060"/>
                </a:solidFill>
              </a:rPr>
              <a:t> </a:t>
            </a:r>
            <a:r>
              <a:rPr lang="pl-PL" sz="2400" i="1" dirty="0" err="1" smtClean="0">
                <a:solidFill>
                  <a:srgbClr val="002060"/>
                </a:solidFill>
              </a:rPr>
              <a:t>Fabrik</a:t>
            </a:r>
            <a:endParaRPr lang="de-DE" sz="2400" i="1" dirty="0" smtClean="0">
              <a:solidFill>
                <a:srgbClr val="002060"/>
              </a:solidFill>
            </a:endParaRPr>
          </a:p>
          <a:p>
            <a:pPr marL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Solvay </a:t>
            </a:r>
            <a:r>
              <a:rPr lang="pl-PL" sz="2400" i="1" dirty="0" err="1" smtClean="0">
                <a:solidFill>
                  <a:srgbClr val="0070C0"/>
                </a:solidFill>
              </a:rPr>
              <a:t>factory</a:t>
            </a:r>
            <a:endParaRPr lang="en-GB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Leben in Krakau 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1939-1945</a:t>
            </a:r>
            <a:b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Life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Kraków 1939 - 1945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4" name="Picture 2" descr="C:\Users\Ania\Desktop\lutk\krakau.eing.z.ghetto.juli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240360" cy="288735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lik:Krakow Ghetto 06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3240360" cy="198877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2" descr="C:\Users\Ania\Desktop\lutk\jancio_69f38816cf956c7ff8ec4ca2990bf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9338"/>
            <a:ext cx="2835316" cy="504056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300192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pole tekstowe 7"/>
          <p:cNvSpPr txBox="1"/>
          <p:nvPr/>
        </p:nvSpPr>
        <p:spPr>
          <a:xfrm>
            <a:off x="3707904" y="1412776"/>
            <a:ext cx="2160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solidFill>
                  <a:srgbClr val="002060"/>
                </a:solidFill>
              </a:rPr>
              <a:t>Hier wurden die Juden gesammelt, bevor sie in die </a:t>
            </a:r>
            <a:r>
              <a:rPr lang="de-DE" sz="2400" i="1" dirty="0" err="1" smtClean="0">
                <a:solidFill>
                  <a:srgbClr val="002060"/>
                </a:solidFill>
              </a:rPr>
              <a:t>Konzentrations</a:t>
            </a:r>
            <a:r>
              <a:rPr lang="pl-PL" sz="2400" i="1" dirty="0" smtClean="0">
                <a:solidFill>
                  <a:srgbClr val="002060"/>
                </a:solidFill>
              </a:rPr>
              <a:t>-</a:t>
            </a:r>
            <a:r>
              <a:rPr lang="de-DE" sz="2400" i="1" dirty="0" smtClean="0">
                <a:solidFill>
                  <a:srgbClr val="002060"/>
                </a:solidFill>
              </a:rPr>
              <a:t>lager transportiert worden sind. </a:t>
            </a:r>
          </a:p>
          <a:p>
            <a:endParaRPr lang="pl-PL" sz="2400" i="1" dirty="0" smtClean="0">
              <a:solidFill>
                <a:srgbClr val="002060"/>
              </a:solidFill>
            </a:endParaRPr>
          </a:p>
          <a:p>
            <a:r>
              <a:rPr lang="pl-PL" sz="2400" i="1" dirty="0" err="1" smtClean="0">
                <a:solidFill>
                  <a:srgbClr val="0070C0"/>
                </a:solidFill>
              </a:rPr>
              <a:t>Jews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were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gathered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here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before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being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taken</a:t>
            </a:r>
            <a:r>
              <a:rPr lang="pl-PL" sz="2400" i="1" dirty="0" smtClean="0">
                <a:solidFill>
                  <a:srgbClr val="0070C0"/>
                </a:solidFill>
              </a:rPr>
              <a:t> to Auschwitz</a:t>
            </a:r>
            <a:endParaRPr lang="de-DE" sz="2400" i="1" dirty="0" smtClean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161274"/>
            <a:ext cx="2808312" cy="707886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pl-PL" sz="2000" i="1" dirty="0" smtClean="0">
                <a:solidFill>
                  <a:srgbClr val="002060"/>
                </a:solidFill>
              </a:rPr>
              <a:t>Krakauer 	</a:t>
            </a:r>
            <a:r>
              <a:rPr lang="pl-PL" sz="2000" i="1" dirty="0" smtClean="0">
                <a:solidFill>
                  <a:srgbClr val="0070C0"/>
                </a:solidFill>
              </a:rPr>
              <a:t>Kraków</a:t>
            </a:r>
          </a:p>
          <a:p>
            <a:pPr marL="0" algn="just">
              <a:spcBef>
                <a:spcPts val="0"/>
              </a:spcBef>
              <a:buNone/>
            </a:pPr>
            <a:r>
              <a:rPr lang="pl-PL" sz="2000" i="1" dirty="0" smtClean="0">
                <a:solidFill>
                  <a:srgbClr val="002060"/>
                </a:solidFill>
              </a:rPr>
              <a:t>Getto 		 </a:t>
            </a:r>
            <a:r>
              <a:rPr lang="pl-PL" sz="2000" i="1" dirty="0" err="1" smtClean="0">
                <a:solidFill>
                  <a:srgbClr val="0070C0"/>
                </a:solidFill>
              </a:rPr>
              <a:t>Ghetto</a:t>
            </a:r>
            <a:endParaRPr lang="pl-PL" sz="20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 am 18. Januar 1945</a:t>
            </a:r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18 January 1945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5229200"/>
            <a:ext cx="5040560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i="1" dirty="0" smtClean="0">
                <a:solidFill>
                  <a:srgbClr val="002060"/>
                </a:solidFill>
              </a:rPr>
              <a:t>Das befreite Krakau wurde </a:t>
            </a:r>
            <a:r>
              <a:rPr lang="pl-PL" sz="2400" i="1" dirty="0" err="1" smtClean="0">
                <a:solidFill>
                  <a:srgbClr val="002060"/>
                </a:solidFill>
              </a:rPr>
              <a:t>stark</a:t>
            </a:r>
            <a:r>
              <a:rPr lang="pl-PL" sz="2400" i="1" dirty="0" smtClean="0">
                <a:solidFill>
                  <a:srgbClr val="002060"/>
                </a:solidFill>
              </a:rPr>
              <a:t> </a:t>
            </a:r>
            <a:r>
              <a:rPr lang="pl-PL" sz="2400" i="1" dirty="0" err="1" smtClean="0">
                <a:solidFill>
                  <a:srgbClr val="002060"/>
                </a:solidFill>
              </a:rPr>
              <a:t>zerst</a:t>
            </a:r>
            <a:r>
              <a:rPr lang="de-DE" sz="2400" dirty="0">
                <a:solidFill>
                  <a:srgbClr val="002060"/>
                </a:solidFill>
              </a:rPr>
              <a:t>ö</a:t>
            </a:r>
            <a:r>
              <a:rPr lang="pl-PL" sz="2400" dirty="0" err="1">
                <a:solidFill>
                  <a:srgbClr val="002060"/>
                </a:solidFill>
              </a:rPr>
              <a:t>rt</a:t>
            </a:r>
            <a:r>
              <a:rPr lang="de-DE" sz="2400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Freed</a:t>
            </a:r>
            <a:r>
              <a:rPr lang="pl-PL" sz="2400" i="1" dirty="0" smtClean="0">
                <a:solidFill>
                  <a:srgbClr val="0070C0"/>
                </a:solidFill>
              </a:rPr>
              <a:t> Kraków </a:t>
            </a:r>
            <a:r>
              <a:rPr lang="pl-PL" sz="2400" i="1" dirty="0" err="1" smtClean="0">
                <a:solidFill>
                  <a:srgbClr val="0070C0"/>
                </a:solidFill>
              </a:rPr>
              <a:t>became</a:t>
            </a:r>
            <a:r>
              <a:rPr lang="pl-PL" sz="2400" i="1" dirty="0" smtClean="0">
                <a:solidFill>
                  <a:srgbClr val="0070C0"/>
                </a:solidFill>
              </a:rPr>
              <a:t> a </a:t>
            </a:r>
            <a:r>
              <a:rPr lang="pl-PL" sz="2400" i="1" dirty="0" err="1" smtClean="0">
                <a:solidFill>
                  <a:srgbClr val="0070C0"/>
                </a:solidFill>
              </a:rPr>
              <a:t>heap</a:t>
            </a:r>
            <a:r>
              <a:rPr lang="pl-PL" sz="2400" i="1" dirty="0" smtClean="0">
                <a:solidFill>
                  <a:srgbClr val="0070C0"/>
                </a:solidFill>
              </a:rPr>
              <a:t> of </a:t>
            </a:r>
            <a:r>
              <a:rPr lang="pl-PL" sz="2400" i="1" dirty="0" err="1" smtClean="0">
                <a:solidFill>
                  <a:srgbClr val="0070C0"/>
                </a:solidFill>
              </a:rPr>
              <a:t>debris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de-DE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2400" i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C:\Users\Ania\Desktop\lutk\Bombed_Bathory_Chap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3" y="1663879"/>
            <a:ext cx="3361435" cy="474048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ia\Desktop\lutk\800px-WWII_Krakow_-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63879"/>
            <a:ext cx="4824536" cy="32320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Anfänge des polnischen Staates</a:t>
            </a:r>
            <a: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l-PL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początki państwa polskiego</a:t>
            </a:r>
            <a:endParaRPr lang="en-GB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3573016"/>
            <a:ext cx="4896544" cy="28529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de-DE" i="1" dirty="0" smtClean="0">
                <a:solidFill>
                  <a:srgbClr val="002060"/>
                </a:solidFill>
              </a:rPr>
              <a:t>Geschriebene Geschichte Polens beginnt </a:t>
            </a:r>
            <a:r>
              <a:rPr lang="pl-PL" i="1" dirty="0" smtClean="0">
                <a:solidFill>
                  <a:srgbClr val="002060"/>
                </a:solidFill>
              </a:rPr>
              <a:t>im </a:t>
            </a:r>
            <a:r>
              <a:rPr lang="pl-PL" i="1" dirty="0" err="1" smtClean="0">
                <a:solidFill>
                  <a:srgbClr val="002060"/>
                </a:solidFill>
              </a:rPr>
              <a:t>Jahre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de-DE" i="1" dirty="0" smtClean="0">
                <a:solidFill>
                  <a:srgbClr val="002060"/>
                </a:solidFill>
              </a:rPr>
              <a:t>966.</a:t>
            </a:r>
            <a:endParaRPr lang="pl-PL" i="1" dirty="0" smtClean="0">
              <a:solidFill>
                <a:srgbClr val="002060"/>
              </a:solidFill>
            </a:endParaRPr>
          </a:p>
          <a:p>
            <a:pPr algn="just"/>
            <a:r>
              <a:rPr lang="pl-PL" i="1" dirty="0" err="1" smtClean="0">
                <a:solidFill>
                  <a:srgbClr val="0070C0"/>
                </a:solidFill>
              </a:rPr>
              <a:t>Written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history</a:t>
            </a:r>
            <a:r>
              <a:rPr lang="pl-PL" i="1" dirty="0" smtClean="0">
                <a:solidFill>
                  <a:srgbClr val="0070C0"/>
                </a:solidFill>
              </a:rPr>
              <a:t> of Poland </a:t>
            </a:r>
            <a:r>
              <a:rPr lang="pl-PL" i="1" dirty="0" err="1" smtClean="0">
                <a:solidFill>
                  <a:srgbClr val="0070C0"/>
                </a:solidFill>
              </a:rPr>
              <a:t>begins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in</a:t>
            </a:r>
            <a:r>
              <a:rPr lang="pl-PL" i="1" dirty="0" smtClean="0">
                <a:solidFill>
                  <a:srgbClr val="0070C0"/>
                </a:solidFill>
              </a:rPr>
              <a:t> 966.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4" name="Picture 4" descr="http://www.szkola-marzen.pl/szkola/wp-content/gallery/gallery_historia-polski/historia-polski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05175" cy="47625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63788" y="297160"/>
            <a:ext cx="3816424" cy="1547664"/>
          </a:xfrm>
        </p:spPr>
        <p:txBody>
          <a:bodyPr>
            <a:normAutofit/>
          </a:bodyPr>
          <a:lstStyle/>
          <a:p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Nachkriegs-Krakau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Post-war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445224"/>
            <a:ext cx="4211960" cy="13681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2400" i="1" dirty="0" smtClean="0">
                <a:solidFill>
                  <a:srgbClr val="002060"/>
                </a:solidFill>
              </a:rPr>
              <a:t>So</a:t>
            </a:r>
            <a:r>
              <a:rPr lang="de-DE" sz="2400" i="1" dirty="0" smtClean="0">
                <a:solidFill>
                  <a:srgbClr val="002060"/>
                </a:solidFill>
              </a:rPr>
              <a:t> ist </a:t>
            </a:r>
            <a:r>
              <a:rPr lang="de-DE" sz="2400" i="1" dirty="0" err="1" smtClean="0">
                <a:solidFill>
                  <a:srgbClr val="002060"/>
                </a:solidFill>
              </a:rPr>
              <a:t>Nowa</a:t>
            </a:r>
            <a:r>
              <a:rPr lang="de-DE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err="1" smtClean="0">
                <a:solidFill>
                  <a:srgbClr val="002060"/>
                </a:solidFill>
              </a:rPr>
              <a:t>Huta</a:t>
            </a:r>
            <a:r>
              <a:rPr lang="pl-PL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smtClean="0">
                <a:solidFill>
                  <a:srgbClr val="002060"/>
                </a:solidFill>
              </a:rPr>
              <a:t>entstanden.</a:t>
            </a:r>
          </a:p>
          <a:p>
            <a:pPr marL="0" indent="0" algn="r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That’s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how</a:t>
            </a:r>
            <a:r>
              <a:rPr lang="pl-PL" sz="2400" i="1" dirty="0" smtClean="0">
                <a:solidFill>
                  <a:srgbClr val="0070C0"/>
                </a:solidFill>
              </a:rPr>
              <a:t> Nowa Huta was </a:t>
            </a:r>
            <a:r>
              <a:rPr lang="pl-PL" sz="2400" i="1" dirty="0" err="1" smtClean="0">
                <a:solidFill>
                  <a:srgbClr val="0070C0"/>
                </a:solidFill>
              </a:rPr>
              <a:t>created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en-GB" sz="2400" i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6" descr="http://traitdunion-online.eu/aleksandracios/files/2012/04/Tramwaj_0_Krakowska-300x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295651" cy="1584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4" descr="B_06.jpg (16700 octet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375" y="3573016"/>
            <a:ext cx="4356484" cy="2904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6" descr="B_16.jpg (37558 octet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2592288" cy="172819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216024" y="2060848"/>
            <a:ext cx="8892480" cy="409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Krakauer machten sich an die Arbeit, um ihre Stadt schnell ab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</a:t>
            </a:r>
            <a:r>
              <a:rPr kumimoji="0" lang="de-D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zubauen.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Kraków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got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down to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rebuild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city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quickly</a:t>
            </a:r>
            <a:r>
              <a:rPr kumimoji="0" lang="pl-P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B_02.jpg (17026 octet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2375999" cy="1584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 in den PRL-Zeiten  1952-1989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in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PRL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times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1952-1989</a:t>
            </a:r>
            <a:endParaRPr lang="en-GB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i="1" dirty="0" smtClean="0">
                <a:solidFill>
                  <a:srgbClr val="002060"/>
                </a:solidFill>
              </a:rPr>
              <a:t>Viele </a:t>
            </a:r>
            <a:r>
              <a:rPr lang="pl-PL" sz="2800" i="1" dirty="0" smtClean="0">
                <a:solidFill>
                  <a:srgbClr val="002060"/>
                </a:solidFill>
              </a:rPr>
              <a:t>Krakauer</a:t>
            </a:r>
            <a:r>
              <a:rPr lang="de-DE" sz="2800" i="1" dirty="0" smtClean="0">
                <a:solidFill>
                  <a:srgbClr val="002060"/>
                </a:solidFill>
              </a:rPr>
              <a:t> haben sofort bemerkt, dass die neue Besatzung begonnen hat, die diesmal Kommunismus hieß.</a:t>
            </a:r>
          </a:p>
          <a:p>
            <a:pPr marL="0" indent="0" algn="just">
              <a:buNone/>
            </a:pPr>
            <a:r>
              <a:rPr lang="pl-PL" sz="2800" i="1" dirty="0" err="1" smtClean="0">
                <a:solidFill>
                  <a:srgbClr val="0070C0"/>
                </a:solidFill>
              </a:rPr>
              <a:t>Lots</a:t>
            </a:r>
            <a:r>
              <a:rPr lang="pl-PL" sz="2800" i="1" dirty="0" smtClean="0">
                <a:solidFill>
                  <a:srgbClr val="0070C0"/>
                </a:solidFill>
              </a:rPr>
              <a:t> of </a:t>
            </a:r>
            <a:r>
              <a:rPr lang="pl-PL" sz="2800" i="1" dirty="0" err="1" smtClean="0">
                <a:solidFill>
                  <a:srgbClr val="0070C0"/>
                </a:solidFill>
              </a:rPr>
              <a:t>Polish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people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immediately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noticed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that</a:t>
            </a:r>
            <a:r>
              <a:rPr lang="pl-PL" sz="2800" i="1" dirty="0" smtClean="0">
                <a:solidFill>
                  <a:srgbClr val="0070C0"/>
                </a:solidFill>
              </a:rPr>
              <a:t> a </a:t>
            </a:r>
            <a:r>
              <a:rPr lang="pl-PL" sz="2800" i="1" dirty="0" err="1" smtClean="0">
                <a:solidFill>
                  <a:srgbClr val="0070C0"/>
                </a:solidFill>
              </a:rPr>
              <a:t>new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occupation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began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which</a:t>
            </a:r>
            <a:r>
              <a:rPr lang="pl-PL" sz="2800" i="1" dirty="0" smtClean="0">
                <a:solidFill>
                  <a:srgbClr val="0070C0"/>
                </a:solidFill>
              </a:rPr>
              <a:t>, </a:t>
            </a:r>
            <a:r>
              <a:rPr lang="pl-PL" sz="2800" i="1" dirty="0" err="1" smtClean="0">
                <a:solidFill>
                  <a:srgbClr val="0070C0"/>
                </a:solidFill>
              </a:rPr>
              <a:t>this</a:t>
            </a:r>
            <a:r>
              <a:rPr lang="pl-PL" sz="2800" i="1" dirty="0" smtClean="0">
                <a:solidFill>
                  <a:srgbClr val="0070C0"/>
                </a:solidFill>
              </a:rPr>
              <a:t> time, was </a:t>
            </a:r>
            <a:r>
              <a:rPr lang="pl-PL" sz="2800" i="1" dirty="0" err="1" smtClean="0">
                <a:solidFill>
                  <a:srgbClr val="0070C0"/>
                </a:solidFill>
              </a:rPr>
              <a:t>called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communism</a:t>
            </a:r>
            <a:r>
              <a:rPr lang="pl-PL" sz="2800" i="1" dirty="0" smtClean="0">
                <a:solidFill>
                  <a:srgbClr val="0070C0"/>
                </a:solidFill>
              </a:rPr>
              <a:t>.</a:t>
            </a:r>
            <a:endParaRPr lang="de-DE" sz="2800" i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de-DE" sz="2800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3.radiokrakow.pl/web/JPAK-993JDD/JPAK-993JDD58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11" y="3645344"/>
            <a:ext cx="5644800" cy="2880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076" name="Picture 4" descr="https://encrypted-tbn0.gstatic.com/images?q=tbn:ANd9GcRhJQaVsMTRdUAvIpKPW69GXz5g2MCgv0Aq27XnqQtof9T3rv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344"/>
            <a:ext cx="2403609" cy="2880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48478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pl-PL" sz="3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PRL - </a:t>
            </a:r>
            <a:r>
              <a:rPr lang="pl-PL" sz="3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Kommunistische</a:t>
            </a:r>
            <a:r>
              <a:rPr lang="pl-PL" sz="3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Volksrepublik</a:t>
            </a:r>
            <a:r>
              <a:rPr lang="pl-PL" sz="3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Polens</a:t>
            </a:r>
            <a:r>
              <a:rPr lang="pl-PL" sz="3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l-PL" sz="3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</a:t>
            </a:r>
            <a:r>
              <a:rPr lang="pl-PL" sz="3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RL - Co</a:t>
            </a:r>
            <a:r>
              <a:rPr lang="en-US" sz="3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mmunist</a:t>
            </a:r>
            <a:r>
              <a:rPr lang="en-US" sz="3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People’s Republic of Poland</a:t>
            </a:r>
            <a:endParaRPr lang="en-GB" sz="3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026" name="Picture 2" descr="http://katafel.blog.pl/files/2013/02/p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706" y="4509121"/>
            <a:ext cx="2637655" cy="18002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 descr="http://traitdunion-online.eu/glabalapaulina/files/2012/01/Bez%C2%A0tytu%C5%82u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93" y="2852936"/>
            <a:ext cx="2464199" cy="345638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 descr="http://traitdunion-online.eu/glabalapaulina/files/2012/01/Bez%C2%A0tytu%C5%82u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852937"/>
            <a:ext cx="1512168" cy="1491622"/>
          </a:xfrm>
          <a:prstGeom prst="rect">
            <a:avLst/>
          </a:prstGeom>
          <a:noFill/>
        </p:spPr>
      </p:pic>
      <p:pic>
        <p:nvPicPr>
          <p:cNvPr id="7" name="Picture 4" descr="http://www.solidarnosc.gov.pl/gallery/gazeta/05/1-4,%20MS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176" y="4005065"/>
            <a:ext cx="2980864" cy="230425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2" descr="http://blog.vertigo.org.pl/img/aktualnosci/aktualnosci-24640616.jpg"/>
          <p:cNvPicPr>
            <a:picLocks noChangeAspect="1" noChangeArrowheads="1"/>
          </p:cNvPicPr>
          <p:nvPr/>
        </p:nvPicPr>
        <p:blipFill>
          <a:blip r:embed="rId6" cstate="print"/>
          <a:srcRect t="21739" b="18478"/>
          <a:stretch>
            <a:fillRect/>
          </a:stretch>
        </p:blipFill>
        <p:spPr bwMode="auto">
          <a:xfrm>
            <a:off x="6588224" y="2780928"/>
            <a:ext cx="2160240" cy="103315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57158" y="142873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solidFill>
                  <a:srgbClr val="002060"/>
                </a:solidFill>
              </a:rPr>
              <a:t>Polen wurde von der Kommunistischen Partei Polens regiert.</a:t>
            </a:r>
          </a:p>
          <a:p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2400" i="1" dirty="0" smtClean="0">
                <a:solidFill>
                  <a:srgbClr val="0070C0"/>
                </a:solidFill>
              </a:rPr>
              <a:t>Poland was </a:t>
            </a:r>
            <a:r>
              <a:rPr lang="pl-PL" sz="2400" i="1" dirty="0" err="1" smtClean="0">
                <a:solidFill>
                  <a:srgbClr val="0070C0"/>
                </a:solidFill>
              </a:rPr>
              <a:t>governed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by </a:t>
            </a:r>
            <a:r>
              <a:rPr lang="pl-PL" sz="2400" i="1" dirty="0" err="1" smtClean="0">
                <a:solidFill>
                  <a:srgbClr val="0070C0"/>
                </a:solidFill>
              </a:rPr>
              <a:t>the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Communist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Political</a:t>
            </a:r>
            <a:r>
              <a:rPr lang="pl-PL" sz="2400" i="1" dirty="0" smtClean="0">
                <a:solidFill>
                  <a:srgbClr val="0070C0"/>
                </a:solidFill>
              </a:rPr>
              <a:t> Party.</a:t>
            </a:r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904656" cy="1143000"/>
          </a:xfrm>
        </p:spPr>
        <p:txBody>
          <a:bodyPr>
            <a:noAutofit/>
          </a:bodyPr>
          <a:lstStyle/>
          <a:p>
            <a:pPr algn="l"/>
            <a:r>
              <a:rPr lang="pl-PL" sz="3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l-PL" sz="3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</a:t>
            </a:r>
            <a:r>
              <a:rPr lang="pl-PL" sz="3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PRL -</a:t>
            </a:r>
            <a:r>
              <a:rPr lang="pl-PL" sz="3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PRL </a:t>
            </a:r>
            <a:r>
              <a:rPr lang="pl-PL" sz="3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endParaRPr lang="en-GB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371466"/>
            <a:ext cx="8820472" cy="15121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i="1" dirty="0" smtClean="0">
                <a:solidFill>
                  <a:srgbClr val="002060"/>
                </a:solidFill>
              </a:rPr>
              <a:t>L</a:t>
            </a:r>
            <a:r>
              <a:rPr lang="de-DE" i="1" dirty="0" err="1" smtClean="0">
                <a:solidFill>
                  <a:srgbClr val="002060"/>
                </a:solidFill>
              </a:rPr>
              <a:t>eere</a:t>
            </a:r>
            <a:r>
              <a:rPr lang="de-DE" i="1" dirty="0" smtClean="0">
                <a:solidFill>
                  <a:srgbClr val="002060"/>
                </a:solidFill>
              </a:rPr>
              <a:t> </a:t>
            </a:r>
            <a:r>
              <a:rPr lang="de-DE" i="1" dirty="0">
                <a:solidFill>
                  <a:srgbClr val="002060"/>
                </a:solidFill>
              </a:rPr>
              <a:t>Geschäfte, Gutscheine für Lebensmittel, Märsche </a:t>
            </a:r>
            <a:r>
              <a:rPr lang="pl-PL" i="1" dirty="0" err="1" smtClean="0">
                <a:solidFill>
                  <a:srgbClr val="002060"/>
                </a:solidFill>
              </a:rPr>
              <a:t>zum</a:t>
            </a:r>
            <a:r>
              <a:rPr lang="pl-PL" i="1" dirty="0" smtClean="0">
                <a:solidFill>
                  <a:srgbClr val="002060"/>
                </a:solidFill>
              </a:rPr>
              <a:t> „</a:t>
            </a:r>
            <a:r>
              <a:rPr lang="pl-PL" i="1" dirty="0" err="1" smtClean="0">
                <a:solidFill>
                  <a:srgbClr val="002060"/>
                </a:solidFill>
              </a:rPr>
              <a:t>Ersten</a:t>
            </a:r>
            <a:r>
              <a:rPr lang="pl-PL" i="1" dirty="0" smtClean="0">
                <a:solidFill>
                  <a:srgbClr val="002060"/>
                </a:solidFill>
              </a:rPr>
              <a:t> Mai” </a:t>
            </a:r>
            <a:r>
              <a:rPr lang="pl-PL" i="1" dirty="0" err="1" smtClean="0">
                <a:solidFill>
                  <a:srgbClr val="002060"/>
                </a:solidFill>
              </a:rPr>
              <a:t>und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Parteiverordnungen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bildeten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kommunistische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Wirklichkeit</a:t>
            </a:r>
            <a:r>
              <a:rPr lang="pl-PL" i="1" dirty="0" smtClean="0">
                <a:solidFill>
                  <a:srgbClr val="002060"/>
                </a:solidFill>
              </a:rPr>
              <a:t>.	</a:t>
            </a:r>
            <a:endParaRPr lang="pl-PL" i="1" dirty="0">
              <a:solidFill>
                <a:srgbClr val="0070C0"/>
              </a:solidFill>
            </a:endParaRPr>
          </a:p>
          <a:p>
            <a:pPr algn="just"/>
            <a:r>
              <a:rPr lang="pl-PL" i="1" dirty="0" err="1" smtClean="0">
                <a:solidFill>
                  <a:srgbClr val="0070C0"/>
                </a:solidFill>
              </a:rPr>
              <a:t>Empty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shops</a:t>
            </a:r>
            <a:r>
              <a:rPr lang="pl-PL" i="1" dirty="0" smtClean="0">
                <a:solidFill>
                  <a:srgbClr val="0070C0"/>
                </a:solidFill>
              </a:rPr>
              <a:t>, </a:t>
            </a:r>
            <a:r>
              <a:rPr lang="pl-PL" i="1" dirty="0" err="1" smtClean="0">
                <a:solidFill>
                  <a:srgbClr val="0070C0"/>
                </a:solidFill>
              </a:rPr>
              <a:t>f</a:t>
            </a:r>
            <a:r>
              <a:rPr lang="pl-PL" i="1" dirty="0" err="1" smtClean="0">
                <a:solidFill>
                  <a:srgbClr val="0070C0"/>
                </a:solidFill>
              </a:rPr>
              <a:t>ood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ration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cards</a:t>
            </a:r>
            <a:r>
              <a:rPr lang="pl-PL" i="1" dirty="0" smtClean="0">
                <a:solidFill>
                  <a:srgbClr val="0070C0"/>
                </a:solidFill>
              </a:rPr>
              <a:t>, </a:t>
            </a:r>
            <a:r>
              <a:rPr lang="pl-PL" i="1" dirty="0" err="1" smtClean="0">
                <a:solidFill>
                  <a:srgbClr val="0070C0"/>
                </a:solidFill>
              </a:rPr>
              <a:t>marches</a:t>
            </a:r>
            <a:r>
              <a:rPr lang="pl-PL" i="1" dirty="0" smtClean="0">
                <a:solidFill>
                  <a:srgbClr val="0070C0"/>
                </a:solidFill>
              </a:rPr>
              <a:t> on </a:t>
            </a:r>
            <a:r>
              <a:rPr lang="pl-PL" i="1" dirty="0" smtClean="0">
                <a:solidFill>
                  <a:srgbClr val="0070C0"/>
                </a:solidFill>
              </a:rPr>
              <a:t>‘</a:t>
            </a:r>
            <a:r>
              <a:rPr lang="pl-PL" i="1" dirty="0" err="1" smtClean="0">
                <a:solidFill>
                  <a:srgbClr val="0070C0"/>
                </a:solidFill>
              </a:rPr>
              <a:t>The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First </a:t>
            </a:r>
            <a:r>
              <a:rPr lang="pl-PL" i="1" dirty="0" smtClean="0">
                <a:solidFill>
                  <a:srgbClr val="0070C0"/>
                </a:solidFill>
              </a:rPr>
              <a:t>of </a:t>
            </a:r>
            <a:r>
              <a:rPr lang="pl-PL" i="1" dirty="0" smtClean="0">
                <a:solidFill>
                  <a:srgbClr val="0070C0"/>
                </a:solidFill>
              </a:rPr>
              <a:t>May’ and </a:t>
            </a:r>
            <a:r>
              <a:rPr lang="pl-PL" i="1" dirty="0" err="1" smtClean="0">
                <a:solidFill>
                  <a:srgbClr val="0070C0"/>
                </a:solidFill>
              </a:rPr>
              <a:t>the</a:t>
            </a:r>
            <a:r>
              <a:rPr lang="pl-PL" i="1" dirty="0" smtClean="0">
                <a:solidFill>
                  <a:srgbClr val="0070C0"/>
                </a:solidFill>
              </a:rPr>
              <a:t> law of </a:t>
            </a:r>
            <a:r>
              <a:rPr lang="pl-PL" i="1" dirty="0" err="1" smtClean="0">
                <a:solidFill>
                  <a:srgbClr val="0070C0"/>
                </a:solidFill>
              </a:rPr>
              <a:t>the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Communist</a:t>
            </a:r>
            <a:r>
              <a:rPr lang="pl-PL" i="1" dirty="0" smtClean="0">
                <a:solidFill>
                  <a:srgbClr val="0070C0"/>
                </a:solidFill>
              </a:rPr>
              <a:t> Party </a:t>
            </a:r>
            <a:r>
              <a:rPr lang="pl-PL" i="1" dirty="0" err="1" smtClean="0">
                <a:solidFill>
                  <a:srgbClr val="0070C0"/>
                </a:solidFill>
              </a:rPr>
              <a:t>made</a:t>
            </a:r>
            <a:r>
              <a:rPr lang="pl-PL" i="1" dirty="0" smtClean="0">
                <a:solidFill>
                  <a:srgbClr val="0070C0"/>
                </a:solidFill>
              </a:rPr>
              <a:t> a </a:t>
            </a:r>
            <a:r>
              <a:rPr lang="pl-PL" i="1" dirty="0" err="1" smtClean="0">
                <a:solidFill>
                  <a:srgbClr val="0070C0"/>
                </a:solidFill>
              </a:rPr>
              <a:t>communist</a:t>
            </a:r>
            <a:r>
              <a:rPr lang="pl-PL" i="1" dirty="0" smtClean="0">
                <a:solidFill>
                  <a:srgbClr val="0070C0"/>
                </a:solidFill>
              </a:rPr>
              <a:t> reality.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1603634"/>
            <a:ext cx="4536504" cy="34563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9938" name="Picture 2" descr="http://1.bp.blogspot.com/-rXuG7jwrieA/Td1IGl8fkZI/AAAAAAAAAAw/rVU2ZBiTzbA/s320/Kartka+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862" y="1167140"/>
            <a:ext cx="2016224" cy="138615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9940" name="Picture 4" descr="http://www.artysta.pl/artphoto/3/prl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800" y="3731172"/>
            <a:ext cx="3096344" cy="126987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9942" name="Picture 6" descr="http://www.mapofpoland.pl/zdjecia-10335/Poch%C3%B3d-1-majowy-w-Czeladzi-%28lata-80-te%29-Czelad%C5%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6800" y="1448163"/>
            <a:ext cx="3096344" cy="19479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3544" y="341784"/>
            <a:ext cx="5194920" cy="1143000"/>
          </a:xfrm>
        </p:spPr>
        <p:txBody>
          <a:bodyPr>
            <a:noAutofit/>
          </a:bodyPr>
          <a:lstStyle/>
          <a:p>
            <a:pPr algn="l"/>
            <a:r>
              <a:rPr lang="pl-PL" sz="3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Sowjetische</a:t>
            </a:r>
            <a:r>
              <a:rPr lang="pl-PL" sz="3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Propaganda</a:t>
            </a:r>
            <a:r>
              <a:rPr lang="de-DE" sz="3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3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3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</a:t>
            </a:r>
            <a:r>
              <a:rPr lang="pl-PL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Propaganda</a:t>
            </a:r>
            <a:endParaRPr lang="en-GB" sz="3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5085184"/>
            <a:ext cx="8697144" cy="15121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i="1" dirty="0" smtClean="0">
                <a:solidFill>
                  <a:srgbClr val="002060"/>
                </a:solidFill>
              </a:rPr>
              <a:t>S</a:t>
            </a:r>
            <a:r>
              <a:rPr lang="de-DE" i="1" dirty="0" err="1" smtClean="0">
                <a:solidFill>
                  <a:srgbClr val="002060"/>
                </a:solidFill>
              </a:rPr>
              <a:t>owjetische</a:t>
            </a:r>
            <a:r>
              <a:rPr lang="de-DE" i="1" dirty="0" smtClean="0">
                <a:solidFill>
                  <a:srgbClr val="002060"/>
                </a:solidFill>
              </a:rPr>
              <a:t> Propagandaparolen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begleiteten die Leute auf Schritt und Tritt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de-DE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de-DE" i="1" dirty="0" err="1" smtClean="0">
                <a:solidFill>
                  <a:srgbClr val="0070C0"/>
                </a:solidFill>
              </a:rPr>
              <a:t>Soviet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propaganda</a:t>
            </a:r>
            <a:r>
              <a:rPr lang="pl-PL" i="1" dirty="0" smtClean="0">
                <a:solidFill>
                  <a:srgbClr val="0070C0"/>
                </a:solidFill>
              </a:rPr>
              <a:t> was </a:t>
            </a:r>
            <a:r>
              <a:rPr lang="pl-PL" i="1" dirty="0" err="1" smtClean="0">
                <a:solidFill>
                  <a:srgbClr val="0070C0"/>
                </a:solidFill>
              </a:rPr>
              <a:t>everywhere</a:t>
            </a:r>
            <a:r>
              <a:rPr lang="pl-PL" i="1" dirty="0" smtClean="0">
                <a:solidFill>
                  <a:srgbClr val="0070C0"/>
                </a:solidFill>
              </a:rPr>
              <a:t>.</a:t>
            </a:r>
            <a:endParaRPr lang="pl-PL" i="1" dirty="0" smtClean="0">
              <a:solidFill>
                <a:srgbClr val="0070C0"/>
              </a:solidFill>
            </a:endParaRPr>
          </a:p>
          <a:p>
            <a:pPr algn="just"/>
            <a:endParaRPr lang="pl-PL" i="1" dirty="0" smtClean="0">
              <a:solidFill>
                <a:srgbClr val="0070C0"/>
              </a:solidFill>
            </a:endParaRPr>
          </a:p>
        </p:txBody>
      </p:sp>
      <p:pic>
        <p:nvPicPr>
          <p:cNvPr id="38914" name="Picture 2" descr="http://freeisoft.pl/wp-content/uploads/plakaty-i-fotki-z-epoki-komunizmu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448" y="1663151"/>
            <a:ext cx="2088232" cy="32215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8916" name="Picture 4" descr="http://upload.wikimedia.org/wikipedia/commons/2/2a/Mlodzi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304256" cy="325586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8918" name="Picture 6" descr="http://images4.fotosik.pl/37/eb605e575842ad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54" y="847983"/>
            <a:ext cx="2573386" cy="40366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562" y="692696"/>
            <a:ext cx="8361591" cy="1728192"/>
          </a:xfrm>
        </p:spPr>
        <p:txBody>
          <a:bodyPr>
            <a:noAutofit/>
          </a:bodyPr>
          <a:lstStyle/>
          <a:p>
            <a:pPr algn="l"/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Polnisch-sowjetische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Freundschaft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Abhängigkeit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de-DE" sz="3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pl-PL" sz="4000" b="1" i="1" dirty="0" smtClean="0">
                <a:solidFill>
                  <a:srgbClr val="0070C0"/>
                </a:solidFill>
              </a:rPr>
              <a:t> </a:t>
            </a: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Polish-Soviet</a:t>
            </a: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</a:t>
            </a: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pl-PL" sz="4000" b="1" i="1" dirty="0" smtClean="0">
                <a:solidFill>
                  <a:srgbClr val="0070C0"/>
                </a:solidFill>
              </a:rPr>
              <a:t>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traitdunion-online.eu/dziarkowskamonika/files/2012/04/prl1-21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86" y="3068960"/>
            <a:ext cx="2459313" cy="338437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7890" name="Picture 2" descr="http://planktonpolityczny.blox.pl/resource/pla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96952"/>
            <a:ext cx="2469875" cy="352839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7892" name="Picture 4" descr="http://katalogznaczkow.net/images/znaczki2/3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6329" y="3068960"/>
            <a:ext cx="2802059" cy="229818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6851104" cy="1143000"/>
          </a:xfrm>
        </p:spPr>
        <p:txBody>
          <a:bodyPr>
            <a:noAutofit/>
          </a:bodyPr>
          <a:lstStyle/>
          <a:p>
            <a:pPr algn="l"/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Kampf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Unabhängigkeit</a:t>
            </a:r>
            <a:r>
              <a:rPr lang="de-DE" sz="4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</a:t>
            </a:r>
            <a:r>
              <a:rPr lang="pl-PL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pl-PL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independende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79512" y="4857760"/>
            <a:ext cx="8964488" cy="1800200"/>
          </a:xfrm>
        </p:spPr>
        <p:txBody>
          <a:bodyPr>
            <a:noAutofit/>
          </a:bodyPr>
          <a:lstStyle/>
          <a:p>
            <a:r>
              <a:rPr lang="pl-PL" sz="2600" i="1" dirty="0" smtClean="0">
                <a:solidFill>
                  <a:srgbClr val="002060"/>
                </a:solidFill>
              </a:rPr>
              <a:t>Solidarność </a:t>
            </a:r>
            <a:r>
              <a:rPr lang="pl-PL" sz="2600" i="1" dirty="0" err="1" smtClean="0">
                <a:solidFill>
                  <a:srgbClr val="002060"/>
                </a:solidFill>
              </a:rPr>
              <a:t>hatte</a:t>
            </a:r>
            <a:r>
              <a:rPr lang="pl-PL" sz="2600" i="1" dirty="0" smtClean="0">
                <a:solidFill>
                  <a:srgbClr val="002060"/>
                </a:solidFill>
              </a:rPr>
              <a:t> </a:t>
            </a:r>
            <a:r>
              <a:rPr lang="pl-PL" sz="2600" i="1" dirty="0" err="1" smtClean="0">
                <a:solidFill>
                  <a:srgbClr val="002060"/>
                </a:solidFill>
              </a:rPr>
              <a:t>einen</a:t>
            </a:r>
            <a:r>
              <a:rPr lang="pl-PL" sz="2600" i="1" dirty="0" smtClean="0">
                <a:solidFill>
                  <a:srgbClr val="002060"/>
                </a:solidFill>
              </a:rPr>
              <a:t> gro</a:t>
            </a:r>
            <a:r>
              <a:rPr lang="el-GR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pl-PL" sz="2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Einfluss</a:t>
            </a:r>
            <a:r>
              <a:rPr lang="pl-PL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i="1" dirty="0" smtClean="0">
                <a:solidFill>
                  <a:srgbClr val="002060"/>
                </a:solidFill>
              </a:rPr>
              <a:t>auf das Leben in Polen und in anderen Ländern Ostblocks. </a:t>
            </a:r>
            <a:endParaRPr lang="pl-PL" sz="2600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	Solidarność </a:t>
            </a:r>
            <a:r>
              <a:rPr lang="pl-PL" sz="2600" i="1" dirty="0" err="1" smtClean="0">
                <a:solidFill>
                  <a:srgbClr val="0070C0"/>
                </a:solidFill>
              </a:rPr>
              <a:t>had</a:t>
            </a:r>
            <a:r>
              <a:rPr lang="pl-PL" sz="2600" i="1" dirty="0" smtClean="0">
                <a:solidFill>
                  <a:srgbClr val="0070C0"/>
                </a:solidFill>
              </a:rPr>
              <a:t> </a:t>
            </a:r>
            <a:r>
              <a:rPr lang="de-DE" sz="2600" i="1" dirty="0" err="1" smtClean="0">
                <a:solidFill>
                  <a:srgbClr val="0070C0"/>
                </a:solidFill>
              </a:rPr>
              <a:t>influence</a:t>
            </a:r>
            <a:r>
              <a:rPr lang="de-DE" sz="2600" i="1" dirty="0" smtClean="0">
                <a:solidFill>
                  <a:srgbClr val="0070C0"/>
                </a:solidFill>
              </a:rPr>
              <a:t> </a:t>
            </a:r>
            <a:r>
              <a:rPr lang="pl-PL" sz="2600" i="1" dirty="0" smtClean="0">
                <a:solidFill>
                  <a:srgbClr val="0070C0"/>
                </a:solidFill>
              </a:rPr>
              <a:t>on</a:t>
            </a:r>
            <a:r>
              <a:rPr lang="de-DE" sz="2600" i="1" dirty="0" smtClean="0">
                <a:solidFill>
                  <a:srgbClr val="0070C0"/>
                </a:solidFill>
              </a:rPr>
              <a:t> </a:t>
            </a:r>
            <a:r>
              <a:rPr lang="de-DE" sz="2600" i="1" dirty="0" err="1" smtClean="0">
                <a:solidFill>
                  <a:srgbClr val="0070C0"/>
                </a:solidFill>
              </a:rPr>
              <a:t>life</a:t>
            </a:r>
            <a:r>
              <a:rPr lang="de-DE" sz="2600" i="1" dirty="0" smtClean="0">
                <a:solidFill>
                  <a:srgbClr val="0070C0"/>
                </a:solidFill>
              </a:rPr>
              <a:t> in </a:t>
            </a:r>
            <a:r>
              <a:rPr lang="de-DE" sz="2600" i="1" dirty="0" err="1" smtClean="0">
                <a:solidFill>
                  <a:srgbClr val="0070C0"/>
                </a:solidFill>
              </a:rPr>
              <a:t>Poland</a:t>
            </a:r>
            <a:r>
              <a:rPr lang="de-DE" sz="2600" i="1" dirty="0" smtClean="0">
                <a:solidFill>
                  <a:srgbClr val="0070C0"/>
                </a:solidFill>
              </a:rPr>
              <a:t> </a:t>
            </a:r>
            <a:r>
              <a:rPr lang="de-DE" sz="2600" i="1" dirty="0" err="1" smtClean="0">
                <a:solidFill>
                  <a:srgbClr val="0070C0"/>
                </a:solidFill>
              </a:rPr>
              <a:t>and</a:t>
            </a:r>
            <a:r>
              <a:rPr lang="de-DE" sz="2600" i="1" dirty="0" smtClean="0">
                <a:solidFill>
                  <a:srgbClr val="0070C0"/>
                </a:solidFill>
              </a:rPr>
              <a:t> </a:t>
            </a:r>
            <a:r>
              <a:rPr lang="de-DE" sz="2600" i="1" dirty="0" err="1" smtClean="0">
                <a:solidFill>
                  <a:srgbClr val="0070C0"/>
                </a:solidFill>
              </a:rPr>
              <a:t>other</a:t>
            </a:r>
            <a:r>
              <a:rPr lang="de-DE" sz="2600" i="1" dirty="0" smtClean="0">
                <a:solidFill>
                  <a:srgbClr val="0070C0"/>
                </a:solidFill>
              </a:rPr>
              <a:t> countries </a:t>
            </a:r>
            <a:r>
              <a:rPr lang="de-DE" sz="2600" i="1" dirty="0" err="1" smtClean="0">
                <a:solidFill>
                  <a:srgbClr val="0070C0"/>
                </a:solidFill>
              </a:rPr>
              <a:t>of</a:t>
            </a:r>
            <a:r>
              <a:rPr lang="de-DE" sz="2600" i="1" dirty="0" smtClean="0">
                <a:solidFill>
                  <a:srgbClr val="0070C0"/>
                </a:solidFill>
              </a:rPr>
              <a:t> Eastern </a:t>
            </a:r>
            <a:r>
              <a:rPr lang="de-DE" sz="2600" i="1" dirty="0" smtClean="0">
                <a:solidFill>
                  <a:srgbClr val="0070C0"/>
                </a:solidFill>
              </a:rPr>
              <a:t>Bloc</a:t>
            </a:r>
            <a:r>
              <a:rPr lang="pl-PL" sz="2600" i="1" dirty="0" smtClean="0">
                <a:solidFill>
                  <a:srgbClr val="0070C0"/>
                </a:solidFill>
              </a:rPr>
              <a:t>k.</a:t>
            </a:r>
            <a:endParaRPr lang="pl-PL" sz="2600" i="1" dirty="0" err="1" smtClean="0">
              <a:solidFill>
                <a:srgbClr val="0070C0"/>
              </a:solidFill>
            </a:endParaRPr>
          </a:p>
        </p:txBody>
      </p:sp>
      <p:pic>
        <p:nvPicPr>
          <p:cNvPr id="5" name="Picture 2" descr="http://traitdunion-online.eu/szczypczykpaula/files/2012/01/strajk.jpeg"/>
          <p:cNvPicPr>
            <a:picLocks noChangeAspect="1" noChangeArrowheads="1"/>
          </p:cNvPicPr>
          <p:nvPr/>
        </p:nvPicPr>
        <p:blipFill>
          <a:blip r:embed="rId2" cstate="print"/>
          <a:srcRect b="11755"/>
          <a:stretch>
            <a:fillRect/>
          </a:stretch>
        </p:blipFill>
        <p:spPr bwMode="auto">
          <a:xfrm>
            <a:off x="500034" y="1928802"/>
            <a:ext cx="2473778" cy="28080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 descr="http://traitdunion-online.eu/patrycjapluta/files/2012/03/solidarnosc_afp_5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1469942" cy="28080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http://traitdunion-online.eu/patrycjapluta/files/2012/03/350px-Okragly_Stol_1989-300x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28802"/>
            <a:ext cx="3257676" cy="28080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http://zwyciestwoobozusolidarnosci1989.blog.pl/files/2014/04/Wa%C5%82%C4%99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0"/>
            <a:ext cx="2071670" cy="290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Polen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Europäischer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</a:t>
            </a: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 </a:t>
            </a:r>
            <a:r>
              <a:rPr lang="pl-PL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European Union</a:t>
            </a:r>
            <a:r>
              <a:rPr lang="pl-PL" sz="3200" dirty="0" smtClean="0"/>
              <a:t> </a:t>
            </a:r>
            <a:endParaRPr lang="pl-PL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</a:rPr>
              <a:t>Im 2004 </a:t>
            </a:r>
            <a:r>
              <a:rPr lang="de-DE" sz="2800" i="1" dirty="0" smtClean="0">
                <a:solidFill>
                  <a:srgbClr val="002060"/>
                </a:solidFill>
              </a:rPr>
              <a:t>begann</a:t>
            </a:r>
            <a:r>
              <a:rPr lang="pl-PL" sz="2800" i="1" dirty="0" smtClean="0">
                <a:solidFill>
                  <a:srgbClr val="002060"/>
                </a:solidFill>
              </a:rPr>
              <a:t> f</a:t>
            </a:r>
            <a:r>
              <a:rPr lang="de-DE" sz="2800" i="1" dirty="0" err="1" smtClean="0">
                <a:solidFill>
                  <a:srgbClr val="002060"/>
                </a:solidFill>
              </a:rPr>
              <a:t>ür</a:t>
            </a:r>
            <a:r>
              <a:rPr lang="de-DE" sz="2800" i="1" dirty="0" smtClean="0">
                <a:solidFill>
                  <a:srgbClr val="002060"/>
                </a:solidFill>
              </a:rPr>
              <a:t> Polen neues „Kapitel von Geschichte“…</a:t>
            </a:r>
          </a:p>
          <a:p>
            <a:r>
              <a:rPr lang="pl-PL" sz="2800" i="1" dirty="0" smtClean="0">
                <a:solidFill>
                  <a:srgbClr val="0070C0"/>
                </a:solidFill>
              </a:rPr>
              <a:t>A  </a:t>
            </a:r>
            <a:r>
              <a:rPr lang="pl-PL" sz="2800" i="1" dirty="0" err="1" smtClean="0">
                <a:solidFill>
                  <a:srgbClr val="0070C0"/>
                </a:solidFill>
              </a:rPr>
              <a:t>new</a:t>
            </a:r>
            <a:r>
              <a:rPr lang="pl-PL" sz="2800" i="1" dirty="0" smtClean="0">
                <a:solidFill>
                  <a:srgbClr val="0070C0"/>
                </a:solidFill>
              </a:rPr>
              <a:t> ‘</a:t>
            </a:r>
            <a:r>
              <a:rPr lang="pl-PL" sz="2800" i="1" dirty="0" err="1" smtClean="0">
                <a:solidFill>
                  <a:srgbClr val="0070C0"/>
                </a:solidFill>
              </a:rPr>
              <a:t>chapter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in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history</a:t>
            </a:r>
            <a:r>
              <a:rPr lang="pl-PL" sz="2800" i="1" dirty="0" smtClean="0">
                <a:solidFill>
                  <a:srgbClr val="0070C0"/>
                </a:solidFill>
              </a:rPr>
              <a:t>’ for Poland </a:t>
            </a:r>
            <a:r>
              <a:rPr lang="pl-PL" sz="2800" i="1" dirty="0" err="1" smtClean="0">
                <a:solidFill>
                  <a:srgbClr val="0070C0"/>
                </a:solidFill>
              </a:rPr>
              <a:t>began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in</a:t>
            </a:r>
            <a:r>
              <a:rPr lang="pl-PL" sz="2800" i="1" dirty="0" smtClean="0">
                <a:solidFill>
                  <a:srgbClr val="0070C0"/>
                </a:solidFill>
              </a:rPr>
              <a:t> 2004…</a:t>
            </a:r>
            <a:endParaRPr lang="pl-PL" sz="2800" i="1" dirty="0">
              <a:solidFill>
                <a:srgbClr val="0070C0"/>
              </a:solidFill>
            </a:endParaRPr>
          </a:p>
        </p:txBody>
      </p:sp>
      <p:pic>
        <p:nvPicPr>
          <p:cNvPr id="43010" name="Picture 2" descr="http://ichef-1.bbci.co.uk/news/660/media/images/70233000/gif/_70233868_eunam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000628" cy="3856545"/>
          </a:xfrm>
          <a:prstGeom prst="rect">
            <a:avLst/>
          </a:prstGeom>
          <a:noFill/>
        </p:spPr>
      </p:pic>
      <p:pic>
        <p:nvPicPr>
          <p:cNvPr id="43014" name="Picture 6" descr="http://www.dziennik.com/images/made/uploads/news/4_polska_w_unii_560_42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000528" cy="3036115"/>
          </a:xfrm>
          <a:prstGeom prst="rect">
            <a:avLst/>
          </a:prstGeom>
          <a:noFill/>
        </p:spPr>
      </p:pic>
      <p:pic>
        <p:nvPicPr>
          <p:cNvPr id="43012" name="Picture 4" descr="http://fredericschneider.free.fr/dlaczego3_fichiers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8604"/>
            <a:ext cx="18764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original/21464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http://upload.wikimedia.org/wikipedia/commons/c/cd/Wawel_end_16th_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2448" cy="31207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8" descr="http://alehistoria.blox.pl/resource/sukiennice_1870.jpg"/>
          <p:cNvPicPr>
            <a:picLocks noChangeAspect="1" noChangeArrowheads="1"/>
          </p:cNvPicPr>
          <p:nvPr/>
        </p:nvPicPr>
        <p:blipFill>
          <a:blip r:embed="rId4" cstate="print"/>
          <a:srcRect t="2721"/>
          <a:stretch>
            <a:fillRect/>
          </a:stretch>
        </p:blipFill>
        <p:spPr bwMode="auto">
          <a:xfrm>
            <a:off x="4000496" y="0"/>
            <a:ext cx="5143504" cy="37694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8" descr="sc0003d0e8.jpgPrzysi&amp;eogon;ga Tadeusza Kosciuszki na Rynku Krakowskim wg obrazu Stachowicza ze zbioru klisz M.Muz.Przem.w Krakowie. Reprint z 2000 r. pocztówki z ok.1920 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4516018" cy="27619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2" descr="C:\Users\Ania\Desktop\lutk\PIC_2-34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039965"/>
            <a:ext cx="3384376" cy="481803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_06.jpg (16700 octet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42852"/>
            <a:ext cx="4356484" cy="2904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https://upload.wikimedia.org/wikipedia/commons/b/be/A-10_Sukiennice_w_Krakowie_Krak%C3%B3w,_Rynek_G%C5%82%C3%B3wny_M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2428868"/>
            <a:ext cx="6286544" cy="421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46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68760"/>
          </a:xfrm>
        </p:spPr>
        <p:txBody>
          <a:bodyPr>
            <a:noAutofit/>
          </a:bodyPr>
          <a:lstStyle/>
          <a:p>
            <a:r>
              <a:rPr lang="de-DE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 ein Buch von Geschichte Polens 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de-DE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–</a:t>
            </a:r>
            <a:r>
              <a:rPr lang="pl-PL" sz="36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book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of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Polish</a:t>
            </a:r>
            <a:r>
              <a:rPr lang="pl-PL" sz="36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history</a:t>
            </a:r>
            <a:endParaRPr lang="en-GB" sz="36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988840"/>
            <a:ext cx="4464496" cy="15121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pl-PL" sz="1400" i="1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3100" i="1" dirty="0" smtClean="0">
                <a:solidFill>
                  <a:srgbClr val="0070C0"/>
                </a:solidFill>
              </a:rPr>
              <a:t>Kraków </a:t>
            </a:r>
            <a:r>
              <a:rPr lang="pl-PL" sz="3100" i="1" dirty="0" err="1" smtClean="0">
                <a:solidFill>
                  <a:srgbClr val="0070C0"/>
                </a:solidFill>
              </a:rPr>
              <a:t>is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the</a:t>
            </a:r>
            <a:r>
              <a:rPr lang="pl-PL" sz="3100" i="1" dirty="0" smtClean="0">
                <a:solidFill>
                  <a:srgbClr val="0070C0"/>
                </a:solidFill>
              </a:rPr>
              <a:t> city of </a:t>
            </a:r>
            <a:r>
              <a:rPr lang="pl-PL" sz="3100" i="1" dirty="0" err="1" smtClean="0">
                <a:solidFill>
                  <a:srgbClr val="0070C0"/>
                </a:solidFill>
              </a:rPr>
              <a:t>history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which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expresses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the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identity</a:t>
            </a:r>
            <a:r>
              <a:rPr lang="pl-PL" sz="3100" i="1" dirty="0" smtClean="0">
                <a:solidFill>
                  <a:srgbClr val="0070C0"/>
                </a:solidFill>
              </a:rPr>
              <a:t> of </a:t>
            </a:r>
            <a:r>
              <a:rPr lang="pl-PL" sz="3100" i="1" dirty="0" err="1" smtClean="0">
                <a:solidFill>
                  <a:srgbClr val="0070C0"/>
                </a:solidFill>
              </a:rPr>
              <a:t>the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Polish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nation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in</a:t>
            </a:r>
            <a:r>
              <a:rPr lang="pl-PL" sz="3100" i="1" dirty="0" smtClean="0">
                <a:solidFill>
                  <a:srgbClr val="0070C0"/>
                </a:solidFill>
              </a:rPr>
              <a:t> a </a:t>
            </a:r>
            <a:r>
              <a:rPr lang="pl-PL" sz="3100" i="1" dirty="0" err="1" smtClean="0">
                <a:solidFill>
                  <a:srgbClr val="0070C0"/>
                </a:solidFill>
              </a:rPr>
              <a:t>special</a:t>
            </a:r>
            <a:r>
              <a:rPr lang="pl-PL" sz="3100" i="1" dirty="0" smtClean="0">
                <a:solidFill>
                  <a:srgbClr val="0070C0"/>
                </a:solidFill>
              </a:rPr>
              <a:t> </a:t>
            </a:r>
            <a:r>
              <a:rPr lang="pl-PL" sz="3100" i="1" dirty="0" err="1" smtClean="0">
                <a:solidFill>
                  <a:srgbClr val="0070C0"/>
                </a:solidFill>
              </a:rPr>
              <a:t>way</a:t>
            </a:r>
            <a:r>
              <a:rPr lang="pl-PL" sz="3100" i="1" dirty="0" smtClean="0">
                <a:solidFill>
                  <a:srgbClr val="0070C0"/>
                </a:solidFill>
              </a:rPr>
              <a:t>.</a:t>
            </a:r>
            <a:endParaRPr lang="en-GB" sz="3100" i="1" dirty="0">
              <a:solidFill>
                <a:srgbClr val="0070C0"/>
              </a:solidFill>
            </a:endParaRPr>
          </a:p>
        </p:txBody>
      </p:sp>
      <p:sp>
        <p:nvSpPr>
          <p:cNvPr id="10242" name="AutoShape 2" descr="data:image/jpeg;base64,/9j/4AAQSkZJRgABAQAAAQABAAD/2wCEAAkGBxQTEhUUExQWFhUXGCAaFxgYFyAcHBwcHRwcHx0fHyAdICggHxolIB0aITEiJSorLi4uGh8zODMtNygtLisBCgoKDg0OGxAQGzcmICYvLCwsNDQ0Ny80LCwsLCwsLCwsLSwyLCwsLC80LCwsLDQsLCwsLCwsLCw0LywsLCwsLP/AABEIAKcBLQMBIgACEQEDEQH/xAAbAAACAgMBAAAAAAAAAAAAAAAEBQMGAAECB//EAEoQAAIBAgQDBQUFAwoEBAcAAAECEQMhAAQSMQVBUQYTImFxMoGRobEUI0LB0VJi8AczQ3KCkpOy4fEVJGNzF1OiwhYlNIOj0uL/xAAZAQADAQEBAAAAAAAAAAAAAAABAgMEAAX/xAAzEQABBAAEAwYGAQQDAAAAAAABAAIDEQQSITETQVFhcYGRobEUIlLB0fDhBTJCUyMz8f/aAAwDAQACEQMRAD8AunCuF06lN6j62bvqg/nHFg3QMMbzXBaYPh1x/wBxvnecGdmKo7lxIkV6n+bBtalIJi+PPY26ta3uNmikNHh9Bm0sKiN/3Xj5tjqtwIie7Lm//mMfrfnjnihMyLHYefXE+X4gwIJbxfxbGgwA8lETO2JSw0YJVmqKRz7wkevPGV+GvaatQ+Qcgx7t8Pc7lBWTWoAYGGiIP+mElSqaelSLxB6GLYQ4dh2C7ivHNRDJpJDPVB/7pH1OJk4Wn7Vb3VT+uJaWcD2iCNvDP0wflAh/Cs+mO+H0ukOO7qlr8NpjnX/xW/XCl81SXV3n2hCpsGd/FeBHKb/W+LPn84neJl6TxVYwSKYIUQTctYGBOx90zjnL5OpUrPl3716ZU6q7wGiIimAoCKWkTuwnpOF4bRyTiR/1KtUtFRC6faDHteMwD/WLBdr74hy2hyfFmQBzDF1+NIt8DizBaTipmRl07ugzBKYoiamkLpcsBIgydiIjmMbyWYq5yjqplQwIVyfCqEjUdCgSYUi7EieUY6m9EQ9/1Ko0GArKtWowpv4Qy12lW5GGghTtcc98PKnBlAJ76sAN5rG3xGGHGeAMNFPLU6Wlj42q0xUPmWZ7DyCjrtjz7tWzLVbLCo706B0jVAkiJsOQJMAzCjfAytKqwyOJonROOJoe615avUqaWhz3moAAT0A6YV0c3X0sTUfwmJ184kecRziMC9nsgczUNLvDTUgs8XnQJgLIBbpJ64t1HsFSAkVq4kG/cgR6iZHvwj42hbosQxjaebPdfgoanZ3OqNTZpNIFyDVIECTMU+mJz2bzulmOapBVOliXqCDbeU8x8cXBlEVKc1QrggqVFiwAOk9DM87z6YkCIJRhUNPWxKkDT4iQeclJ1G+09NIxOh0WT4uXs8h+FRKvZrPBtJzSC/7VWPee7ge/88bp9nc7rCHM0tZ2DPVUmxNvBeyt8Di4ZdBpamXqlCu5UauQkOOcwYIJmfTEjsjIWc1JGkBgkMps4IHWQJtFo2Bwoq9k3xcvZ5D8Knf/AA7nQHnMUYVdTfeVRC+K/sbeFvhhfxnIZrLvTR6hY1fYFOqxnYRJA6jHo7umot49MKpAAiKbPFwZ3aZ8hyxXe0XAUzK0gtVqYoq2maerwkgqAQwsoAA3MehOGodFSDFnOOJVa8h002Cq/CDVq1gpNbQs954zaxj3yI+OLDk+H0qphKlRj075resG2EnEezNXLUqlWlmtWj2woZJBbTY6iGvy8/PFVo5pqbB0co63DA3H8dOeLMDKqlplg44dLHIABpW1nfn6K5ZyErGmpqGFkzWaAdUEsZsoj1JI64OPDyVLU0zLxzNRkWfVyJ9046y3Fcu7062YSsa1QKVZB3SKCPww4J3MsTPSNsWPPdlKbnVT8DQTLaqhm8HxsRvFo2nnEVpn0hePmf8AUVTeFKakipqU8hTq1ajiN9QTVHrbElQ/eCmtOu17l6jpK9VDMtvM7dMPsz2czDUAKj03qqy6GVArKuvxbQrAA6hIBF+uC83UNKpSytQs4cKyV2uyMGCkSuk81AaZGu847K2tgu4j/qPmlR4Wpgo7HlAzGq/Te+OG4YAb94P/ALjj/wB2J+1mTGqiK6PVLWWvTUBww3UrBDg7gWO4ud7Jw+hTFJe7gqQCCZ6fvEkDy5Ydoj+lIXScnqptkByNT/Eb9cQmgvWp696/64tmYyCMZMDyFh75thVn6FJAZqSeWkA+7FRFEf8AH0SGWUf5eqUfZE/bqf4j/rjn7In/AJlX3VGxtb+zqPoBP54Jp8OrHZG95Aw/w0fRL8RL9RQncLPt1f8AEP6429BetX/Eb8jgirwupF9NuWqT8sSU8kYG0+mGGGi+kLviJfqKCGTHWp/iP+uB86TTqaQXjQDBdjeWB3PkMOvs4Xn8N/rhVxGDUn9xd/V8YMfG2OOwFswMj3y042mU6Q5B/pXkT+8dvPHVCpWqWR4UmJP1Iv8ALGsnQ1o5LR99Ut/axPlqei4jbBw5pgHYFCb+896Iy3B7g1KneR7um+O89wwGYsSJB8x8r/pjdPPD+kXluMGZXPI5gE36jFDnBtcMpFJTw/OtSXxKSs79fPbBNStl6lzY+8H4xGGyZcDwqJXYj1/PAuY4YhjTAI5EYfiN56JSwjZK/sIFwSw5Hn74+uC8tRP4o9TiKtwmLibdGGCcvkV3aSfO354fMK3UwNdlvL5UBiwKAkySN+Q39APhhpTPmP72BkoUv2T588SCjT/Zn0GJPKs1qnZgRHURgXhuQp0E0UxCzJ8zAEnzsMSAILQcTIqxYH54gRaotk4o/bjsiaxOZoian9In7UCAw/eAAEc4673o0x0xDXqCmrOQYUEmBJtvtgFpCrHK6M2w0V4nwPhet6n3xpFabOCFLElRcC4gxN/I4uPDOx1WrTWonEK2lhIlWB3I5VcEZjInMOalHJtSao96xdhZgQ2pCADTInVB52k4snAq+YVzRr0aVMLTBptRnRAOkrfYjw26HDuIcdErJXsFg+x91552j4Hn8sw01sxWQidaGpAPMEBjHK/nhGnEs0LGvXU+dRx+ePeC+Ic7lUqqFq00qLvDgMJ6354mSFtj/qFAB7AfT+F47ROcbLVswuaq6aTKrffPqMkC145jn1wIvEs5JjMV/dUc/Q4d8f4MgzzZdKhpUqrKSi02gbEAAWYSTBFh7semcO4XRokmlSRCQASqgEx1wBS0S4yNrbDQb1GlVtptrzXkGUzPEarqlOpmizGB46kD1OwHni3r2R4jb/5g0/8AcqY9Ak4Xcfz/AHGXqVLggQsQTqY6VgGxMkWw4AWGTGueRlaB4A+4XmPGsrWCVRUz4qimQr0zUqSSSQAAwhiCpPunCfs/2aqZ6sVp2QR3jn2V/Vj0xY6nCWL6M1Sq0wwasVpaXquxnxE7ALsEEdb3xduxVZDQC0aPdUlsJeXLcy4ixO8k/LFWFoHas808jwGnbfQAeybZXIpTpLRVZpooQBr2Ai87zibHZxmOtRUVRwNzGIXzI5DV6CcEMvl9MaLHpigyhDVBVVqPYoumQfEeYMi17ggYw5Nz7Tgen8DBZRj+L4YjGW639ThuIRsuyDmgDlKQ9pyx/rfpjlXpj2KRPnp/WcMu5A2VQf6uNMz8gPh/rgZ3HmiGBBq9T8KQPIKPriOrl6pvpn+0MNUVvLEgn1PwwQ5KQq3mKFXkp+OOXo1LSj/3ScWNnfko/vf6Ygc1zsUX3E4q2SgkLVVquWctIRo8wR/Awo4khWrDA/za/V8Xc5aqfaqk+gMfkMVPtJR05iP+kp/9VTGD+pPuHyWz+ntqbzTHgmWDUGP/AFqnKfxYn/4e3T5Yk7LyaLQP6ap/mw2KN0HwwI3U0dwSysBee9IG4dUPL4m3547pcGY/jj0w+E9B8MSKfIYsJTyUuEEqXhxH9I3zxPTyzc3J6WM4Ob0xzMCTbzOFMiOQIRsgpMksTghFUWC/HENXi1BSZqpI5Az9JwvqdrcqDGsn0U47MuoBOgOgHxxIqDoPhhCvazLEwGc/2f8AXHbdpKfJap9FHxudsKXdi7ROtIxmK5W7TFTDUgvQO8H1spxw3anpTHpqb8kxOz0RsKw1HCgsSABzO2Nrin5ntW7KQMsSYP4iQIE38GJ6HaCrUd0p0QpEb6mgGbgAARbeemFJf0T6UrWox2BikVe0NT7wvUpqtKoEYhD4WI5CST+ITfZuWDcjxuvU9ipQq3gRubm1mtMWkYJa+tklhWojG8Vap2wVJFVFUjeKqn5GPrifL9rKTjwpVPkqq23oxxIsf0XWEzzHDVfMUqx3pBwP7YA68hPLnhgMVbMdsFQmaNWOW0n3TiCr21Orw5d9/wARIPwCnBDH9FxKuGI6tMEqSAdJ1CeRgifW5xVD23jfLsP7d/8ALgxO2FFh7NUH9nSD85j4xhsjwhYVjR8Y1UAgHc7e7+BisDtaD7FCox8yAPiJ/wBcDZrtRXtpoop1QNTE/hY7COQJxRrHpSWq3lsbDYojcfzpnZfNaX5tOAj2izs+2QZ/YT/9cMIn9V2YL0knHOrFHy/aTOQAUpE9WGm3uaJxPR7VVjvl0YjmtQx/lP1w2V4RDgrelSSRBt1H0+H0xIMUdePZuq1RaSKpBE6V1ESgi7GBsdxhbxbOVF8OZzTEmZpowkbxIUAcuYGDTuaGYL0DNcRo0zD1UU9Cwn4b4gXjWXbatT9CwH1x5G2bkwlLTtJPiPqJgfLHdXLDSCyuxPUgD4dMAkDmhmpen8S7WZahIaprYfgpwx9/IehOK5T7f1tRJy66W9gaiGA87Hy9MVOjUdI001QecNa3z5264lDkwvfnylQOfpv78TLigXKyN2/rn2aFNRInUxJifcB64CbtzmxMmje4ASY8hD/XCh69EAB21kGCYk/l8fLGqXEaYjRSZlPIWI+Wxwwc5DMVZsn2yzZGopRcHYQVI/8AVgDinFXr1dbqqnQogGdi/Xnf6YWZTPOCNWWltUghitukCxM4Mr5o1ahZkKHQo0kybFt7b/pjJiiSzVbcBfG80XlsxThxUeqsVXsuqLv5GLCTjK+XoM0CtykGpqT5sv1PLE+XpkK7aoBqONv3jgfNU13ISOZ9o79Bh2TEAKM3/Y7vU+UpKCQmaFhMCtpttuSAfccEJnCtvtR/x0bl6zhUMtPspNrSNPy/XHa8GcGNK/P874JxASi05qHVIbNqIvJqzI8th8MD1xlhdq/eGdhqc/oMKK9ApWKFZGmBAtrC6iA3OwNsRvmaU+HULeAxEk8r3F8EyuGtJCF1xZe+KrSptTQC+ppZtrkLt8cCrwsXkbDn/tgqhmqDAM1SohmNJkmbTty33jbBBrZfVHfkXvuZvHMQOvpibpJCupJvsYJHdyfST9MNMtm82g0q1hsCq/pOGOW7ttI1gETGppNrGFTc+W9xAxJlM5lEDOH1uJEFG1BgP2NwtomPfgcV/IJspKAp5jNyAapTUQLAKSdgJUY21XMMpY1mKLcsyrFucxe4jqcAmvmTTYNqBdtchSGB6gjYmflhedKOpqCQzDWrLYKDJI85iw5Tixa+rJTtZZq0zXjdV2CGurd5KFTTGi/hiwB8/wCDiLKVe8m7/wD0bDdgCyahIvFpA9597HNcHpjUFCeLmEEgFY8J908r4iq0ighfD4CoERY2J3ub/PE2zsf/AGlWGVm/skPCmWKpqjVqy7KhYE+IKNMekQOmF2gghoK7Qb7xyPXDhggAQqqhUjWSxk7eyFN7+QGCMyhbS/dUqiiQFAdFOpSZLkLBGkR1nGm61Ca2k8kLlMqKyaaYDVFEsTPn5Y3V4aZlqZQ9V329RgyvwfL94RTFZXC6jSdQ0g81IdSRF4uTynHSZR6arVoa6uolfu2LiCDurKWVgQLEdfXESTyKiYOYK4AqqD94+mPxknbaQ3u64Ko8XqAQVpMYIuDy/qt+QwLR4izG6J0IZRM7ctr4i+0FTTOlZEmSTeRBmN8M0SKJCLbjqEg1MsxebRUIHoFZTy88S0uMgmVyhK+dY7+un5YiWr3yg0wEqUmioG2YnWRp6AhCPVvKcC8I4g1TTFNW8QJa4AEkEMZgC4M+QxxkkA2TCJztkZmc5mmchCKKRACCYHmSJnz3wHoqU2LtUqT3mrwyTCg6n6SASIHJvLEnF88Ay6vbSQrIsTIMgq4KyGif4OO24xOXcugbTS0QJWDUkFjAabBTBIvMbYAMli0wgdoeShqcJYsW1nSbzqYNB6mYvJv5nG3qvRFNUrEqDB1FHCzZbmYE+eN5vI5oU370laek1FDMjBtMGISbeIHkLbWGI8vk6IUd9pVmClDqhTKBiAW5gMhjq/lh2B25clMTua2mbzIHhrKVnROlWOwNiFPI7z0w0ynFM+CSWRgB+JE6H9kAjrfphLSetRq1hSAgEuVYyCoFiL38JBkeW+CKmVzuswtSELWuUJMkja+oEgSBYgWwSX3um4LlvO1qgc92XNQLorOjsAxWFA8O4ULvz1dbkfIUkOpWGltYEddSyBMC8g4bZvh4qLqelXXvpLEgBaTSBLgESIk8uVsJvswaowNRSrgam2IOqIA3MFRcdcM7XRcYmkb0UYuWpLcTMbKCSfh+uOdSxOioL8+dvM/riJ8vWpUFJ0ssgJJAcSoMFQTa1pP6DrLcUpwWIKkiFsGCsBvuC0km3KOeJZSpcF/RdIhqeEKyg+sn5C3lGCl4CBBJRSxhSwmTvaWgnEmY4ugUNrQstlRSy96ryrMQywpEAjSTBnCh8+vdiktNiKdQtSYtBCmoDEXvAix3J9/ZXdyIicdAjMxw6HUVWvBC3CyPQY4ThwR9FNPGRIHeQT7idtsR0uLzqdqCs4kFpaVmyN7RNjAMj3icMcl929PvaKSKYAqa7szA6JMxFgD6H0xxzAaruEUGlGpqNOrWCNpMr15/GPjbEtGmAfC+saFv0u1r/wAXwfla1Mko9Kk2aEKuxGpRDFjfmrcunXEOaq0jVY0YKaF2XTeWkQQL7YhiL4Z0WvAiph3FMDIoVXVdRV3OmQBCuSZnyBxxxPMrTIFIILEsIuLSCL3i0jngJ0OqpDESzqbxYkgj3icdV+KV9HdFaZWIuhn4qRibC0gBJK0Z3d6Fq5sVVpCq7wmouFIHhgkEbamkAe7ruVluOV/51pIpCaiotyoIEtq5k9LWPQ4iXiiQNeTok7SrFdvcT8TiCnxeixdKlEU0KmNGpmYg2BMn3mMXoOFUlFClNnM3TzNJCe98LTI0d4+oEGYKgEEAHqD5474lm3hKb0xEl0DEQW1ezqDlYEnobeeB5y1SnpbvQKfiCIy2LG8yoM2HW3TBeTrUP5otW0MwdkcIVk+IHwgN7SgRPuvhraNKVS8aUfD7IejWoVKIYstJzJKoIgBj+IySYAsI3xIKdJChr9yq6ToFNtVTSRZjoBJBG8kfPCbjdahTkUHqOzMWYVKcBfQMJJNuu3PBVfPU5V6+TQFiqs/j3UC8EgExe28DDhoQdHpew5fu6ZcX4OVr91Roz4EaVPNnYEknrpEQOWF2YpqKoprrao6eJqdUMZE6g0rIjSZG8c8EZ3I0arqUYCoWKlizCajhGQydQAJLWsZB8gUvcKlSFrgkNpYspUQ1tUqTa+1sFoB0CEdN+a+79pMcjxuGU1DUUWbSYIIHSFmJCwfI4h4lXStphiqAAaiCQCVUQ2xEaTsCD7owVW4aKxCitQV1LKfvHJMAG2sm25BBgyemJqXY+uoqCUYOsSWIiCDIi3IY45bVWEUT+f31XLcVq0y6d4GGmKboi76VKGDyix3viDiWbXMDwIWrayVYKdWnoIbcGLRyxlTsu6wtStTUQSAW8XmbgWnedoJwXm+zdVwGL00ICgMtlIVYk23MA6v9MI1sbNt+xE/NQHjaTZ3MVWKhqZRtMQAV1EkwxDGbi0g8hibhNW1Sk9VkWsJDAsQh28QEjSZgz1Fxh3xPhFat3JNSm9TQRLMPFckFQqiRE/D1wI3Z6uaupfswdFClacgi0CdxqI5xghwqrTaa0K+/73BCrQ7mrTVq4bUn87TLfdsRYSAZCwvIb8oxxUCKQtQ0tTS7PRVHUEgBQdMEaSCWA3Bwe/AMy12Sk0n2gzato5eHYdJxw/Z+vY6EUrPi8Wok8ydMn4YOcdVM1W3ft7LfCxq0qBS0hlMkqOYEeIiZgn3464VVpOtSArFWBBKARe4AM2gfM4Ydl6QSpVBj26ZETaSZFwLThB2b4ewqB1pLU0G6vtsQIsehwl81zWWNV3WqvQzmYFKVDGYUA2lSPrFuuOqPG6gaDUEHxGEVZIH4iACQSLqDefKMcvwOqDqNNlBawGlo1EQANQ292Mrdn6vhKq0r+0EX0mahmD9TihrYpQxp1ulrhHHFoCEKkEwZEkcp1RIH6HElbitOqlUPTeaugd5TJYLpMkMCYtBNuXLEWX4Y/jSoDykU1DibmSA46+fPA9TLtQTxIquw1AETaSACpMTuZ8W42vgULTCMjUH98NfRHrnAJ1uai6XVlhhCkG4JtcLq2O2CclxYqWpmpTCtamalJW7qNJAsIJI8PTnbCFq9KV0Bx+0KkOvs7QIm8j0ON/bF0BApA7zXIAB2AFvZiJ5c998NzU+E/b98094pmMxQNNjmJQ6klAFC6fCJA8MExc9BfC/iVetSkvPj5iqHBsDfSTYaovawjbAQ4idAQ010pPseGEYksvOxJ5z78cUM7VYKFVIQdIEDrcBt564BATmOjr7ohM00OVJ0ag8M7ETYaeuqLddIPrgjhoYpUKmgFhjoqICdr6WYFug3G/vwDUaqzBmqjfSBqkAQdhtAkxjgM7LJqLcExN7kTAHXePLHWbQOSiBXv4bJrmKFTUzxpJYyEqKR4YUAKp1QqlhfryxzxaiuVZFnWGIcggAghiDYEzKlhccwRBwuhgxYOSQ0eGdRB9o2/gxjbJH4InUNTC/iNp6EYIJApI+RhNj7/dRrLnUfCgKySd9pgA2lpabbzzwUtdNOmFMhCSFGrlIkXBEHob3nBGS4c1ZtUg/h9mIgR138zg7O8LAQqqnvJ8o+UnE3StBolQJJ1SqhxNw5dWdSY1NMXAM26ERjlM4x0lqgtpJJNydRPPoDFsaocIqWDiBbfaBtN+Qw7ymQplVOoNMwoABIFjFpthnPYEpLjul3Bs6qPqqDVADJGkNqJvcqZN55bC+DmKFgKc6RTQXifxbkAAmIvgZs1TDqrUxBaBuLevKMTU3QnwDT4QCBcSGe48iIxnxLrZstuAsypxSoAoxa47x7Rt4jgSrREeE388OOGsO7Zf8AqPP984CzFKNtv4/1x5D5C126q+MFxKSZmlG8E8+eAWpyfYj3nfFjpIrAlRHmcQNkwPE15xdmLy6FIYeiQVqVhyjabH6zgV3cT4iZEH0BtfFgq5LUJmFwrzdMbA2B+ONkOJDtFF0ZCUVgzOWbxmRqFwSME5vi9R1CvJCoVWR+I2BJ5nTAk4J1gfs+V/8ATAVUVGlQsgnpa3OdsbGvB3SEO2WVKxcrpc6iZg8hTWFJ904M4XUV6bsaS1HVtRBBgqYBNiG1AjqbEwN5U1so1tUDp/AwVlVNKWWo6EiJViC077Y59V8pVY84FEbeBU2VyqHSgeXMkiIvonkdt125YY5XNVqVFdaZkBRv3r0wFvFjTIG3UbjCkPV51ahj9piwv6yMG0M5X06dFJxz1JFp/dIBxz3urYfvgkMZGpU5zuXqHVUXMPAjVqFSAeUnTbfbrh9k+4qAIucADCBSqCottgLvp9wwny+eTZ6JTzpmR6xuPicTjIpVUFGDgG4/EPUGCOe45Yg7EBv97aC7J0Kdp2XqAq0wU9m7wom0AmIucQZjKnLM1WpWNNnPtBidR3iNBj3kA+7CheG6PZqVFgcmI/O3uxJlOMZymY7w1ByWqNfzPiHuOGZPE7YpS1wU9LizlTGeRSq6jLCTM7eEAsOi9Rvh6KOcSC9clLGe6V5HqgLXHOBhGvaAn+eydB+pClTz66r3OH2U7Y5QgKyvRJG2jUPdokx7hhy1rtkc7glb06dKoznMquuoraS5MRJI0k6lEkm+1hg3gXDe5Z3pO/jgNswsTsBsLnAFDMcLSqahp1NQMhnDMPWNRPxwZk81w96jAGghP/mKU+DWG/W+JPicdnFV45qimedr1lRT4v5xBdRuXWLTPzODg9Y+XqsdfM4U8Vy1Du0KaGBrU1mnUYgkssiASOR+UYPr5XLJ7aUARv3la3/q8p38sS4L9s3ohxBV0hswmZ8LU2QkP4lXTpZYG4gmcR8U4R9qZWroSUBChCVB578zguicmzAj7HIn2ai+7bf8vPErDLKJZsmL7swPzJw5heRQdSXi86VXodnaDoGajUomSCr1CP8AMRI/jzwTQ7NZfkmr3u/0kfLDap2mydEe3TqP/wBBNQ+Psz6tgHP9tqhEZeiV/eq3PuVT9W92FMBvV5rvXcYrZ7NIFhcuL7nSJ+LtOBU7IEnxUdQGys66R1gKIH++/KujtLm6pLHMuCOSkKB/dgRgV83XqTqr1mHTvWI+uLthY3mfNLnddq7VuytSIFCnpE2D+Ii9p0gnc2np0GJst2fWkBqNFNpVmYx8Xj/bHnNWlUJs77ftE/ntiBeGTe56nFMsda+5/KQlx5r1UcKn2KtE+Sgfk04V8f4G0IKikiYBQ6bk8wQ2r0x5vVyInb5YkocQr07JWrIBtpqMAPnGGbFHdgJdVduFZKpT1sqkh2k6lGq3QTHPphwoAE6at+WlfyxSeHdt87TN6q1V6VFH+ZYb54s+Q/lLpG1agyfvUyHHwOkx8cLJho3G6RzFEZ1AUIAqAsLeE/PFWbK1FNEjVIdidIbw3uJiPgDj0Gl2nyVRQRXpweTAgj1DC2Oa32JUFTvUIkxpYNJNyoAJE+uOjgYwc0CSeSqmbKuDz6Ai/ptH8DAmUpQSIIAAjwxaW+Pr+mLNlO2/Dm3DJYnx0udreGRe955YB4znKVavroMrJ3aCVsJBeR8xiOKaGRUOxa8ACJvAozhifdt51ak/3jiOs0ypFjjrJZWs1Nu70gd7U8TH98/xtjrK8IeZesJ6U0LfMx9MeQ+EucSrucAShUgqVBgjbEWaqKAGPTb6/wAeeG9bgFMrLCofVlX6bfHAVfh2UWSKesAX0s5HvJYKMcIGjVxQz9EpzHEUAGqCOXL0wKMjXraiqimgBJdjpSBub3gdcMj2nytKAi0lPVRqj+6o+uNtxOjWDK2ZTS4hgrBBEc58R/tEjFWNEeoafK/4Rex9WRQS/LpkssgqM65qprWVElVWfEdNhYTE8/k3zWdoZklaJpGBMx44HQHbp9emKhxPiHeqqRIQ+AwJK3AE6Z2jre+GfZjP0p11qhQoDSp03UfzcC40qDqJmTPXGmaJ+TPRvz7uSiHBrt0w4XwaiwqOwZihgpeeZBJHWIhYwFwvhKZk1X7xaYXlEETIBabhQwg+u+DX41QVtdPNIlTbUskEdGWCPj8cDg95VFSg6a5n7lwSJF/AYbQel9zgMe6rdY71QGyQCostkEosyZimRJBDKJZRzgbMhn2lM257YPqcChO8oHvlOxAAIi2xjYjlBHTE+S4nTUGlmaQUA6tVNSLxEsu+x5eVsFVuCAAVaDnS15D6fmIUj1j0wznE7rnUdDp7KsVsk62K6SRYaYuOnn6YCbLzUMzbmAQfiMXSpUcKBVXUOYqqGDdDqSSY6mYxpMvRYgt3lMEX0uXQn330+gG2OEjgldEqh9ors1q722mCf9frggVcythUluhRZ/y4tNThAWIqUgrQQdEaue+oj54GzNGoikCmFXcVBLKAecgH5xiT5NdGDyCUM7VXK3D6hM1WJJ5EyfhjqlkNOwCjcyPhh5lsrzEvN9pPPYfs73MTGO80SYimzHl4YE+7niRxb7y/wgYe1JKlEkHwz/Z/UYFrZcHwlRI3GHv2SqQZ8O9lAH5Ygq5GYAU6uv8Ar+hw0eKaNLXGFyrNbLifCrW5gH3RHx92JaVBYB7tvesfXFhpZLTsoBnfT/BPwxqouncNP7RH0AP1xf40HQJDE7okwoIfwEeoxKlNF/DfyH+mJ65Mbv7hpwM9cz+I+RMk4cOLuaXIVNSebKI5kmw+XPBb01ENUqKgNhNh/EYHoVp9oekTyxFx6qvdIzKWXvJYA2AAMAnlJOJOJLw0J2Rjd2yI4fwlO+rAMrqVVkYEGQS0xfkQfgMTpwrcaoPrhHluHPVq0mSpTWqWDBEtoSJm3MDdRe4nnF7LgSW5HmD/ALfTCYt8kTgA67Htp6pmsDlXnyLKQVAb1GCsnklqCw0mxNtvyw1OWYElYMj3f73Pnja8OZkKFoLHcAGBO0be48rdcZuO5w1RMLUtYUVK01C1WMmFIm3M9P496ji/Cgj6qYsV1R9RjXD0y32kHWVVFNmIALCwhtiD4jy2w5zlMgMQshhOq5tziNuWNLnOgkABuxr2ruE0hVKtlJAO4OORlLXED3/ljrM8XAYLo23Av/FsD1867H7tSsc5n5Y9JvE5hQcGDYo2hSVbC/PEq0YYOpKkXkEg/EYXlq3Nh7lH6YlptXMDWJ8wv6YNO3tLQXa8JV5gnUTbxfXDjg+SakCp8jfzn9MK6VB2MO7W6WHyw34fQ0Fl8lP+bGbFOJZRK2YIVIrVw7NlaZAUE95U3v8AjPmMQ5ziLK4FSqyA7QCq+csB+dsL8nntDVQ8lC7aSBJB1tqBAvfecKu0fGS6aUlVEkl/xHYACSYuefPbGINc99Wq5PmOiZ8a45lqSa9a13PsorBjPVjcAecYpPE85ms2r1HP3VMrKqQFXUYWFmT639cWPsz2NTMUFqtXZNTMoVU1Rpm5M7H3XIwyb+T2iGg5mpJgSKQjc855H6/D0Yoo4e09SouI2zV5+6rXZPs5SrKalZi0GBTRoNubcwDyAjrOOO1GXoUqoSgpRl9oSxGwIuxN/wBcWf8A8OaJaPtVQNMCaQ+Mg7Ymb+S8G5zRJ/7X/wDeCQTJnL9Oiph5Iojbj7699qjHNyL89/gQRvzxHVzKlkVmcU4BqFI1HewkgdBe15vhpxTgiUK1WgTrKRpaIksFNxJGzfI4ccM7ALWpUX+0MpqU1eDSkDVynWOmNfGBBCyPw5ZTjsdQuaXZ3J1KKtTpuVYSH1MHG4MiShIIPLFVzPC9Ffuqb94dShCpiS0QN7MCYN9xi8N/J0mkf8zVNyAO7G9ybF4Gx3jEFb+T6mrhftL+f3O2/wC/fbljHGHREkvsK7BC7c15/hKOH8VZandZtmlfCKhPjpkHZj+JfM3HUjFlTjFOkSXrI379F118t0Hhf1gWwJ/4bE+Jc0rTzNIj/wBxxUM7kjTqVKZYHQ7ISBzBI54UxNJsGuvT+FrEMT2/8brobar1HI5g1aYEKgPsldOpYH4xpKqx6RiDiT0qA11HSmCPFT1X1XuALtPMBced5jjubLOe87vXIOjwg+/f588B0chNyZJPi6/7+uObh9LcfJYDI5hoBWmp2zVQadKj3ici5K+sAGSPUg4EbtPXLB1WjSZRClFJaPe0HlZpwvo5IbAfTB6UIMEANzA398YDnRM2CU5nGygM0a1Ry7VKhZok6onpYQMCZii+xZyP6xI/3xZqHD5EsT6D88cVsiDYCB5n9b4kMa0GkeC4qsCk17kR5nHfe109mo49GOHNVFWVAnkL2xLRyCwWabeyLXP1xU4plW4I8F3JKKPaLMrbvSb7Mqn5xPzwZlO08VJq01I5EEwp6xc/XEtXgoFyNMgmJnYTyxX8zR0ttYjDsZh5rpo8NPZITIzmr5lKYrDXTaQ152/X8sc/8Kgy3i262HPnyttih5TiNWgxNGoyybgbH3EQT7sWDh/abM6SdSuVEkPTXbqCukz5HGOTATMNscK9VRs4OhCstPh6i4II5Wwp43xnu2alRC6lEO7AaVJ5RsW9beR5cU+09QHx0abXuQSs/MjFczuaDVSVU6i2oDeDvPn647DYJ2fNNqFUvAND1TXM8ef7qpSpilUC6Gf2hViDMMscgeokYsfBeP08zTYuAr0xLiYUjkwnztB2JF74plfN1Kv87VqPpM+JyRqO5g2HMY32dr0qebJrGE0sNpBPIMINpE+oGN+IwjHRZgNRtXss4lIdlXpTFQAxI0gTqO0cvX9cU/ifaKo50K+lZYQpiQP2j5jp1jDSrw/L1dLHNhEuSi1VgsTLGSTE2nniv8ZoZUENlixAWDeVJvcavFOw2jGHCwxh+xPhst0TgHgVeqUwL2xqjnKiArSc00qNpaDAkc/L1GNqu48vyxyAA9CBbWtvePnj1iARqlxTKboNvyQiuG8FZm2Pr1/3w6pcLg/x8AOeHZoNJWIWABcz6yCNsDMSHCO7OrDwauXW/Men0x4r8Y+Q6FQbCANUtfKknSixJuTv7sE5PKBYBAY9B+uDm7udGtNUwRqEz0jGnRUG4HMDmY3xL4h5FKgjatfZ4jwR/ajEfEARWNgPu02vzbBOWZSoIvMbzOIs1Smq0z7C7n+tjmu3tWhFP0QmdpGrUNFFhtTsWFifEYk9F/Me9VxHKd269749IuDvfzXqediIuOthybD7U6kxq1gHqZBgedj8MLe14CMqWmNgb+U+429caInHOGqgOZ+QjT9Nq0/yeD/kqcahFWpMbejdRB+WLEynx2qbg2O+237vv64rf8n18mo0zFdtmiLK033vFsWOoPE0U2IJksrCdo2JmBv8xja8arzZdJHd591GakE+KqNpAAIHOJ0nboDg/LqdIux5+Lf6DA1FTIJSsbE3cGJJEQT0gziKpT3+6rbyPEvWbDVAM9MLlUrVG7TIP+IV9QmVWPXu0/Q4uPZdj9ly3tR3K/1f98VHthV0Vq3hbU6oRtIISNwbXjaZgjzxZ+yrH7LlbEg04LahAuxiNz0thuRWzEEljLHL7BM/ECb1gNU+yGBE/EDl88c13OojVVF7Qkg2Bt5D3dMaemBrIkGbxVgXm7dNvOwxJWWSfDU5ew4EiB1I87Y5Y13lSbglzB/EI39wx452kvm80onV3raYPVjIiLkyBbHr9FI1EhwSfxMGNgL2n+BjyvOmOKVbT9+d/NXF/ey4TNQJW7B6Zj2fceiQZqnUQQ2xtP5XH0wfwNtRWmvtmeVzE2vzjDbtRllXLzcsXF/Lp8Y+GEFCl3j01y4K1JJ1aiNiSDsNMLE73G98KyUPjJWx0QnYHO0q+7lv0Vro5AixBtv673PwtgmrQ0UqjKwQqpaWE3AmPft6nngccPzRpH/mlJI2KWiLw+/vjC6pwTMvTE1FcU791O0crCHIFr+Yx54aHm3PG/b9ws7QA6lYcpULU6bFAruoJA5Tz8p3wJxDKAsAbKOc3xnD+9emrrmtSnb7hQRBiJncbYJ9nUalR3HTSoHIdJmfPGasjzlIvpr9wge1JniQtJdRPP44YZDJsql3iY8Mmw/KcAZnNgainhP8SIiOt8B1+LVGSAwJECT+Zxt4L3jQV1vdTc8BM85xKgijVJYzYm88wf0xWeIZ4OfAlp3vHz3xsU6lVvZLkbTYDz643WpQdJbU3MD2R6kXON0MMcR3s96zuzPQVOlNwR5sdh6dTgvL0yVKoSEm52LHyHIYN4bwVqhkCQBJYjwqOgA3PkPlhz9gRQBDT7N4LSf2VFp2HlPM2w8s4GipHh61KSpl9ThYuSByIAwLSyv39Ro8KkgfL9Di+5DhYy6qGX76qxGmQdK7SfQSSepA64pCCHrHzgekT+Z+OEEhyOA7PVOynyt8UGu7ecE++/54GyZjMJa2uLidzH54LVCCx5R9AD9Djnh3Czmaz0gfGVdk82UagPfcfDHpCuEO5YpD/wApPamuYyGk+xY/u/A77H64Fz6FQDpgREgRfp8vni5cBopnMlTYCai+CqALyIuPPZxO8kYr3G8qO+o0D4Q1SCR0ZgvqCINjscee2Qh+Vy9CJzasJJTgHxSARIPI7/L9MNOHdl8zmqVN6KppGzl1AttaSw+GHHb7KhcvQKqFCllWGBBUBY9m0Db34sfY1FSnVyp3y1VtHU06g7ymZF9mO3TFTIcmZJPMXChzu/NAV9dEkVVKufZJjQ07w23nBI25YqVfPEsFI0qrsxhpOogBtLE2Bjqdzczj0XMCvUFZGp03Tu4Ve8OpnABB9kAeo5jFHq8PCvqrBl1CCrC56wNIPvnGBjGRklTt0miM4FUVhCaYG4VpPnuN+t46Yl4krBCF1NTMncMZjwggkmLco5dMKKNaqs/ZmokLYKIki+6xqPO5xFm+Id6ZdUDASSqECRyvN5i+OEBz5ht5lMXU2lYuE5dyoY0yAT4mJkkja0XERcYjzrjvTb8Cj5vhZwfi60ivgYArDFWmL+1pAgE23N7nDJanfOWSSNKiSPN8RliLHEkafz4q2HeCUFxSlqqFVkku1gJJOo7ACbWvhbmaFSmwqgsaisdUiCOYMG8+fngziPF6lKtWFElWIIZ7G2snw2sR1k7mwgYRLmD3dSXZmZhuSWP7UnpEDzxqjifQdfTTsKY4gZ8pGi9G/k3p6sqxCTGZJ39maaSRfzOLVVyhLMdAm0bgnYXOrYdPKceNcMYaGguunxNDW90c4xcKXYSq6KTmNDEAx4mjn1HXGsgWpSwxlxfnoEmtD1V0XKsrSE1dCKjD1MFiOZwWmojxLpPrOPN//gKtOk128joYj/N+ovvjF7APpJOZaR+Huj8vHsOuAQFPgw/7fQqDty0Z2sIn/lwb8iCL+sc/Pzxbux1GcplG0zpQjVNx4jMfL+AJr1HsS1PUq1SzGJYUiQVNyvtbH13HlgTNdgnWyZhrCY0ez5Eh/wAsAG7BVZHRPa1maq50V6Icu/7I9qRvAsb+1c+VsQvkyST3UmdzUNxsOdzAG+PPX/k7qSo+0TIkxSkjePxwduuCV/kxflmh/hEf+/HEDqk4MP8At9CvQu50wADb1P648Y7T0wubzJ1eIViRM35xbaJEelsQcY4a1Cq1Ko0sjadzBBggieRGMocMggtDT7KqTc23NoA3nywhpmpK2xRNg+bPdjzH40UWfqZip/OhgtpkQPmZOG3A8n3cOViRuRcD9Y6YJPDSYdz3jb/ug++7HzPwwauXYzrYX6b/AMemPPkxDTHlFVzQllMlACgF1WbvGABJQcup88EVK2lSrToIIJBjSOsjb1xFro0hLN8cDVOKd4lRVUTEi1mXY84ttjKGudVDQeHiok13piQtCmFRdKjaL+e+5OFea4pIMn3GL3v0wDR4i7KoAaQII38gB6WHuxwKOr24I6Xj4C5xojw+UkybqZfY0QGdBb2L9Rf89vXB1Aqlyurkqg9N9thtcDBCZYsdFKkWJ5xb1j8yfdgkcOVB43FSszAKieLnsffuBEXxsMgcK/8AUojo2UvqNUdYYilSm99K89zcnY/DFn4L2doqAzHvNVwFI0+pvcWgcj0wHxKg9BEVwGrVSCKY8RTYCAAQZiIn8NpvibgnZzNhtZd6WoQ0sGbf8KiyfEERtg18vRBzxyU2dVlrKoLPVY+Clq0ovQuFgm14PIH3tOH5RKdQM4etVJg1AsIh56ZhYHlJ3gY5pJlcoDpvVMhjqD1W6yZAQWM+yJxFU4w+Y+6orpDDk3iAHNnBhRPJQT0OJOICUkuXOfzn37MsEU1CHnLGTHre/mRjz/ifDKyV6lFTrqRMLawphiIOxA5dbXx6BUoUctTNSq0IlywGmWIstNep37wyehG4qPBuNMXzNf7K7vVPhYTpRS0kAx5KP7OKYcOaHP7vRMHM251Q8UkRHWl94HBOsjUCJXSgBvysb+WCezGZNPiFFlEkVDIHQpB+Ak+7B3HqeYrssZfRUvzLMymSF0zpgA8hMDEWQ4ZmDpNqT7zAVhuDeJ2nHoGdpj5BZ24d5crfwfg9bL5nMNTemtLMS1JtQOlg0hWU+RbaYK4ziGUWrxaiHdT3VANVI8PiGqDzgy6HFZHCDqHe1XJ/FEyOhE7j0wxyvY2Tq1u4a2sbFenPGTiNN2ddtldsJGym7eZZRSAFRH8Yghlm4IOoDn7N9sNDxLLU8yay1kH3IpESSCUIKMYk7SL9bHC+v2CDDnfnM/LEJ7AVQsBw587W5Rff1xNmQNy2aTPFkXRRua7S5V2DPVOpTqHdq0yLbkC3vvN8B5ntVRcMrrWrS0iWCgW5AT5xM+uIMl2fpq4SopWpNi2x/jqJGLLS4EFOk00Eg+CPbgT4XmFbezfTHXHy1TfK3UlVPI0KZMjLm9tTTqv+8I+mDBkxUqEa1Yiwps8GI9Lnztix1OGELOg1Eb2qdSNajpIlWA9+O2oZaugUAU2A0i0EeV9/cZ9MIXg7olzCNAqjmuDhNJaVkWBmN9vPDPhgYM8wLKQFiIlvPBf/ABerlXFLM01NP2RWFgVgRIMgtvax9ea3tDpGZYoFKMiMpUyCDquI5TOJysc5tEoRVm2SzinA6zV3YL4dRi69T1OIf+A1RtTHvI/XGYzG8AgVakQCbK7Ts7mwxI0bQRqsR0w8yfEuIUkCKFKqIUNpYgDYapBIAtjMZhQ4lO00Kqx2rK3EuIPutE+qKfqTgf7bxASFSkAd4SmJ+GMxmCnzt+keS0M5xGQdFKeXgp2/1x3UzfEWMstE87ohn+JxmMwLKOdv0jyXFOpxBTqVaQPlTp29LYIXiXFDvUA9FpfpjWMwLKOZv0jySXPcHzdar3tY62teVm3kIAA6DBNLh1RSpFJtSmVPeIB5ggzMjGYzAc3ONSlc6zZCMq/aD/QqP7YwMuUzHOmPQOB+uMxmIjDRgaBNn7F2nD6hW9ASd/vBOORwgwFFFx5iok+4mTjMZjuCBzPmhmvku24S0QEcDeAyX8pnbBNHLkf0DmOtRBPqBf541jMd8O0jVHN2LlnqMxDUmVOa0nRZjqdz75wblc+aYijkwrdWdeXvJPvONYzFvh2AKZdZ2Q9OvmBmRmDQLMNwaiXkRvFrfTljOM57NV0WktJqaTLnvUJYbxyIv0OMxmA2MJ8reihytGoNIeg8ARpR0AjluZ26YK1VVtSy/dIRdVNMkkTdifaEkmDjMZhOG0bI0CdQoqdTNf0gdx3moiaRBHQhpv8A6bYOznEq7gqMswUmYNdT7ha3u9Os5jMcWAhENbd0l2Z+0NBFCGD6p7xTsAAOVrfM46SnXVta0WBmTNVTvy9MZjMDIAKCoHdiLzmYq1I1ZQ6l2YV1B9I0wRgXK1M1TnRSKkmTFUAH1Gx9+MxmF4TTqlpvRN34zmGWHyqk8yKiwT6GcSp2grnfKf8A5h+mMxmDlSGNnT3/ACgeKcRq1lCnKgEbN3q+/lsenpjeS4lmQpRqCso9nU4JEefP13xmMwTEN0CG1VIqlxTMg/zQK9DUn0gm/wAZxDnM5UqSGyqeveX+Ig4zGYUR3uV1NB29/wAofL1MwFKaFambaKhDr8+WAs9kajOGFJEGkKFpkBRBY7T543jMM2OzVoZg3UBf/9k="/>
          <p:cNvSpPr>
            <a:spLocks noChangeAspect="1" noChangeArrowheads="1"/>
          </p:cNvSpPr>
          <p:nvPr/>
        </p:nvSpPr>
        <p:spPr bwMode="auto">
          <a:xfrm>
            <a:off x="155575" y="-1905000"/>
            <a:ext cx="7153275" cy="397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data:image/jpeg;base64,/9j/4AAQSkZJRgABAQAAAQABAAD/2wCEAAkGBxQTEhUUExQWFhUXGCAaFxgYFyAcHBwcHRwcHx0fHyAdICggHxolIB0aITEiJSorLi4uGh8zODMtNygtLisBCgoKDg0OGxAQGzcmICYvLCwsNDQ0Ny80LCwsLCwsLCwsLSwyLCwsLC80LCwsLDQsLCwsLCwsLCw0LywsLCwsLP/AABEIAKcBLQMBIgACEQEDEQH/xAAbAAACAgMBAAAAAAAAAAAAAAAEBQMGAAECB//EAEoQAAIBAgQDBQUFAwoEBAcAAAECEQMhAAQSMQVBUQYTImFxMoGRobEUI0LB0VJi8AczQ3KCkpOy4fEVJGNzF1OiwhYlNIOj0uL/xAAZAQADAQEBAAAAAAAAAAAAAAABAgMEAAX/xAAzEQABBAAEAwYGAQQDAAAAAAABAAIDEQQSITETQVFhcYGRobEUIlLB0fDhBTJCUyMz8f/aAAwDAQACEQMRAD8AunCuF06lN6j62bvqg/nHFg3QMMbzXBaYPh1x/wBxvnecGdmKo7lxIkV6n+bBtalIJi+PPY26ta3uNmikNHh9Bm0sKiN/3Xj5tjqtwIie7Lm//mMfrfnjnihMyLHYefXE+X4gwIJbxfxbGgwA8lETO2JSw0YJVmqKRz7wkevPGV+GvaatQ+Qcgx7t8Pc7lBWTWoAYGGiIP+mElSqaelSLxB6GLYQ4dh2C7ivHNRDJpJDPVB/7pH1OJk4Wn7Vb3VT+uJaWcD2iCNvDP0wflAh/Cs+mO+H0ukOO7qlr8NpjnX/xW/XCl81SXV3n2hCpsGd/FeBHKb/W+LPn84neJl6TxVYwSKYIUQTctYGBOx90zjnL5OpUrPl3716ZU6q7wGiIimAoCKWkTuwnpOF4bRyTiR/1KtUtFRC6faDHteMwD/WLBdr74hy2hyfFmQBzDF1+NIt8DizBaTipmRl07ugzBKYoiamkLpcsBIgydiIjmMbyWYq5yjqplQwIVyfCqEjUdCgSYUi7EieUY6m9EQ9/1Ko0GArKtWowpv4Qy12lW5GGghTtcc98PKnBlAJ76sAN5rG3xGGHGeAMNFPLU6Wlj42q0xUPmWZ7DyCjrtjz7tWzLVbLCo706B0jVAkiJsOQJMAzCjfAytKqwyOJonROOJoe615avUqaWhz3moAAT0A6YV0c3X0sTUfwmJ184kecRziMC9nsgczUNLvDTUgs8XnQJgLIBbpJ64t1HsFSAkVq4kG/cgR6iZHvwj42hbosQxjaebPdfgoanZ3OqNTZpNIFyDVIECTMU+mJz2bzulmOapBVOliXqCDbeU8x8cXBlEVKc1QrggqVFiwAOk9DM87z6YkCIJRhUNPWxKkDT4iQeclJ1G+09NIxOh0WT4uXs8h+FRKvZrPBtJzSC/7VWPee7ge/88bp9nc7rCHM0tZ2DPVUmxNvBeyt8Di4ZdBpamXqlCu5UauQkOOcwYIJmfTEjsjIWc1JGkBgkMps4IHWQJtFo2Bwoq9k3xcvZ5D8Knf/AA7nQHnMUYVdTfeVRC+K/sbeFvhhfxnIZrLvTR6hY1fYFOqxnYRJA6jHo7umot49MKpAAiKbPFwZ3aZ8hyxXe0XAUzK0gtVqYoq2maerwkgqAQwsoAA3MehOGodFSDFnOOJVa8h002Cq/CDVq1gpNbQs954zaxj3yI+OLDk+H0qphKlRj075resG2EnEezNXLUqlWlmtWj2woZJBbTY6iGvy8/PFVo5pqbB0co63DA3H8dOeLMDKqlplg44dLHIABpW1nfn6K5ZyErGmpqGFkzWaAdUEsZsoj1JI64OPDyVLU0zLxzNRkWfVyJ9046y3Fcu7062YSsa1QKVZB3SKCPww4J3MsTPSNsWPPdlKbnVT8DQTLaqhm8HxsRvFo2nnEVpn0hePmf8AUVTeFKakipqU8hTq1ajiN9QTVHrbElQ/eCmtOu17l6jpK9VDMtvM7dMPsz2czDUAKj03qqy6GVArKuvxbQrAA6hIBF+uC83UNKpSytQs4cKyV2uyMGCkSuk81AaZGu847K2tgu4j/qPmlR4Wpgo7HlAzGq/Te+OG4YAb94P/ALjj/wB2J+1mTGqiK6PVLWWvTUBww3UrBDg7gWO4ud7Jw+hTFJe7gqQCCZ6fvEkDy5Ydoj+lIXScnqptkByNT/Eb9cQmgvWp696/64tmYyCMZMDyFh75thVn6FJAZqSeWkA+7FRFEf8AH0SGWUf5eqUfZE/bqf4j/rjn7In/AJlX3VGxtb+zqPoBP54Jp8OrHZG95Aw/w0fRL8RL9RQncLPt1f8AEP6429BetX/Eb8jgirwupF9NuWqT8sSU8kYG0+mGGGi+kLviJfqKCGTHWp/iP+uB86TTqaQXjQDBdjeWB3PkMOvs4Xn8N/rhVxGDUn9xd/V8YMfG2OOwFswMj3y042mU6Q5B/pXkT+8dvPHVCpWqWR4UmJP1Iv8ALGsnQ1o5LR99Ut/axPlqei4jbBw5pgHYFCb+896Iy3B7g1KneR7um+O89wwGYsSJB8x8r/pjdPPD+kXluMGZXPI5gE36jFDnBtcMpFJTw/OtSXxKSs79fPbBNStl6lzY+8H4xGGyZcDwqJXYj1/PAuY4YhjTAI5EYfiN56JSwjZK/sIFwSw5Hn74+uC8tRP4o9TiKtwmLibdGGCcvkV3aSfO354fMK3UwNdlvL5UBiwKAkySN+Q39APhhpTPmP72BkoUv2T588SCjT/Zn0GJPKs1qnZgRHURgXhuQp0E0UxCzJ8zAEnzsMSAILQcTIqxYH54gRaotk4o/bjsiaxOZoian9In7UCAw/eAAEc4673o0x0xDXqCmrOQYUEmBJtvtgFpCrHK6M2w0V4nwPhet6n3xpFabOCFLElRcC4gxN/I4uPDOx1WrTWonEK2lhIlWB3I5VcEZjInMOalHJtSao96xdhZgQ2pCADTInVB52k4snAq+YVzRr0aVMLTBptRnRAOkrfYjw26HDuIcdErJXsFg+x91552j4Hn8sw01sxWQidaGpAPMEBjHK/nhGnEs0LGvXU+dRx+ePeC+Ic7lUqqFq00qLvDgMJ6354mSFtj/qFAB7AfT+F47ROcbLVswuaq6aTKrffPqMkC145jn1wIvEs5JjMV/dUc/Q4d8f4MgzzZdKhpUqrKSi02gbEAAWYSTBFh7semcO4XRokmlSRCQASqgEx1wBS0S4yNrbDQb1GlVtptrzXkGUzPEarqlOpmizGB46kD1OwHni3r2R4jb/5g0/8AcqY9Ak4Xcfz/AHGXqVLggQsQTqY6VgGxMkWw4AWGTGueRlaB4A+4XmPGsrWCVRUz4qimQr0zUqSSSQAAwhiCpPunCfs/2aqZ6sVp2QR3jn2V/Vj0xY6nCWL6M1Sq0wwasVpaXquxnxE7ALsEEdb3xduxVZDQC0aPdUlsJeXLcy4ixO8k/LFWFoHas808jwGnbfQAeybZXIpTpLRVZpooQBr2Ai87zibHZxmOtRUVRwNzGIXzI5DV6CcEMvl9MaLHpigyhDVBVVqPYoumQfEeYMi17ggYw5Nz7Tgen8DBZRj+L4YjGW639ThuIRsuyDmgDlKQ9pyx/rfpjlXpj2KRPnp/WcMu5A2VQf6uNMz8gPh/rgZ3HmiGBBq9T8KQPIKPriOrl6pvpn+0MNUVvLEgn1PwwQ5KQq3mKFXkp+OOXo1LSj/3ScWNnfko/vf6Ygc1zsUX3E4q2SgkLVVquWctIRo8wR/Awo4khWrDA/za/V8Xc5aqfaqk+gMfkMVPtJR05iP+kp/9VTGD+pPuHyWz+ntqbzTHgmWDUGP/AFqnKfxYn/4e3T5Yk7LyaLQP6ap/mw2KN0HwwI3U0dwSysBee9IG4dUPL4m3547pcGY/jj0w+E9B8MSKfIYsJTyUuEEqXhxH9I3zxPTyzc3J6WM4Ob0xzMCTbzOFMiOQIRsgpMksTghFUWC/HENXi1BSZqpI5Az9JwvqdrcqDGsn0U47MuoBOgOgHxxIqDoPhhCvazLEwGc/2f8AXHbdpKfJap9FHxudsKXdi7ROtIxmK5W7TFTDUgvQO8H1spxw3anpTHpqb8kxOz0RsKw1HCgsSABzO2Nrin5ntW7KQMsSYP4iQIE38GJ6HaCrUd0p0QpEb6mgGbgAARbeemFJf0T6UrWox2BikVe0NT7wvUpqtKoEYhD4WI5CST+ITfZuWDcjxuvU9ipQq3gRubm1mtMWkYJa+tklhWojG8Vap2wVJFVFUjeKqn5GPrifL9rKTjwpVPkqq23oxxIsf0XWEzzHDVfMUqx3pBwP7YA68hPLnhgMVbMdsFQmaNWOW0n3TiCr21Orw5d9/wARIPwCnBDH9FxKuGI6tMEqSAdJ1CeRgifW5xVD23jfLsP7d/8ALgxO2FFh7NUH9nSD85j4xhsjwhYVjR8Y1UAgHc7e7+BisDtaD7FCox8yAPiJ/wBcDZrtRXtpoop1QNTE/hY7COQJxRrHpSWq3lsbDYojcfzpnZfNaX5tOAj2izs+2QZ/YT/9cMIn9V2YL0knHOrFHy/aTOQAUpE9WGm3uaJxPR7VVjvl0YjmtQx/lP1w2V4RDgrelSSRBt1H0+H0xIMUdePZuq1RaSKpBE6V1ESgi7GBsdxhbxbOVF8OZzTEmZpowkbxIUAcuYGDTuaGYL0DNcRo0zD1UU9Cwn4b4gXjWXbatT9CwH1x5G2bkwlLTtJPiPqJgfLHdXLDSCyuxPUgD4dMAkDmhmpen8S7WZahIaprYfgpwx9/IehOK5T7f1tRJy66W9gaiGA87Hy9MVOjUdI001QecNa3z5264lDkwvfnylQOfpv78TLigXKyN2/rn2aFNRInUxJifcB64CbtzmxMmje4ASY8hD/XCh69EAB21kGCYk/l8fLGqXEaYjRSZlPIWI+Wxwwc5DMVZsn2yzZGopRcHYQVI/8AVgDinFXr1dbqqnQogGdi/Xnf6YWZTPOCNWWltUghitukCxM4Mr5o1ahZkKHQo0kybFt7b/pjJiiSzVbcBfG80XlsxThxUeqsVXsuqLv5GLCTjK+XoM0CtykGpqT5sv1PLE+XpkK7aoBqONv3jgfNU13ISOZ9o79Bh2TEAKM3/Y7vU+UpKCQmaFhMCtpttuSAfccEJnCtvtR/x0bl6zhUMtPspNrSNPy/XHa8GcGNK/P874JxASi05qHVIbNqIvJqzI8th8MD1xlhdq/eGdhqc/oMKK9ApWKFZGmBAtrC6iA3OwNsRvmaU+HULeAxEk8r3F8EyuGtJCF1xZe+KrSptTQC+ppZtrkLt8cCrwsXkbDn/tgqhmqDAM1SohmNJkmbTty33jbBBrZfVHfkXvuZvHMQOvpibpJCupJvsYJHdyfST9MNMtm82g0q1hsCq/pOGOW7ttI1gETGppNrGFTc+W9xAxJlM5lEDOH1uJEFG1BgP2NwtomPfgcV/IJspKAp5jNyAapTUQLAKSdgJUY21XMMpY1mKLcsyrFucxe4jqcAmvmTTYNqBdtchSGB6gjYmflhedKOpqCQzDWrLYKDJI85iw5Tixa+rJTtZZq0zXjdV2CGurd5KFTTGi/hiwB8/wCDiLKVe8m7/wD0bDdgCyahIvFpA9597HNcHpjUFCeLmEEgFY8J908r4iq0ighfD4CoERY2J3ub/PE2zsf/AGlWGVm/skPCmWKpqjVqy7KhYE+IKNMekQOmF2gghoK7Qb7xyPXDhggAQqqhUjWSxk7eyFN7+QGCMyhbS/dUqiiQFAdFOpSZLkLBGkR1nGm61Ca2k8kLlMqKyaaYDVFEsTPn5Y3V4aZlqZQ9V329RgyvwfL94RTFZXC6jSdQ0g81IdSRF4uTynHSZR6arVoa6uolfu2LiCDurKWVgQLEdfXESTyKiYOYK4AqqD94+mPxknbaQ3u64Ko8XqAQVpMYIuDy/qt+QwLR4izG6J0IZRM7ctr4i+0FTTOlZEmSTeRBmN8M0SKJCLbjqEg1MsxebRUIHoFZTy88S0uMgmVyhK+dY7+un5YiWr3yg0wEqUmioG2YnWRp6AhCPVvKcC8I4g1TTFNW8QJa4AEkEMZgC4M+QxxkkA2TCJztkZmc5mmchCKKRACCYHmSJnz3wHoqU2LtUqT3mrwyTCg6n6SASIHJvLEnF88Ay6vbSQrIsTIMgq4KyGif4OO24xOXcugbTS0QJWDUkFjAabBTBIvMbYAMli0wgdoeShqcJYsW1nSbzqYNB6mYvJv5nG3qvRFNUrEqDB1FHCzZbmYE+eN5vI5oU370laek1FDMjBtMGISbeIHkLbWGI8vk6IUd9pVmClDqhTKBiAW5gMhjq/lh2B25clMTua2mbzIHhrKVnROlWOwNiFPI7z0w0ynFM+CSWRgB+JE6H9kAjrfphLSetRq1hSAgEuVYyCoFiL38JBkeW+CKmVzuswtSELWuUJMkja+oEgSBYgWwSX3um4LlvO1qgc92XNQLorOjsAxWFA8O4ULvz1dbkfIUkOpWGltYEddSyBMC8g4bZvh4qLqelXXvpLEgBaTSBLgESIk8uVsJvswaowNRSrgam2IOqIA3MFRcdcM7XRcYmkb0UYuWpLcTMbKCSfh+uOdSxOioL8+dvM/riJ8vWpUFJ0ssgJJAcSoMFQTa1pP6DrLcUpwWIKkiFsGCsBvuC0km3KOeJZSpcF/RdIhqeEKyg+sn5C3lGCl4CBBJRSxhSwmTvaWgnEmY4ugUNrQstlRSy96ryrMQywpEAjSTBnCh8+vdiktNiKdQtSYtBCmoDEXvAix3J9/ZXdyIicdAjMxw6HUVWvBC3CyPQY4ThwR9FNPGRIHeQT7idtsR0uLzqdqCs4kFpaVmyN7RNjAMj3icMcl929PvaKSKYAqa7szA6JMxFgD6H0xxzAaruEUGlGpqNOrWCNpMr15/GPjbEtGmAfC+saFv0u1r/wAXwfla1Mko9Kk2aEKuxGpRDFjfmrcunXEOaq0jVY0YKaF2XTeWkQQL7YhiL4Z0WvAiph3FMDIoVXVdRV3OmQBCuSZnyBxxxPMrTIFIILEsIuLSCL3i0jngJ0OqpDESzqbxYkgj3icdV+KV9HdFaZWIuhn4qRibC0gBJK0Z3d6Fq5sVVpCq7wmouFIHhgkEbamkAe7ruVluOV/51pIpCaiotyoIEtq5k9LWPQ4iXiiQNeTok7SrFdvcT8TiCnxeixdKlEU0KmNGpmYg2BMn3mMXoOFUlFClNnM3TzNJCe98LTI0d4+oEGYKgEEAHqD5474lm3hKb0xEl0DEQW1ezqDlYEnobeeB5y1SnpbvQKfiCIy2LG8yoM2HW3TBeTrUP5otW0MwdkcIVk+IHwgN7SgRPuvhraNKVS8aUfD7IejWoVKIYstJzJKoIgBj+IySYAsI3xIKdJChr9yq6ToFNtVTSRZjoBJBG8kfPCbjdahTkUHqOzMWYVKcBfQMJJNuu3PBVfPU5V6+TQFiqs/j3UC8EgExe28DDhoQdHpew5fu6ZcX4OVr91Roz4EaVPNnYEknrpEQOWF2YpqKoprrao6eJqdUMZE6g0rIjSZG8c8EZ3I0arqUYCoWKlizCajhGQydQAJLWsZB8gUvcKlSFrgkNpYspUQ1tUqTa+1sFoB0CEdN+a+79pMcjxuGU1DUUWbSYIIHSFmJCwfI4h4lXStphiqAAaiCQCVUQ2xEaTsCD7owVW4aKxCitQV1LKfvHJMAG2sm25BBgyemJqXY+uoqCUYOsSWIiCDIi3IY45bVWEUT+f31XLcVq0y6d4GGmKboi76VKGDyix3viDiWbXMDwIWrayVYKdWnoIbcGLRyxlTsu6wtStTUQSAW8XmbgWnedoJwXm+zdVwGL00ICgMtlIVYk23MA6v9MI1sbNt+xE/NQHjaTZ3MVWKhqZRtMQAV1EkwxDGbi0g8hibhNW1Sk9VkWsJDAsQh28QEjSZgz1Fxh3xPhFat3JNSm9TQRLMPFckFQqiRE/D1wI3Z6uaupfswdFClacgi0CdxqI5xghwqrTaa0K+/73BCrQ7mrTVq4bUn87TLfdsRYSAZCwvIb8oxxUCKQtQ0tTS7PRVHUEgBQdMEaSCWA3Bwe/AMy12Sk0n2gzato5eHYdJxw/Z+vY6EUrPi8Wok8ydMn4YOcdVM1W3ft7LfCxq0qBS0hlMkqOYEeIiZgn3464VVpOtSArFWBBKARe4AM2gfM4Ydl6QSpVBj26ZETaSZFwLThB2b4ewqB1pLU0G6vtsQIsehwl81zWWNV3WqvQzmYFKVDGYUA2lSPrFuuOqPG6gaDUEHxGEVZIH4iACQSLqDefKMcvwOqDqNNlBawGlo1EQANQ292Mrdn6vhKq0r+0EX0mahmD9TihrYpQxp1ulrhHHFoCEKkEwZEkcp1RIH6HElbitOqlUPTeaugd5TJYLpMkMCYtBNuXLEWX4Y/jSoDykU1DibmSA46+fPA9TLtQTxIquw1AETaSACpMTuZ8W42vgULTCMjUH98NfRHrnAJ1uai6XVlhhCkG4JtcLq2O2CclxYqWpmpTCtamalJW7qNJAsIJI8PTnbCFq9KV0Bx+0KkOvs7QIm8j0ON/bF0BApA7zXIAB2AFvZiJ5c998NzU+E/b98094pmMxQNNjmJQ6klAFC6fCJA8MExc9BfC/iVetSkvPj5iqHBsDfSTYaovawjbAQ4idAQ010pPseGEYksvOxJ5z78cUM7VYKFVIQdIEDrcBt564BATmOjr7ohM00OVJ0ag8M7ETYaeuqLddIPrgjhoYpUKmgFhjoqICdr6WYFug3G/vwDUaqzBmqjfSBqkAQdhtAkxjgM7LJqLcExN7kTAHXePLHWbQOSiBXv4bJrmKFTUzxpJYyEqKR4YUAKp1QqlhfryxzxaiuVZFnWGIcggAghiDYEzKlhccwRBwuhgxYOSQ0eGdRB9o2/gxjbJH4InUNTC/iNp6EYIJApI+RhNj7/dRrLnUfCgKySd9pgA2lpabbzzwUtdNOmFMhCSFGrlIkXBEHob3nBGS4c1ZtUg/h9mIgR138zg7O8LAQqqnvJ8o+UnE3StBolQJJ1SqhxNw5dWdSY1NMXAM26ERjlM4x0lqgtpJJNydRPPoDFsaocIqWDiBbfaBtN+Qw7ymQplVOoNMwoABIFjFpthnPYEpLjul3Bs6qPqqDVADJGkNqJvcqZN55bC+DmKFgKc6RTQXifxbkAAmIvgZs1TDqrUxBaBuLevKMTU3QnwDT4QCBcSGe48iIxnxLrZstuAsypxSoAoxa47x7Rt4jgSrREeE388OOGsO7Zf8AqPP984CzFKNtv4/1x5D5C126q+MFxKSZmlG8E8+eAWpyfYj3nfFjpIrAlRHmcQNkwPE15xdmLy6FIYeiQVqVhyjabH6zgV3cT4iZEH0BtfFgq5LUJmFwrzdMbA2B+ONkOJDtFF0ZCUVgzOWbxmRqFwSME5vi9R1CvJCoVWR+I2BJ5nTAk4J1gfs+V/8ATAVUVGlQsgnpa3OdsbGvB3SEO2WVKxcrpc6iZg8hTWFJ904M4XUV6bsaS1HVtRBBgqYBNiG1AjqbEwN5U1so1tUDp/AwVlVNKWWo6EiJViC077Y59V8pVY84FEbeBU2VyqHSgeXMkiIvonkdt125YY5XNVqVFdaZkBRv3r0wFvFjTIG3UbjCkPV51ahj9piwv6yMG0M5X06dFJxz1JFp/dIBxz3urYfvgkMZGpU5zuXqHVUXMPAjVqFSAeUnTbfbrh9k+4qAIucADCBSqCottgLvp9wwny+eTZ6JTzpmR6xuPicTjIpVUFGDgG4/EPUGCOe45Yg7EBv97aC7J0Kdp2XqAq0wU9m7wom0AmIucQZjKnLM1WpWNNnPtBidR3iNBj3kA+7CheG6PZqVFgcmI/O3uxJlOMZymY7w1ByWqNfzPiHuOGZPE7YpS1wU9LizlTGeRSq6jLCTM7eEAsOi9Rvh6KOcSC9clLGe6V5HqgLXHOBhGvaAn+eydB+pClTz66r3OH2U7Y5QgKyvRJG2jUPdokx7hhy1rtkc7glb06dKoznMquuoraS5MRJI0k6lEkm+1hg3gXDe5Z3pO/jgNswsTsBsLnAFDMcLSqahp1NQMhnDMPWNRPxwZk81w96jAGghP/mKU+DWG/W+JPicdnFV45qimedr1lRT4v5xBdRuXWLTPzODg9Y+XqsdfM4U8Vy1Du0KaGBrU1mnUYgkssiASOR+UYPr5XLJ7aUARv3la3/q8p38sS4L9s3ohxBV0hswmZ8LU2QkP4lXTpZYG4gmcR8U4R9qZWroSUBChCVB578zguicmzAj7HIn2ai+7bf8vPErDLKJZsmL7swPzJw5heRQdSXi86VXodnaDoGajUomSCr1CP8AMRI/jzwTQ7NZfkmr3u/0kfLDap2mydEe3TqP/wBBNQ+Psz6tgHP9tqhEZeiV/eq3PuVT9W92FMBvV5rvXcYrZ7NIFhcuL7nSJ+LtOBU7IEnxUdQGys66R1gKIH++/KujtLm6pLHMuCOSkKB/dgRgV83XqTqr1mHTvWI+uLthY3mfNLnddq7VuytSIFCnpE2D+Ii9p0gnc2np0GJst2fWkBqNFNpVmYx8Xj/bHnNWlUJs77ftE/ntiBeGTe56nFMsda+5/KQlx5r1UcKn2KtE+Sgfk04V8f4G0IKikiYBQ6bk8wQ2r0x5vVyInb5YkocQr07JWrIBtpqMAPnGGbFHdgJdVduFZKpT1sqkh2k6lGq3QTHPphwoAE6at+WlfyxSeHdt87TN6q1V6VFH+ZYb54s+Q/lLpG1agyfvUyHHwOkx8cLJho3G6RzFEZ1AUIAqAsLeE/PFWbK1FNEjVIdidIbw3uJiPgDj0Gl2nyVRQRXpweTAgj1DC2Oa32JUFTvUIkxpYNJNyoAJE+uOjgYwc0CSeSqmbKuDz6Ai/ptH8DAmUpQSIIAAjwxaW+Pr+mLNlO2/Dm3DJYnx0udreGRe955YB4znKVavroMrJ3aCVsJBeR8xiOKaGRUOxa8ACJvAozhifdt51ak/3jiOs0ypFjjrJZWs1Nu70gd7U8TH98/xtjrK8IeZesJ6U0LfMx9MeQ+EucSrucAShUgqVBgjbEWaqKAGPTb6/wAeeG9bgFMrLCofVlX6bfHAVfh2UWSKesAX0s5HvJYKMcIGjVxQz9EpzHEUAGqCOXL0wKMjXraiqimgBJdjpSBub3gdcMj2nytKAi0lPVRqj+6o+uNtxOjWDK2ZTS4hgrBBEc58R/tEjFWNEeoafK/4Rex9WRQS/LpkssgqM65qprWVElVWfEdNhYTE8/k3zWdoZklaJpGBMx44HQHbp9emKhxPiHeqqRIQ+AwJK3AE6Z2jre+GfZjP0p11qhQoDSp03UfzcC40qDqJmTPXGmaJ+TPRvz7uSiHBrt0w4XwaiwqOwZihgpeeZBJHWIhYwFwvhKZk1X7xaYXlEETIBabhQwg+u+DX41QVtdPNIlTbUskEdGWCPj8cDg95VFSg6a5n7lwSJF/AYbQel9zgMe6rdY71QGyQCostkEosyZimRJBDKJZRzgbMhn2lM257YPqcChO8oHvlOxAAIi2xjYjlBHTE+S4nTUGlmaQUA6tVNSLxEsu+x5eVsFVuCAAVaDnS15D6fmIUj1j0wznE7rnUdDp7KsVsk62K6SRYaYuOnn6YCbLzUMzbmAQfiMXSpUcKBVXUOYqqGDdDqSSY6mYxpMvRYgt3lMEX0uXQn330+gG2OEjgldEqh9ors1q722mCf9frggVcythUluhRZ/y4tNThAWIqUgrQQdEaue+oj54GzNGoikCmFXcVBLKAecgH5xiT5NdGDyCUM7VXK3D6hM1WJJ5EyfhjqlkNOwCjcyPhh5lsrzEvN9pPPYfs73MTGO80SYimzHl4YE+7niRxb7y/wgYe1JKlEkHwz/Z/UYFrZcHwlRI3GHv2SqQZ8O9lAH5Ygq5GYAU6uv8Ar+hw0eKaNLXGFyrNbLifCrW5gH3RHx92JaVBYB7tvesfXFhpZLTsoBnfT/BPwxqouncNP7RH0AP1xf40HQJDE7okwoIfwEeoxKlNF/DfyH+mJ65Mbv7hpwM9cz+I+RMk4cOLuaXIVNSebKI5kmw+XPBb01ENUqKgNhNh/EYHoVp9oekTyxFx6qvdIzKWXvJYA2AAMAnlJOJOJLw0J2Rjd2yI4fwlO+rAMrqVVkYEGQS0xfkQfgMTpwrcaoPrhHluHPVq0mSpTWqWDBEtoSJm3MDdRe4nnF7LgSW5HmD/ALfTCYt8kTgA67Htp6pmsDlXnyLKQVAb1GCsnklqCw0mxNtvyw1OWYElYMj3f73Pnja8OZkKFoLHcAGBO0be48rdcZuO5w1RMLUtYUVK01C1WMmFIm3M9P496ji/Cgj6qYsV1R9RjXD0y32kHWVVFNmIALCwhtiD4jy2w5zlMgMQshhOq5tziNuWNLnOgkABuxr2ruE0hVKtlJAO4OORlLXED3/ljrM8XAYLo23Av/FsD1867H7tSsc5n5Y9JvE5hQcGDYo2hSVbC/PEq0YYOpKkXkEg/EYXlq3Nh7lH6YlptXMDWJ8wv6YNO3tLQXa8JV5gnUTbxfXDjg+SakCp8jfzn9MK6VB2MO7W6WHyw34fQ0Fl8lP+bGbFOJZRK2YIVIrVw7NlaZAUE95U3v8AjPmMQ5ziLK4FSqyA7QCq+csB+dsL8nntDVQ8lC7aSBJB1tqBAvfecKu0fGS6aUlVEkl/xHYACSYuefPbGINc99Wq5PmOiZ8a45lqSa9a13PsorBjPVjcAecYpPE85ms2r1HP3VMrKqQFXUYWFmT639cWPsz2NTMUFqtXZNTMoVU1Rpm5M7H3XIwyb+T2iGg5mpJgSKQjc855H6/D0Yoo4e09SouI2zV5+6rXZPs5SrKalZi0GBTRoNubcwDyAjrOOO1GXoUqoSgpRl9oSxGwIuxN/wBcWf8A8OaJaPtVQNMCaQ+Mg7Ymb+S8G5zRJ/7X/wDeCQTJnL9Oiph5Iojbj7699qjHNyL89/gQRvzxHVzKlkVmcU4BqFI1HewkgdBe15vhpxTgiUK1WgTrKRpaIksFNxJGzfI4ccM7ALWpUX+0MpqU1eDSkDVynWOmNfGBBCyPw5ZTjsdQuaXZ3J1KKtTpuVYSH1MHG4MiShIIPLFVzPC9Ffuqb94dShCpiS0QN7MCYN9xi8N/J0mkf8zVNyAO7G9ybF4Gx3jEFb+T6mrhftL+f3O2/wC/fbljHGHREkvsK7BC7c15/hKOH8VZandZtmlfCKhPjpkHZj+JfM3HUjFlTjFOkSXrI379F118t0Hhf1gWwJ/4bE+Jc0rTzNIj/wBxxUM7kjTqVKZYHQ7ISBzBI54UxNJsGuvT+FrEMT2/8brobar1HI5g1aYEKgPsldOpYH4xpKqx6RiDiT0qA11HSmCPFT1X1XuALtPMBced5jjubLOe87vXIOjwg+/f588B0chNyZJPi6/7+uObh9LcfJYDI5hoBWmp2zVQadKj3ici5K+sAGSPUg4EbtPXLB1WjSZRClFJaPe0HlZpwvo5IbAfTB6UIMEANzA398YDnRM2CU5nGygM0a1Ry7VKhZok6onpYQMCZii+xZyP6xI/3xZqHD5EsT6D88cVsiDYCB5n9b4kMa0GkeC4qsCk17kR5nHfe109mo49GOHNVFWVAnkL2xLRyCwWabeyLXP1xU4plW4I8F3JKKPaLMrbvSb7Mqn5xPzwZlO08VJq01I5EEwp6xc/XEtXgoFyNMgmJnYTyxX8zR0ttYjDsZh5rpo8NPZITIzmr5lKYrDXTaQ152/X8sc/8Kgy3i262HPnyttih5TiNWgxNGoyybgbH3EQT7sWDh/abM6SdSuVEkPTXbqCukz5HGOTATMNscK9VRs4OhCstPh6i4II5Wwp43xnu2alRC6lEO7AaVJ5RsW9beR5cU+09QHx0abXuQSs/MjFczuaDVSVU6i2oDeDvPn647DYJ2fNNqFUvAND1TXM8ef7qpSpilUC6Gf2hViDMMscgeokYsfBeP08zTYuAr0xLiYUjkwnztB2JF74plfN1Kv87VqPpM+JyRqO5g2HMY32dr0qebJrGE0sNpBPIMINpE+oGN+IwjHRZgNRtXss4lIdlXpTFQAxI0gTqO0cvX9cU/ifaKo50K+lZYQpiQP2j5jp1jDSrw/L1dLHNhEuSi1VgsTLGSTE2nniv8ZoZUENlixAWDeVJvcavFOw2jGHCwxh+xPhst0TgHgVeqUwL2xqjnKiArSc00qNpaDAkc/L1GNqu48vyxyAA9CBbWtvePnj1iARqlxTKboNvyQiuG8FZm2Pr1/3w6pcLg/x8AOeHZoNJWIWABcz6yCNsDMSHCO7OrDwauXW/Men0x4r8Y+Q6FQbCANUtfKknSixJuTv7sE5PKBYBAY9B+uDm7udGtNUwRqEz0jGnRUG4HMDmY3xL4h5FKgjatfZ4jwR/ajEfEARWNgPu02vzbBOWZSoIvMbzOIs1Smq0z7C7n+tjmu3tWhFP0QmdpGrUNFFhtTsWFifEYk9F/Me9VxHKd269749IuDvfzXqediIuOthybD7U6kxq1gHqZBgedj8MLe14CMqWmNgb+U+429caInHOGqgOZ+QjT9Nq0/yeD/kqcahFWpMbejdRB+WLEynx2qbg2O+237vv64rf8n18mo0zFdtmiLK033vFsWOoPE0U2IJksrCdo2JmBv8xja8arzZdJHd591GakE+KqNpAAIHOJ0nboDg/LqdIux5+Lf6DA1FTIJSsbE3cGJJEQT0gziKpT3+6rbyPEvWbDVAM9MLlUrVG7TIP+IV9QmVWPXu0/Q4uPZdj9ly3tR3K/1f98VHthV0Vq3hbU6oRtIISNwbXjaZgjzxZ+yrH7LlbEg04LahAuxiNz0thuRWzEEljLHL7BM/ECb1gNU+yGBE/EDl88c13OojVVF7Qkg2Bt5D3dMaemBrIkGbxVgXm7dNvOwxJWWSfDU5ew4EiB1I87Y5Y13lSbglzB/EI39wx452kvm80onV3raYPVjIiLkyBbHr9FI1EhwSfxMGNgL2n+BjyvOmOKVbT9+d/NXF/ey4TNQJW7B6Zj2fceiQZqnUQQ2xtP5XH0wfwNtRWmvtmeVzE2vzjDbtRllXLzcsXF/Lp8Y+GEFCl3j01y4K1JJ1aiNiSDsNMLE73G98KyUPjJWx0QnYHO0q+7lv0Vro5AixBtv673PwtgmrQ0UqjKwQqpaWE3AmPft6nngccPzRpH/mlJI2KWiLw+/vjC6pwTMvTE1FcU791O0crCHIFr+Yx54aHm3PG/b9ws7QA6lYcpULU6bFAruoJA5Tz8p3wJxDKAsAbKOc3xnD+9emrrmtSnb7hQRBiJncbYJ9nUalR3HTSoHIdJmfPGasjzlIvpr9wge1JniQtJdRPP44YZDJsql3iY8Mmw/KcAZnNgainhP8SIiOt8B1+LVGSAwJECT+Zxt4L3jQV1vdTc8BM85xKgijVJYzYm88wf0xWeIZ4OfAlp3vHz3xsU6lVvZLkbTYDz643WpQdJbU3MD2R6kXON0MMcR3s96zuzPQVOlNwR5sdh6dTgvL0yVKoSEm52LHyHIYN4bwVqhkCQBJYjwqOgA3PkPlhz9gRQBDT7N4LSf2VFp2HlPM2w8s4GipHh61KSpl9ThYuSByIAwLSyv39Ro8KkgfL9Di+5DhYy6qGX76qxGmQdK7SfQSSepA64pCCHrHzgekT+Z+OEEhyOA7PVOynyt8UGu7ecE++/54GyZjMJa2uLidzH54LVCCx5R9AD9Djnh3Czmaz0gfGVdk82UagPfcfDHpCuEO5YpD/wApPamuYyGk+xY/u/A77H64Fz6FQDpgREgRfp8vni5cBopnMlTYCai+CqALyIuPPZxO8kYr3G8qO+o0D4Q1SCR0ZgvqCINjscee2Qh+Vy9CJzasJJTgHxSARIPI7/L9MNOHdl8zmqVN6KppGzl1AttaSw+GHHb7KhcvQKqFCllWGBBUBY9m0Db34sfY1FSnVyp3y1VtHU06g7ymZF9mO3TFTIcmZJPMXChzu/NAV9dEkVVKufZJjQ07w23nBI25YqVfPEsFI0qrsxhpOogBtLE2Bjqdzczj0XMCvUFZGp03Tu4Ve8OpnABB9kAeo5jFHq8PCvqrBl1CCrC56wNIPvnGBjGRklTt0miM4FUVhCaYG4VpPnuN+t46Yl4krBCF1NTMncMZjwggkmLco5dMKKNaqs/ZmokLYKIki+6xqPO5xFm+Id6ZdUDASSqECRyvN5i+OEBz5ht5lMXU2lYuE5dyoY0yAT4mJkkja0XERcYjzrjvTb8Cj5vhZwfi60ivgYArDFWmL+1pAgE23N7nDJanfOWSSNKiSPN8RliLHEkafz4q2HeCUFxSlqqFVkku1gJJOo7ACbWvhbmaFSmwqgsaisdUiCOYMG8+fngziPF6lKtWFElWIIZ7G2snw2sR1k7mwgYRLmD3dSXZmZhuSWP7UnpEDzxqjifQdfTTsKY4gZ8pGi9G/k3p6sqxCTGZJ39maaSRfzOLVVyhLMdAm0bgnYXOrYdPKceNcMYaGguunxNDW90c4xcKXYSq6KTmNDEAx4mjn1HXGsgWpSwxlxfnoEmtD1V0XKsrSE1dCKjD1MFiOZwWmojxLpPrOPN//gKtOk128joYj/N+ovvjF7APpJOZaR+Huj8vHsOuAQFPgw/7fQqDty0Z2sIn/lwb8iCL+sc/Pzxbux1GcplG0zpQjVNx4jMfL+AJr1HsS1PUq1SzGJYUiQVNyvtbH13HlgTNdgnWyZhrCY0ez5Eh/wAsAG7BVZHRPa1maq50V6Icu/7I9qRvAsb+1c+VsQvkyST3UmdzUNxsOdzAG+PPX/k7qSo+0TIkxSkjePxwduuCV/kxflmh/hEf+/HEDqk4MP8At9CvQu50wADb1P648Y7T0wubzJ1eIViRM35xbaJEelsQcY4a1Cq1Ko0sjadzBBggieRGMocMggtDT7KqTc23NoA3nywhpmpK2xRNg+bPdjzH40UWfqZip/OhgtpkQPmZOG3A8n3cOViRuRcD9Y6YJPDSYdz3jb/ug++7HzPwwauXYzrYX6b/AMemPPkxDTHlFVzQllMlACgF1WbvGABJQcup88EVK2lSrToIIJBjSOsjb1xFro0hLN8cDVOKd4lRVUTEi1mXY84ttjKGudVDQeHiok13piQtCmFRdKjaL+e+5OFea4pIMn3GL3v0wDR4i7KoAaQII38gB6WHuxwKOr24I6Xj4C5xojw+UkybqZfY0QGdBb2L9Rf89vXB1Aqlyurkqg9N9thtcDBCZYsdFKkWJ5xb1j8yfdgkcOVB43FSszAKieLnsffuBEXxsMgcK/8AUojo2UvqNUdYYilSm99K89zcnY/DFn4L2doqAzHvNVwFI0+pvcWgcj0wHxKg9BEVwGrVSCKY8RTYCAAQZiIn8NpvibgnZzNhtZd6WoQ0sGbf8KiyfEERtg18vRBzxyU2dVlrKoLPVY+Clq0ovQuFgm14PIH3tOH5RKdQM4etVJg1AsIh56ZhYHlJ3gY5pJlcoDpvVMhjqD1W6yZAQWM+yJxFU4w+Y+6orpDDk3iAHNnBhRPJQT0OJOICUkuXOfzn37MsEU1CHnLGTHre/mRjz/ifDKyV6lFTrqRMLawphiIOxA5dbXx6BUoUctTNSq0IlywGmWIstNep37wyehG4qPBuNMXzNf7K7vVPhYTpRS0kAx5KP7OKYcOaHP7vRMHM251Q8UkRHWl94HBOsjUCJXSgBvysb+WCezGZNPiFFlEkVDIHQpB+Ak+7B3HqeYrssZfRUvzLMymSF0zpgA8hMDEWQ4ZmDpNqT7zAVhuDeJ2nHoGdpj5BZ24d5crfwfg9bL5nMNTemtLMS1JtQOlg0hWU+RbaYK4ziGUWrxaiHdT3VANVI8PiGqDzgy6HFZHCDqHe1XJ/FEyOhE7j0wxyvY2Tq1u4a2sbFenPGTiNN2ddtldsJGym7eZZRSAFRH8Yghlm4IOoDn7N9sNDxLLU8yay1kH3IpESSCUIKMYk7SL9bHC+v2CDDnfnM/LEJ7AVQsBw587W5Rff1xNmQNy2aTPFkXRRua7S5V2DPVOpTqHdq0yLbkC3vvN8B5ntVRcMrrWrS0iWCgW5AT5xM+uIMl2fpq4SopWpNi2x/jqJGLLS4EFOk00Eg+CPbgT4XmFbezfTHXHy1TfK3UlVPI0KZMjLm9tTTqv+8I+mDBkxUqEa1Yiwps8GI9Lnztix1OGELOg1Eb2qdSNajpIlWA9+O2oZaugUAU2A0i0EeV9/cZ9MIXg7olzCNAqjmuDhNJaVkWBmN9vPDPhgYM8wLKQFiIlvPBf/ABerlXFLM01NP2RWFgVgRIMgtvax9ea3tDpGZYoFKMiMpUyCDquI5TOJysc5tEoRVm2SzinA6zV3YL4dRi69T1OIf+A1RtTHvI/XGYzG8AgVakQCbK7Ts7mwxI0bQRqsR0w8yfEuIUkCKFKqIUNpYgDYapBIAtjMZhQ4lO00Kqx2rK3EuIPutE+qKfqTgf7bxASFSkAd4SmJ+GMxmCnzt+keS0M5xGQdFKeXgp2/1x3UzfEWMstE87ohn+JxmMwLKOdv0jyXFOpxBTqVaQPlTp29LYIXiXFDvUA9FpfpjWMwLKOZv0jySXPcHzdar3tY62teVm3kIAA6DBNLh1RSpFJtSmVPeIB5ggzMjGYzAc3ONSlc6zZCMq/aD/QqP7YwMuUzHOmPQOB+uMxmIjDRgaBNn7F2nD6hW9ASd/vBOORwgwFFFx5iok+4mTjMZjuCBzPmhmvku24S0QEcDeAyX8pnbBNHLkf0DmOtRBPqBf541jMd8O0jVHN2LlnqMxDUmVOa0nRZjqdz75wblc+aYijkwrdWdeXvJPvONYzFvh2AKZdZ2Q9OvmBmRmDQLMNwaiXkRvFrfTljOM57NV0WktJqaTLnvUJYbxyIv0OMxmA2MJ8reihytGoNIeg8ARpR0AjluZ26YK1VVtSy/dIRdVNMkkTdifaEkmDjMZhOG0bI0CdQoqdTNf0gdx3moiaRBHQhpv8A6bYOznEq7gqMswUmYNdT7ha3u9Os5jMcWAhENbd0l2Z+0NBFCGD6p7xTsAAOVrfM46SnXVta0WBmTNVTvy9MZjMDIAKCoHdiLzmYq1I1ZQ6l2YV1B9I0wRgXK1M1TnRSKkmTFUAH1Gx9+MxmF4TTqlpvRN34zmGWHyqk8yKiwT6GcSp2grnfKf8A5h+mMxmDlSGNnT3/ACgeKcRq1lCnKgEbN3q+/lsenpjeS4lmQpRqCso9nU4JEefP13xmMwTEN0CG1VIqlxTMg/zQK9DUn0gm/wAZxDnM5UqSGyqeveX+Ig4zGYUR3uV1NB29/wAofL1MwFKaFambaKhDr8+WAs9kajOGFJEGkKFpkBRBY7T543jMM2OzVoZg3UBf/9k="/>
          <p:cNvSpPr>
            <a:spLocks noChangeAspect="1" noChangeArrowheads="1"/>
          </p:cNvSpPr>
          <p:nvPr/>
        </p:nvSpPr>
        <p:spPr bwMode="auto">
          <a:xfrm>
            <a:off x="155575" y="-1905000"/>
            <a:ext cx="7153275" cy="397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6" name="AutoShape 6" descr="data:image/jpeg;base64,/9j/4AAQSkZJRgABAQAAAQABAAD/2wCEAAkGBxQTEhUUExQWFhUXGCAaFxgYFyAcHBwcHRwcHx0fHyAdICggHxolIB0aITEiJSorLi4uGh8zODMtNygtLisBCgoKDg0OGxAQGzcmICYvLCwsNDQ0Ny80LCwsLCwsLCwsLSwyLCwsLC80LCwsLDQsLCwsLCwsLCw0LywsLCwsLP/AABEIAKcBLQMBIgACEQEDEQH/xAAbAAACAgMBAAAAAAAAAAAAAAAEBQMGAAECB//EAEoQAAIBAgQDBQUFAwoEBAcAAAECEQMhAAQSMQVBUQYTImFxMoGRobEUI0LB0VJi8AczQ3KCkpOy4fEVJGNzF1OiwhYlNIOj0uL/xAAZAQADAQEBAAAAAAAAAAAAAAABAgMEAAX/xAAzEQABBAAEAwYGAQQDAAAAAAABAAIDEQQSITETQVFhcYGRobEUIlLB0fDhBTJCUyMz8f/aAAwDAQACEQMRAD8AunCuF06lN6j62bvqg/nHFg3QMMbzXBaYPh1x/wBxvnecGdmKo7lxIkV6n+bBtalIJi+PPY26ta3uNmikNHh9Bm0sKiN/3Xj5tjqtwIie7Lm//mMfrfnjnihMyLHYefXE+X4gwIJbxfxbGgwA8lETO2JSw0YJVmqKRz7wkevPGV+GvaatQ+Qcgx7t8Pc7lBWTWoAYGGiIP+mElSqaelSLxB6GLYQ4dh2C7ivHNRDJpJDPVB/7pH1OJk4Wn7Vb3VT+uJaWcD2iCNvDP0wflAh/Cs+mO+H0ukOO7qlr8NpjnX/xW/XCl81SXV3n2hCpsGd/FeBHKb/W+LPn84neJl6TxVYwSKYIUQTctYGBOx90zjnL5OpUrPl3716ZU6q7wGiIimAoCKWkTuwnpOF4bRyTiR/1KtUtFRC6faDHteMwD/WLBdr74hy2hyfFmQBzDF1+NIt8DizBaTipmRl07ugzBKYoiamkLpcsBIgydiIjmMbyWYq5yjqplQwIVyfCqEjUdCgSYUi7EieUY6m9EQ9/1Ko0GArKtWowpv4Qy12lW5GGghTtcc98PKnBlAJ76sAN5rG3xGGHGeAMNFPLU6Wlj42q0xUPmWZ7DyCjrtjz7tWzLVbLCo706B0jVAkiJsOQJMAzCjfAytKqwyOJonROOJoe615avUqaWhz3moAAT0A6YV0c3X0sTUfwmJ184kecRziMC9nsgczUNLvDTUgs8XnQJgLIBbpJ64t1HsFSAkVq4kG/cgR6iZHvwj42hbosQxjaebPdfgoanZ3OqNTZpNIFyDVIECTMU+mJz2bzulmOapBVOliXqCDbeU8x8cXBlEVKc1QrggqVFiwAOk9DM87z6YkCIJRhUNPWxKkDT4iQeclJ1G+09NIxOh0WT4uXs8h+FRKvZrPBtJzSC/7VWPee7ge/88bp9nc7rCHM0tZ2DPVUmxNvBeyt8Di4ZdBpamXqlCu5UauQkOOcwYIJmfTEjsjIWc1JGkBgkMps4IHWQJtFo2Bwoq9k3xcvZ5D8Knf/AA7nQHnMUYVdTfeVRC+K/sbeFvhhfxnIZrLvTR6hY1fYFOqxnYRJA6jHo7umot49MKpAAiKbPFwZ3aZ8hyxXe0XAUzK0gtVqYoq2maerwkgqAQwsoAA3MehOGodFSDFnOOJVa8h002Cq/CDVq1gpNbQs954zaxj3yI+OLDk+H0qphKlRj075resG2EnEezNXLUqlWlmtWj2woZJBbTY6iGvy8/PFVo5pqbB0co63DA3H8dOeLMDKqlplg44dLHIABpW1nfn6K5ZyErGmpqGFkzWaAdUEsZsoj1JI64OPDyVLU0zLxzNRkWfVyJ9046y3Fcu7062YSsa1QKVZB3SKCPww4J3MsTPSNsWPPdlKbnVT8DQTLaqhm8HxsRvFo2nnEVpn0hePmf8AUVTeFKakipqU8hTq1ajiN9QTVHrbElQ/eCmtOu17l6jpK9VDMtvM7dMPsz2czDUAKj03qqy6GVArKuvxbQrAA6hIBF+uC83UNKpSytQs4cKyV2uyMGCkSuk81AaZGu847K2tgu4j/qPmlR4Wpgo7HlAzGq/Te+OG4YAb94P/ALjj/wB2J+1mTGqiK6PVLWWvTUBww3UrBDg7gWO4ud7Jw+hTFJe7gqQCCZ6fvEkDy5Ydoj+lIXScnqptkByNT/Eb9cQmgvWp696/64tmYyCMZMDyFh75thVn6FJAZqSeWkA+7FRFEf8AH0SGWUf5eqUfZE/bqf4j/rjn7In/AJlX3VGxtb+zqPoBP54Jp8OrHZG95Aw/w0fRL8RL9RQncLPt1f8AEP6429BetX/Eb8jgirwupF9NuWqT8sSU8kYG0+mGGGi+kLviJfqKCGTHWp/iP+uB86TTqaQXjQDBdjeWB3PkMOvs4Xn8N/rhVxGDUn9xd/V8YMfG2OOwFswMj3y042mU6Q5B/pXkT+8dvPHVCpWqWR4UmJP1Iv8ALGsnQ1o5LR99Ut/axPlqei4jbBw5pgHYFCb+896Iy3B7g1KneR7um+O89wwGYsSJB8x8r/pjdPPD+kXluMGZXPI5gE36jFDnBtcMpFJTw/OtSXxKSs79fPbBNStl6lzY+8H4xGGyZcDwqJXYj1/PAuY4YhjTAI5EYfiN56JSwjZK/sIFwSw5Hn74+uC8tRP4o9TiKtwmLibdGGCcvkV3aSfO354fMK3UwNdlvL5UBiwKAkySN+Q39APhhpTPmP72BkoUv2T588SCjT/Zn0GJPKs1qnZgRHURgXhuQp0E0UxCzJ8zAEnzsMSAILQcTIqxYH54gRaotk4o/bjsiaxOZoian9In7UCAw/eAAEc4673o0x0xDXqCmrOQYUEmBJtvtgFpCrHK6M2w0V4nwPhet6n3xpFabOCFLElRcC4gxN/I4uPDOx1WrTWonEK2lhIlWB3I5VcEZjInMOalHJtSao96xdhZgQ2pCADTInVB52k4snAq+YVzRr0aVMLTBptRnRAOkrfYjw26HDuIcdErJXsFg+x91552j4Hn8sw01sxWQidaGpAPMEBjHK/nhGnEs0LGvXU+dRx+ePeC+Ic7lUqqFq00qLvDgMJ6354mSFtj/qFAB7AfT+F47ROcbLVswuaq6aTKrffPqMkC145jn1wIvEs5JjMV/dUc/Q4d8f4MgzzZdKhpUqrKSi02gbEAAWYSTBFh7semcO4XRokmlSRCQASqgEx1wBS0S4yNrbDQb1GlVtptrzXkGUzPEarqlOpmizGB46kD1OwHni3r2R4jb/5g0/8AcqY9Ak4Xcfz/AHGXqVLggQsQTqY6VgGxMkWw4AWGTGueRlaB4A+4XmPGsrWCVRUz4qimQr0zUqSSSQAAwhiCpPunCfs/2aqZ6sVp2QR3jn2V/Vj0xY6nCWL6M1Sq0wwasVpaXquxnxE7ALsEEdb3xduxVZDQC0aPdUlsJeXLcy4ixO8k/LFWFoHas808jwGnbfQAeybZXIpTpLRVZpooQBr2Ai87zibHZxmOtRUVRwNzGIXzI5DV6CcEMvl9MaLHpigyhDVBVVqPYoumQfEeYMi17ggYw5Nz7Tgen8DBZRj+L4YjGW639ThuIRsuyDmgDlKQ9pyx/rfpjlXpj2KRPnp/WcMu5A2VQf6uNMz8gPh/rgZ3HmiGBBq9T8KQPIKPriOrl6pvpn+0MNUVvLEgn1PwwQ5KQq3mKFXkp+OOXo1LSj/3ScWNnfko/vf6Ygc1zsUX3E4q2SgkLVVquWctIRo8wR/Awo4khWrDA/za/V8Xc5aqfaqk+gMfkMVPtJR05iP+kp/9VTGD+pPuHyWz+ntqbzTHgmWDUGP/AFqnKfxYn/4e3T5Yk7LyaLQP6ap/mw2KN0HwwI3U0dwSysBee9IG4dUPL4m3547pcGY/jj0w+E9B8MSKfIYsJTyUuEEqXhxH9I3zxPTyzc3J6WM4Ob0xzMCTbzOFMiOQIRsgpMksTghFUWC/HENXi1BSZqpI5Az9JwvqdrcqDGsn0U47MuoBOgOgHxxIqDoPhhCvazLEwGc/2f8AXHbdpKfJap9FHxudsKXdi7ROtIxmK5W7TFTDUgvQO8H1spxw3anpTHpqb8kxOz0RsKw1HCgsSABzO2Nrin5ntW7KQMsSYP4iQIE38GJ6HaCrUd0p0QpEb6mgGbgAARbeemFJf0T6UrWox2BikVe0NT7wvUpqtKoEYhD4WI5CST+ITfZuWDcjxuvU9ipQq3gRubm1mtMWkYJa+tklhWojG8Vap2wVJFVFUjeKqn5GPrifL9rKTjwpVPkqq23oxxIsf0XWEzzHDVfMUqx3pBwP7YA68hPLnhgMVbMdsFQmaNWOW0n3TiCr21Orw5d9/wARIPwCnBDH9FxKuGI6tMEqSAdJ1CeRgifW5xVD23jfLsP7d/8ALgxO2FFh7NUH9nSD85j4xhsjwhYVjR8Y1UAgHc7e7+BisDtaD7FCox8yAPiJ/wBcDZrtRXtpoop1QNTE/hY7COQJxRrHpSWq3lsbDYojcfzpnZfNaX5tOAj2izs+2QZ/YT/9cMIn9V2YL0knHOrFHy/aTOQAUpE9WGm3uaJxPR7VVjvl0YjmtQx/lP1w2V4RDgrelSSRBt1H0+H0xIMUdePZuq1RaSKpBE6V1ESgi7GBsdxhbxbOVF8OZzTEmZpowkbxIUAcuYGDTuaGYL0DNcRo0zD1UU9Cwn4b4gXjWXbatT9CwH1x5G2bkwlLTtJPiPqJgfLHdXLDSCyuxPUgD4dMAkDmhmpen8S7WZahIaprYfgpwx9/IehOK5T7f1tRJy66W9gaiGA87Hy9MVOjUdI001QecNa3z5264lDkwvfnylQOfpv78TLigXKyN2/rn2aFNRInUxJifcB64CbtzmxMmje4ASY8hD/XCh69EAB21kGCYk/l8fLGqXEaYjRSZlPIWI+Wxwwc5DMVZsn2yzZGopRcHYQVI/8AVgDinFXr1dbqqnQogGdi/Xnf6YWZTPOCNWWltUghitukCxM4Mr5o1ahZkKHQo0kybFt7b/pjJiiSzVbcBfG80XlsxThxUeqsVXsuqLv5GLCTjK+XoM0CtykGpqT5sv1PLE+XpkK7aoBqONv3jgfNU13ISOZ9o79Bh2TEAKM3/Y7vU+UpKCQmaFhMCtpttuSAfccEJnCtvtR/x0bl6zhUMtPspNrSNPy/XHa8GcGNK/P874JxASi05qHVIbNqIvJqzI8th8MD1xlhdq/eGdhqc/oMKK9ApWKFZGmBAtrC6iA3OwNsRvmaU+HULeAxEk8r3F8EyuGtJCF1xZe+KrSptTQC+ppZtrkLt8cCrwsXkbDn/tgqhmqDAM1SohmNJkmbTty33jbBBrZfVHfkXvuZvHMQOvpibpJCupJvsYJHdyfST9MNMtm82g0q1hsCq/pOGOW7ttI1gETGppNrGFTc+W9xAxJlM5lEDOH1uJEFG1BgP2NwtomPfgcV/IJspKAp5jNyAapTUQLAKSdgJUY21XMMpY1mKLcsyrFucxe4jqcAmvmTTYNqBdtchSGB6gjYmflhedKOpqCQzDWrLYKDJI85iw5Tixa+rJTtZZq0zXjdV2CGurd5KFTTGi/hiwB8/wCDiLKVe8m7/wD0bDdgCyahIvFpA9597HNcHpjUFCeLmEEgFY8J908r4iq0ighfD4CoERY2J3ub/PE2zsf/AGlWGVm/skPCmWKpqjVqy7KhYE+IKNMekQOmF2gghoK7Qb7xyPXDhggAQqqhUjWSxk7eyFN7+QGCMyhbS/dUqiiQFAdFOpSZLkLBGkR1nGm61Ca2k8kLlMqKyaaYDVFEsTPn5Y3V4aZlqZQ9V329RgyvwfL94RTFZXC6jSdQ0g81IdSRF4uTynHSZR6arVoa6uolfu2LiCDurKWVgQLEdfXESTyKiYOYK4AqqD94+mPxknbaQ3u64Ko8XqAQVpMYIuDy/qt+QwLR4izG6J0IZRM7ctr4i+0FTTOlZEmSTeRBmN8M0SKJCLbjqEg1MsxebRUIHoFZTy88S0uMgmVyhK+dY7+un5YiWr3yg0wEqUmioG2YnWRp6AhCPVvKcC8I4g1TTFNW8QJa4AEkEMZgC4M+QxxkkA2TCJztkZmc5mmchCKKRACCYHmSJnz3wHoqU2LtUqT3mrwyTCg6n6SASIHJvLEnF88Ay6vbSQrIsTIMgq4KyGif4OO24xOXcugbTS0QJWDUkFjAabBTBIvMbYAMli0wgdoeShqcJYsW1nSbzqYNB6mYvJv5nG3qvRFNUrEqDB1FHCzZbmYE+eN5vI5oU370laek1FDMjBtMGISbeIHkLbWGI8vk6IUd9pVmClDqhTKBiAW5gMhjq/lh2B25clMTua2mbzIHhrKVnROlWOwNiFPI7z0w0ynFM+CSWRgB+JE6H9kAjrfphLSetRq1hSAgEuVYyCoFiL38JBkeW+CKmVzuswtSELWuUJMkja+oEgSBYgWwSX3um4LlvO1qgc92XNQLorOjsAxWFA8O4ULvz1dbkfIUkOpWGltYEddSyBMC8g4bZvh4qLqelXXvpLEgBaTSBLgESIk8uVsJvswaowNRSrgam2IOqIA3MFRcdcM7XRcYmkb0UYuWpLcTMbKCSfh+uOdSxOioL8+dvM/riJ8vWpUFJ0ssgJJAcSoMFQTa1pP6DrLcUpwWIKkiFsGCsBvuC0km3KOeJZSpcF/RdIhqeEKyg+sn5C3lGCl4CBBJRSxhSwmTvaWgnEmY4ugUNrQstlRSy96ryrMQywpEAjSTBnCh8+vdiktNiKdQtSYtBCmoDEXvAix3J9/ZXdyIicdAjMxw6HUVWvBC3CyPQY4ThwR9FNPGRIHeQT7idtsR0uLzqdqCs4kFpaVmyN7RNjAMj3icMcl929PvaKSKYAqa7szA6JMxFgD6H0xxzAaruEUGlGpqNOrWCNpMr15/GPjbEtGmAfC+saFv0u1r/wAXwfla1Mko9Kk2aEKuxGpRDFjfmrcunXEOaq0jVY0YKaF2XTeWkQQL7YhiL4Z0WvAiph3FMDIoVXVdRV3OmQBCuSZnyBxxxPMrTIFIILEsIuLSCL3i0jngJ0OqpDESzqbxYkgj3icdV+KV9HdFaZWIuhn4qRibC0gBJK0Z3d6Fq5sVVpCq7wmouFIHhgkEbamkAe7ruVluOV/51pIpCaiotyoIEtq5k9LWPQ4iXiiQNeTok7SrFdvcT8TiCnxeixdKlEU0KmNGpmYg2BMn3mMXoOFUlFClNnM3TzNJCe98LTI0d4+oEGYKgEEAHqD5474lm3hKb0xEl0DEQW1ezqDlYEnobeeB5y1SnpbvQKfiCIy2LG8yoM2HW3TBeTrUP5otW0MwdkcIVk+IHwgN7SgRPuvhraNKVS8aUfD7IejWoVKIYstJzJKoIgBj+IySYAsI3xIKdJChr9yq6ToFNtVTSRZjoBJBG8kfPCbjdahTkUHqOzMWYVKcBfQMJJNuu3PBVfPU5V6+TQFiqs/j3UC8EgExe28DDhoQdHpew5fu6ZcX4OVr91Roz4EaVPNnYEknrpEQOWF2YpqKoprrao6eJqdUMZE6g0rIjSZG8c8EZ3I0arqUYCoWKlizCajhGQydQAJLWsZB8gUvcKlSFrgkNpYspUQ1tUqTa+1sFoB0CEdN+a+79pMcjxuGU1DUUWbSYIIHSFmJCwfI4h4lXStphiqAAaiCQCVUQ2xEaTsCD7owVW4aKxCitQV1LKfvHJMAG2sm25BBgyemJqXY+uoqCUYOsSWIiCDIi3IY45bVWEUT+f31XLcVq0y6d4GGmKboi76VKGDyix3viDiWbXMDwIWrayVYKdWnoIbcGLRyxlTsu6wtStTUQSAW8XmbgWnedoJwXm+zdVwGL00ICgMtlIVYk23MA6v9MI1sbNt+xE/NQHjaTZ3MVWKhqZRtMQAV1EkwxDGbi0g8hibhNW1Sk9VkWsJDAsQh28QEjSZgz1Fxh3xPhFat3JNSm9TQRLMPFckFQqiRE/D1wI3Z6uaupfswdFClacgi0CdxqI5xghwqrTaa0K+/73BCrQ7mrTVq4bUn87TLfdsRYSAZCwvIb8oxxUCKQtQ0tTS7PRVHUEgBQdMEaSCWA3Bwe/AMy12Sk0n2gzato5eHYdJxw/Z+vY6EUrPi8Wok8ydMn4YOcdVM1W3ft7LfCxq0qBS0hlMkqOYEeIiZgn3464VVpOtSArFWBBKARe4AM2gfM4Ydl6QSpVBj26ZETaSZFwLThB2b4ewqB1pLU0G6vtsQIsehwl81zWWNV3WqvQzmYFKVDGYUA2lSPrFuuOqPG6gaDUEHxGEVZIH4iACQSLqDefKMcvwOqDqNNlBawGlo1EQANQ292Mrdn6vhKq0r+0EX0mahmD9TihrYpQxp1ulrhHHFoCEKkEwZEkcp1RIH6HElbitOqlUPTeaugd5TJYLpMkMCYtBNuXLEWX4Y/jSoDykU1DibmSA46+fPA9TLtQTxIquw1AETaSACpMTuZ8W42vgULTCMjUH98NfRHrnAJ1uai6XVlhhCkG4JtcLq2O2CclxYqWpmpTCtamalJW7qNJAsIJI8PTnbCFq9KV0Bx+0KkOvs7QIm8j0ON/bF0BApA7zXIAB2AFvZiJ5c998NzU+E/b98094pmMxQNNjmJQ6klAFC6fCJA8MExc9BfC/iVetSkvPj5iqHBsDfSTYaovawjbAQ4idAQ010pPseGEYksvOxJ5z78cUM7VYKFVIQdIEDrcBt564BATmOjr7ohM00OVJ0ag8M7ETYaeuqLddIPrgjhoYpUKmgFhjoqICdr6WYFug3G/vwDUaqzBmqjfSBqkAQdhtAkxjgM7LJqLcExN7kTAHXePLHWbQOSiBXv4bJrmKFTUzxpJYyEqKR4YUAKp1QqlhfryxzxaiuVZFnWGIcggAghiDYEzKlhccwRBwuhgxYOSQ0eGdRB9o2/gxjbJH4InUNTC/iNp6EYIJApI+RhNj7/dRrLnUfCgKySd9pgA2lpabbzzwUtdNOmFMhCSFGrlIkXBEHob3nBGS4c1ZtUg/h9mIgR138zg7O8LAQqqnvJ8o+UnE3StBolQJJ1SqhxNw5dWdSY1NMXAM26ERjlM4x0lqgtpJJNydRPPoDFsaocIqWDiBbfaBtN+Qw7ymQplVOoNMwoABIFjFpthnPYEpLjul3Bs6qPqqDVADJGkNqJvcqZN55bC+DmKFgKc6RTQXifxbkAAmIvgZs1TDqrUxBaBuLevKMTU3QnwDT4QCBcSGe48iIxnxLrZstuAsypxSoAoxa47x7Rt4jgSrREeE388OOGsO7Zf8AqPP984CzFKNtv4/1x5D5C126q+MFxKSZmlG8E8+eAWpyfYj3nfFjpIrAlRHmcQNkwPE15xdmLy6FIYeiQVqVhyjabH6zgV3cT4iZEH0BtfFgq5LUJmFwrzdMbA2B+ONkOJDtFF0ZCUVgzOWbxmRqFwSME5vi9R1CvJCoVWR+I2BJ5nTAk4J1gfs+V/8ATAVUVGlQsgnpa3OdsbGvB3SEO2WVKxcrpc6iZg8hTWFJ904M4XUV6bsaS1HVtRBBgqYBNiG1AjqbEwN5U1so1tUDp/AwVlVNKWWo6EiJViC077Y59V8pVY84FEbeBU2VyqHSgeXMkiIvonkdt125YY5XNVqVFdaZkBRv3r0wFvFjTIG3UbjCkPV51ahj9piwv6yMG0M5X06dFJxz1JFp/dIBxz3urYfvgkMZGpU5zuXqHVUXMPAjVqFSAeUnTbfbrh9k+4qAIucADCBSqCottgLvp9wwny+eTZ6JTzpmR6xuPicTjIpVUFGDgG4/EPUGCOe45Yg7EBv97aC7J0Kdp2XqAq0wU9m7wom0AmIucQZjKnLM1WpWNNnPtBidR3iNBj3kA+7CheG6PZqVFgcmI/O3uxJlOMZymY7w1ByWqNfzPiHuOGZPE7YpS1wU9LizlTGeRSq6jLCTM7eEAsOi9Rvh6KOcSC9clLGe6V5HqgLXHOBhGvaAn+eydB+pClTz66r3OH2U7Y5QgKyvRJG2jUPdokx7hhy1rtkc7glb06dKoznMquuoraS5MRJI0k6lEkm+1hg3gXDe5Z3pO/jgNswsTsBsLnAFDMcLSqahp1NQMhnDMPWNRPxwZk81w96jAGghP/mKU+DWG/W+JPicdnFV45qimedr1lRT4v5xBdRuXWLTPzODg9Y+XqsdfM4U8Vy1Du0KaGBrU1mnUYgkssiASOR+UYPr5XLJ7aUARv3la3/q8p38sS4L9s3ohxBV0hswmZ8LU2QkP4lXTpZYG4gmcR8U4R9qZWroSUBChCVB578zguicmzAj7HIn2ai+7bf8vPErDLKJZsmL7swPzJw5heRQdSXi86VXodnaDoGajUomSCr1CP8AMRI/jzwTQ7NZfkmr3u/0kfLDap2mydEe3TqP/wBBNQ+Psz6tgHP9tqhEZeiV/eq3PuVT9W92FMBvV5rvXcYrZ7NIFhcuL7nSJ+LtOBU7IEnxUdQGys66R1gKIH++/KujtLm6pLHMuCOSkKB/dgRgV83XqTqr1mHTvWI+uLthY3mfNLnddq7VuytSIFCnpE2D+Ii9p0gnc2np0GJst2fWkBqNFNpVmYx8Xj/bHnNWlUJs77ftE/ntiBeGTe56nFMsda+5/KQlx5r1UcKn2KtE+Sgfk04V8f4G0IKikiYBQ6bk8wQ2r0x5vVyInb5YkocQr07JWrIBtpqMAPnGGbFHdgJdVduFZKpT1sqkh2k6lGq3QTHPphwoAE6at+WlfyxSeHdt87TN6q1V6VFH+ZYb54s+Q/lLpG1agyfvUyHHwOkx8cLJho3G6RzFEZ1AUIAqAsLeE/PFWbK1FNEjVIdidIbw3uJiPgDj0Gl2nyVRQRXpweTAgj1DC2Oa32JUFTvUIkxpYNJNyoAJE+uOjgYwc0CSeSqmbKuDz6Ai/ptH8DAmUpQSIIAAjwxaW+Pr+mLNlO2/Dm3DJYnx0udreGRe955YB4znKVavroMrJ3aCVsJBeR8xiOKaGRUOxa8ACJvAozhifdt51ak/3jiOs0ypFjjrJZWs1Nu70gd7U8TH98/xtjrK8IeZesJ6U0LfMx9MeQ+EucSrucAShUgqVBgjbEWaqKAGPTb6/wAeeG9bgFMrLCofVlX6bfHAVfh2UWSKesAX0s5HvJYKMcIGjVxQz9EpzHEUAGqCOXL0wKMjXraiqimgBJdjpSBub3gdcMj2nytKAi0lPVRqj+6o+uNtxOjWDK2ZTS4hgrBBEc58R/tEjFWNEeoafK/4Rex9WRQS/LpkssgqM65qprWVElVWfEdNhYTE8/k3zWdoZklaJpGBMx44HQHbp9emKhxPiHeqqRIQ+AwJK3AE6Z2jre+GfZjP0p11qhQoDSp03UfzcC40qDqJmTPXGmaJ+TPRvz7uSiHBrt0w4XwaiwqOwZihgpeeZBJHWIhYwFwvhKZk1X7xaYXlEETIBabhQwg+u+DX41QVtdPNIlTbUskEdGWCPj8cDg95VFSg6a5n7lwSJF/AYbQel9zgMe6rdY71QGyQCostkEosyZimRJBDKJZRzgbMhn2lM257YPqcChO8oHvlOxAAIi2xjYjlBHTE+S4nTUGlmaQUA6tVNSLxEsu+x5eVsFVuCAAVaDnS15D6fmIUj1j0wznE7rnUdDp7KsVsk62K6SRYaYuOnn6YCbLzUMzbmAQfiMXSpUcKBVXUOYqqGDdDqSSY6mYxpMvRYgt3lMEX0uXQn330+gG2OEjgldEqh9ors1q722mCf9frggVcythUluhRZ/y4tNThAWIqUgrQQdEaue+oj54GzNGoikCmFXcVBLKAecgH5xiT5NdGDyCUM7VXK3D6hM1WJJ5EyfhjqlkNOwCjcyPhh5lsrzEvN9pPPYfs73MTGO80SYimzHl4YE+7niRxb7y/wgYe1JKlEkHwz/Z/UYFrZcHwlRI3GHv2SqQZ8O9lAH5Ygq5GYAU6uv8Ar+hw0eKaNLXGFyrNbLifCrW5gH3RHx92JaVBYB7tvesfXFhpZLTsoBnfT/BPwxqouncNP7RH0AP1xf40HQJDE7okwoIfwEeoxKlNF/DfyH+mJ65Mbv7hpwM9cz+I+RMk4cOLuaXIVNSebKI5kmw+XPBb01ENUqKgNhNh/EYHoVp9oekTyxFx6qvdIzKWXvJYA2AAMAnlJOJOJLw0J2Rjd2yI4fwlO+rAMrqVVkYEGQS0xfkQfgMTpwrcaoPrhHluHPVq0mSpTWqWDBEtoSJm3MDdRe4nnF7LgSW5HmD/ALfTCYt8kTgA67Htp6pmsDlXnyLKQVAb1GCsnklqCw0mxNtvyw1OWYElYMj3f73Pnja8OZkKFoLHcAGBO0be48rdcZuO5w1RMLUtYUVK01C1WMmFIm3M9P496ji/Cgj6qYsV1R9RjXD0y32kHWVVFNmIALCwhtiD4jy2w5zlMgMQshhOq5tziNuWNLnOgkABuxr2ruE0hVKtlJAO4OORlLXED3/ljrM8XAYLo23Av/FsD1867H7tSsc5n5Y9JvE5hQcGDYo2hSVbC/PEq0YYOpKkXkEg/EYXlq3Nh7lH6YlptXMDWJ8wv6YNO3tLQXa8JV5gnUTbxfXDjg+SakCp8jfzn9MK6VB2MO7W6WHyw34fQ0Fl8lP+bGbFOJZRK2YIVIrVw7NlaZAUE95U3v8AjPmMQ5ziLK4FSqyA7QCq+csB+dsL8nntDVQ8lC7aSBJB1tqBAvfecKu0fGS6aUlVEkl/xHYACSYuefPbGINc99Wq5PmOiZ8a45lqSa9a13PsorBjPVjcAecYpPE85ms2r1HP3VMrKqQFXUYWFmT639cWPsz2NTMUFqtXZNTMoVU1Rpm5M7H3XIwyb+T2iGg5mpJgSKQjc855H6/D0Yoo4e09SouI2zV5+6rXZPs5SrKalZi0GBTRoNubcwDyAjrOOO1GXoUqoSgpRl9oSxGwIuxN/wBcWf8A8OaJaPtVQNMCaQ+Mg7Ymb+S8G5zRJ/7X/wDeCQTJnL9Oiph5Iojbj7699qjHNyL89/gQRvzxHVzKlkVmcU4BqFI1HewkgdBe15vhpxTgiUK1WgTrKRpaIksFNxJGzfI4ccM7ALWpUX+0MpqU1eDSkDVynWOmNfGBBCyPw5ZTjsdQuaXZ3J1KKtTpuVYSH1MHG4MiShIIPLFVzPC9Ffuqb94dShCpiS0QN7MCYN9xi8N/J0mkf8zVNyAO7G9ybF4Gx3jEFb+T6mrhftL+f3O2/wC/fbljHGHREkvsK7BC7c15/hKOH8VZandZtmlfCKhPjpkHZj+JfM3HUjFlTjFOkSXrI379F118t0Hhf1gWwJ/4bE+Jc0rTzNIj/wBxxUM7kjTqVKZYHQ7ISBzBI54UxNJsGuvT+FrEMT2/8brobar1HI5g1aYEKgPsldOpYH4xpKqx6RiDiT0qA11HSmCPFT1X1XuALtPMBced5jjubLOe87vXIOjwg+/f588B0chNyZJPi6/7+uObh9LcfJYDI5hoBWmp2zVQadKj3ici5K+sAGSPUg4EbtPXLB1WjSZRClFJaPe0HlZpwvo5IbAfTB6UIMEANzA398YDnRM2CU5nGygM0a1Ry7VKhZok6onpYQMCZii+xZyP6xI/3xZqHD5EsT6D88cVsiDYCB5n9b4kMa0GkeC4qsCk17kR5nHfe109mo49GOHNVFWVAnkL2xLRyCwWabeyLXP1xU4plW4I8F3JKKPaLMrbvSb7Mqn5xPzwZlO08VJq01I5EEwp6xc/XEtXgoFyNMgmJnYTyxX8zR0ttYjDsZh5rpo8NPZITIzmr5lKYrDXTaQ152/X8sc/8Kgy3i262HPnyttih5TiNWgxNGoyybgbH3EQT7sWDh/abM6SdSuVEkPTXbqCukz5HGOTATMNscK9VRs4OhCstPh6i4II5Wwp43xnu2alRC6lEO7AaVJ5RsW9beR5cU+09QHx0abXuQSs/MjFczuaDVSVU6i2oDeDvPn647DYJ2fNNqFUvAND1TXM8ef7qpSpilUC6Gf2hViDMMscgeokYsfBeP08zTYuAr0xLiYUjkwnztB2JF74plfN1Kv87VqPpM+JyRqO5g2HMY32dr0qebJrGE0sNpBPIMINpE+oGN+IwjHRZgNRtXss4lIdlXpTFQAxI0gTqO0cvX9cU/ifaKo50K+lZYQpiQP2j5jp1jDSrw/L1dLHNhEuSi1VgsTLGSTE2nniv8ZoZUENlixAWDeVJvcavFOw2jGHCwxh+xPhst0TgHgVeqUwL2xqjnKiArSc00qNpaDAkc/L1GNqu48vyxyAA9CBbWtvePnj1iARqlxTKboNvyQiuG8FZm2Pr1/3w6pcLg/x8AOeHZoNJWIWABcz6yCNsDMSHCO7OrDwauXW/Men0x4r8Y+Q6FQbCANUtfKknSixJuTv7sE5PKBYBAY9B+uDm7udGtNUwRqEz0jGnRUG4HMDmY3xL4h5FKgjatfZ4jwR/ajEfEARWNgPu02vzbBOWZSoIvMbzOIs1Smq0z7C7n+tjmu3tWhFP0QmdpGrUNFFhtTsWFifEYk9F/Me9VxHKd269749IuDvfzXqediIuOthybD7U6kxq1gHqZBgedj8MLe14CMqWmNgb+U+429caInHOGqgOZ+QjT9Nq0/yeD/kqcahFWpMbejdRB+WLEynx2qbg2O+237vv64rf8n18mo0zFdtmiLK033vFsWOoPE0U2IJksrCdo2JmBv8xja8arzZdJHd591GakE+KqNpAAIHOJ0nboDg/LqdIux5+Lf6DA1FTIJSsbE3cGJJEQT0gziKpT3+6rbyPEvWbDVAM9MLlUrVG7TIP+IV9QmVWPXu0/Q4uPZdj9ly3tR3K/1f98VHthV0Vq3hbU6oRtIISNwbXjaZgjzxZ+yrH7LlbEg04LahAuxiNz0thuRWzEEljLHL7BM/ECb1gNU+yGBE/EDl88c13OojVVF7Qkg2Bt5D3dMaemBrIkGbxVgXm7dNvOwxJWWSfDU5ew4EiB1I87Y5Y13lSbglzB/EI39wx452kvm80onV3raYPVjIiLkyBbHr9FI1EhwSfxMGNgL2n+BjyvOmOKVbT9+d/NXF/ey4TNQJW7B6Zj2fceiQZqnUQQ2xtP5XH0wfwNtRWmvtmeVzE2vzjDbtRllXLzcsXF/Lp8Y+GEFCl3j01y4K1JJ1aiNiSDsNMLE73G98KyUPjJWx0QnYHO0q+7lv0Vro5AixBtv673PwtgmrQ0UqjKwQqpaWE3AmPft6nngccPzRpH/mlJI2KWiLw+/vjC6pwTMvTE1FcU791O0crCHIFr+Yx54aHm3PG/b9ws7QA6lYcpULU6bFAruoJA5Tz8p3wJxDKAsAbKOc3xnD+9emrrmtSnb7hQRBiJncbYJ9nUalR3HTSoHIdJmfPGasjzlIvpr9wge1JniQtJdRPP44YZDJsql3iY8Mmw/KcAZnNgainhP8SIiOt8B1+LVGSAwJECT+Zxt4L3jQV1vdTc8BM85xKgijVJYzYm88wf0xWeIZ4OfAlp3vHz3xsU6lVvZLkbTYDz643WpQdJbU3MD2R6kXON0MMcR3s96zuzPQVOlNwR5sdh6dTgvL0yVKoSEm52LHyHIYN4bwVqhkCQBJYjwqOgA3PkPlhz9gRQBDT7N4LSf2VFp2HlPM2w8s4GipHh61KSpl9ThYuSByIAwLSyv39Ro8KkgfL9Di+5DhYy6qGX76qxGmQdK7SfQSSepA64pCCHrHzgekT+Z+OEEhyOA7PVOynyt8UGu7ecE++/54GyZjMJa2uLidzH54LVCCx5R9AD9Djnh3Czmaz0gfGVdk82UagPfcfDHpCuEO5YpD/wApPamuYyGk+xY/u/A77H64Fz6FQDpgREgRfp8vni5cBopnMlTYCai+CqALyIuPPZxO8kYr3G8qO+o0D4Q1SCR0ZgvqCINjscee2Qh+Vy9CJzasJJTgHxSARIPI7/L9MNOHdl8zmqVN6KppGzl1AttaSw+GHHb7KhcvQKqFCllWGBBUBY9m0Db34sfY1FSnVyp3y1VtHU06g7ymZF9mO3TFTIcmZJPMXChzu/NAV9dEkVVKufZJjQ07w23nBI25YqVfPEsFI0qrsxhpOogBtLE2Bjqdzczj0XMCvUFZGp03Tu4Ve8OpnABB9kAeo5jFHq8PCvqrBl1CCrC56wNIPvnGBjGRklTt0miM4FUVhCaYG4VpPnuN+t46Yl4krBCF1NTMncMZjwggkmLco5dMKKNaqs/ZmokLYKIki+6xqPO5xFm+Id6ZdUDASSqECRyvN5i+OEBz5ht5lMXU2lYuE5dyoY0yAT4mJkkja0XERcYjzrjvTb8Cj5vhZwfi60ivgYArDFWmL+1pAgE23N7nDJanfOWSSNKiSPN8RliLHEkafz4q2HeCUFxSlqqFVkku1gJJOo7ACbWvhbmaFSmwqgsaisdUiCOYMG8+fngziPF6lKtWFElWIIZ7G2snw2sR1k7mwgYRLmD3dSXZmZhuSWP7UnpEDzxqjifQdfTTsKY4gZ8pGi9G/k3p6sqxCTGZJ39maaSRfzOLVVyhLMdAm0bgnYXOrYdPKceNcMYaGguunxNDW90c4xcKXYSq6KTmNDEAx4mjn1HXGsgWpSwxlxfnoEmtD1V0XKsrSE1dCKjD1MFiOZwWmojxLpPrOPN//gKtOk128joYj/N+ovvjF7APpJOZaR+Huj8vHsOuAQFPgw/7fQqDty0Z2sIn/lwb8iCL+sc/Pzxbux1GcplG0zpQjVNx4jMfL+AJr1HsS1PUq1SzGJYUiQVNyvtbH13HlgTNdgnWyZhrCY0ez5Eh/wAsAG7BVZHRPa1maq50V6Icu/7I9qRvAsb+1c+VsQvkyST3UmdzUNxsOdzAG+PPX/k7qSo+0TIkxSkjePxwduuCV/kxflmh/hEf+/HEDqk4MP8At9CvQu50wADb1P648Y7T0wubzJ1eIViRM35xbaJEelsQcY4a1Cq1Ko0sjadzBBggieRGMocMggtDT7KqTc23NoA3nywhpmpK2xRNg+bPdjzH40UWfqZip/OhgtpkQPmZOG3A8n3cOViRuRcD9Y6YJPDSYdz3jb/ug++7HzPwwauXYzrYX6b/AMemPPkxDTHlFVzQllMlACgF1WbvGABJQcup88EVK2lSrToIIJBjSOsjb1xFro0hLN8cDVOKd4lRVUTEi1mXY84ttjKGudVDQeHiok13piQtCmFRdKjaL+e+5OFea4pIMn3GL3v0wDR4i7KoAaQII38gB6WHuxwKOr24I6Xj4C5xojw+UkybqZfY0QGdBb2L9Rf89vXB1Aqlyurkqg9N9thtcDBCZYsdFKkWJ5xb1j8yfdgkcOVB43FSszAKieLnsffuBEXxsMgcK/8AUojo2UvqNUdYYilSm99K89zcnY/DFn4L2doqAzHvNVwFI0+pvcWgcj0wHxKg9BEVwGrVSCKY8RTYCAAQZiIn8NpvibgnZzNhtZd6WoQ0sGbf8KiyfEERtg18vRBzxyU2dVlrKoLPVY+Clq0ovQuFgm14PIH3tOH5RKdQM4etVJg1AsIh56ZhYHlJ3gY5pJlcoDpvVMhjqD1W6yZAQWM+yJxFU4w+Y+6orpDDk3iAHNnBhRPJQT0OJOICUkuXOfzn37MsEU1CHnLGTHre/mRjz/ifDKyV6lFTrqRMLawphiIOxA5dbXx6BUoUctTNSq0IlywGmWIstNep37wyehG4qPBuNMXzNf7K7vVPhYTpRS0kAx5KP7OKYcOaHP7vRMHM251Q8UkRHWl94HBOsjUCJXSgBvysb+WCezGZNPiFFlEkVDIHQpB+Ak+7B3HqeYrssZfRUvzLMymSF0zpgA8hMDEWQ4ZmDpNqT7zAVhuDeJ2nHoGdpj5BZ24d5crfwfg9bL5nMNTemtLMS1JtQOlg0hWU+RbaYK4ziGUWrxaiHdT3VANVI8PiGqDzgy6HFZHCDqHe1XJ/FEyOhE7j0wxyvY2Tq1u4a2sbFenPGTiNN2ddtldsJGym7eZZRSAFRH8Yghlm4IOoDn7N9sNDxLLU8yay1kH3IpESSCUIKMYk7SL9bHC+v2CDDnfnM/LEJ7AVQsBw587W5Rff1xNmQNy2aTPFkXRRua7S5V2DPVOpTqHdq0yLbkC3vvN8B5ntVRcMrrWrS0iWCgW5AT5xM+uIMl2fpq4SopWpNi2x/jqJGLLS4EFOk00Eg+CPbgT4XmFbezfTHXHy1TfK3UlVPI0KZMjLm9tTTqv+8I+mDBkxUqEa1Yiwps8GI9Lnztix1OGELOg1Eb2qdSNajpIlWA9+O2oZaugUAU2A0i0EeV9/cZ9MIXg7olzCNAqjmuDhNJaVkWBmN9vPDPhgYM8wLKQFiIlvPBf/ABerlXFLM01NP2RWFgVgRIMgtvax9ea3tDpGZYoFKMiMpUyCDquI5TOJysc5tEoRVm2SzinA6zV3YL4dRi69T1OIf+A1RtTHvI/XGYzG8AgVakQCbK7Ts7mwxI0bQRqsR0w8yfEuIUkCKFKqIUNpYgDYapBIAtjMZhQ4lO00Kqx2rK3EuIPutE+qKfqTgf7bxASFSkAd4SmJ+GMxmCnzt+keS0M5xGQdFKeXgp2/1x3UzfEWMstE87ohn+JxmMwLKOdv0jyXFOpxBTqVaQPlTp29LYIXiXFDvUA9FpfpjWMwLKOZv0jySXPcHzdar3tY62teVm3kIAA6DBNLh1RSpFJtSmVPeIB5ggzMjGYzAc3ONSlc6zZCMq/aD/QqP7YwMuUzHOmPQOB+uMxmIjDRgaBNn7F2nD6hW9ASd/vBOORwgwFFFx5iok+4mTjMZjuCBzPmhmvku24S0QEcDeAyX8pnbBNHLkf0DmOtRBPqBf541jMd8O0jVHN2LlnqMxDUmVOa0nRZjqdz75wblc+aYijkwrdWdeXvJPvONYzFvh2AKZdZ2Q9OvmBmRmDQLMNwaiXkRvFrfTljOM57NV0WktJqaTLnvUJYbxyIv0OMxmA2MJ8reihytGoNIeg8ARpR0AjluZ26YK1VVtSy/dIRdVNMkkTdifaEkmDjMZhOG0bI0CdQoqdTNf0gdx3moiaRBHQhpv8A6bYOznEq7gqMswUmYNdT7ha3u9Os5jMcWAhENbd0l2Z+0NBFCGD6p7xTsAAOVrfM46SnXVta0WBmTNVTvy9MZjMDIAKCoHdiLzmYq1I1ZQ6l2YV1B9I0wRgXK1M1TnRSKkmTFUAH1Gx9+MxmF4TTqlpvRN34zmGWHyqk8yKiwT6GcSp2grnfKf8A5h+mMxmDlSGNnT3/ACgeKcRq1lCnKgEbN3q+/lsenpjeS4lmQpRqCso9nU4JEefP13xmMwTEN0CG1VIqlxTMg/zQK9DUn0gm/wAZxDnM5UqSGyqeveX+Ig4zGYUR3uV1NB29/wAofL1MwFKaFambaKhDr8+WAs9kajOGFJEGkKFpkBRBY7T543jMM2OzVoZg3UBf/9k="/>
          <p:cNvSpPr>
            <a:spLocks noChangeAspect="1" noChangeArrowheads="1"/>
          </p:cNvSpPr>
          <p:nvPr/>
        </p:nvSpPr>
        <p:spPr bwMode="auto">
          <a:xfrm>
            <a:off x="155575" y="-1905000"/>
            <a:ext cx="7153275" cy="3971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0" name="Picture 10" descr="http://galeria.olympusclub.pl/albums/userpics/13782/1upand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712" y="2276872"/>
            <a:ext cx="4309768" cy="434781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52" name="Picture 12" descr="http://upload.wikimedia.org/wikipedia/commons/c/cd/Wawel_end_16th_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032448" cy="31207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5940152" y="6156012"/>
            <a:ext cx="28803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Underground </a:t>
            </a:r>
            <a:r>
              <a:rPr lang="pl-PL" i="1" dirty="0" err="1" smtClean="0">
                <a:solidFill>
                  <a:srgbClr val="002060"/>
                </a:solidFill>
              </a:rPr>
              <a:t>Main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Square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1520" y="6165304"/>
            <a:ext cx="93610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Wawel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7504" y="1340768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i="1" dirty="0" smtClean="0">
                <a:solidFill>
                  <a:srgbClr val="002060"/>
                </a:solidFill>
              </a:rPr>
              <a:t>Krakau ist die Stadt der Geschichte,</a:t>
            </a:r>
            <a:r>
              <a:rPr lang="pl-PL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smtClean="0">
                <a:solidFill>
                  <a:srgbClr val="002060"/>
                </a:solidFill>
              </a:rPr>
              <a:t>die auf besondere Weise d</a:t>
            </a:r>
            <a:r>
              <a:rPr lang="pl-PL" sz="2400" i="1" dirty="0" err="1" smtClean="0">
                <a:solidFill>
                  <a:srgbClr val="002060"/>
                </a:solidFill>
              </a:rPr>
              <a:t>ie</a:t>
            </a:r>
            <a:r>
              <a:rPr lang="de-DE" sz="2400" i="1" dirty="0" smtClean="0">
                <a:solidFill>
                  <a:srgbClr val="002060"/>
                </a:solidFill>
              </a:rPr>
              <a:t> Identität</a:t>
            </a:r>
            <a:r>
              <a:rPr lang="pl-PL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smtClean="0">
                <a:solidFill>
                  <a:srgbClr val="002060"/>
                </a:solidFill>
              </a:rPr>
              <a:t>des polnischen Volkes äußert.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– </a:t>
            </a:r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die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Hauptstadt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Polens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–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capital of Poland</a:t>
            </a:r>
            <a:endParaRPr lang="en-GB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4" name="Picture 2" descr="Plik:Nuremberg chronicles - CRACOV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13" y="4057060"/>
            <a:ext cx="5185707" cy="26123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144016" y="1614279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i="1" dirty="0" smtClean="0">
                <a:solidFill>
                  <a:srgbClr val="002060"/>
                </a:solidFill>
              </a:rPr>
              <a:t>Die erste schriftliche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de-DE" sz="2800" i="1" dirty="0" smtClean="0">
                <a:solidFill>
                  <a:srgbClr val="002060"/>
                </a:solidFill>
              </a:rPr>
              <a:t>Erwähnung von Krakau stammt aus dem 10. Jahrhundert. 1040 – Krakau wurde die Hauptstadt Polens</a:t>
            </a:r>
            <a:r>
              <a:rPr lang="pl-PL" sz="28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sz="2800" i="1" dirty="0" smtClean="0">
                <a:solidFill>
                  <a:srgbClr val="0070C0"/>
                </a:solidFill>
              </a:rPr>
              <a:t>First </a:t>
            </a:r>
            <a:r>
              <a:rPr lang="pl-PL" sz="2800" i="1" dirty="0" err="1" smtClean="0">
                <a:solidFill>
                  <a:srgbClr val="0070C0"/>
                </a:solidFill>
              </a:rPr>
              <a:t>written</a:t>
            </a:r>
            <a:r>
              <a:rPr lang="pl-PL" sz="2800" i="1" dirty="0" smtClean="0">
                <a:solidFill>
                  <a:srgbClr val="0070C0"/>
                </a:solidFill>
              </a:rPr>
              <a:t> notes </a:t>
            </a:r>
            <a:r>
              <a:rPr lang="pl-PL" sz="2800" i="1" dirty="0" err="1" smtClean="0">
                <a:solidFill>
                  <a:srgbClr val="0070C0"/>
                </a:solidFill>
              </a:rPr>
              <a:t>about</a:t>
            </a:r>
            <a:r>
              <a:rPr lang="pl-PL" sz="2800" i="1" dirty="0" smtClean="0">
                <a:solidFill>
                  <a:srgbClr val="0070C0"/>
                </a:solidFill>
              </a:rPr>
              <a:t> Kraków </a:t>
            </a:r>
            <a:r>
              <a:rPr lang="pl-PL" sz="2800" i="1" dirty="0" err="1" smtClean="0">
                <a:solidFill>
                  <a:srgbClr val="0070C0"/>
                </a:solidFill>
              </a:rPr>
              <a:t>come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from</a:t>
            </a:r>
            <a:r>
              <a:rPr lang="pl-PL" sz="2800" i="1" dirty="0" smtClean="0">
                <a:solidFill>
                  <a:srgbClr val="0070C0"/>
                </a:solidFill>
              </a:rPr>
              <a:t> 10th </a:t>
            </a:r>
            <a:r>
              <a:rPr lang="pl-PL" sz="2800" i="1" dirty="0" err="1" smtClean="0">
                <a:solidFill>
                  <a:srgbClr val="0070C0"/>
                </a:solidFill>
              </a:rPr>
              <a:t>century</a:t>
            </a:r>
            <a:r>
              <a:rPr lang="pl-PL" sz="2800" i="1" dirty="0" smtClean="0">
                <a:solidFill>
                  <a:srgbClr val="0070C0"/>
                </a:solidFill>
              </a:rPr>
              <a:t>. 1040 - Kraków </a:t>
            </a:r>
            <a:r>
              <a:rPr lang="pl-PL" sz="2800" i="1" dirty="0" err="1" smtClean="0">
                <a:solidFill>
                  <a:srgbClr val="0070C0"/>
                </a:solidFill>
              </a:rPr>
              <a:t>started</a:t>
            </a:r>
            <a:r>
              <a:rPr lang="pl-PL" sz="2800" i="1" dirty="0" smtClean="0">
                <a:solidFill>
                  <a:srgbClr val="0070C0"/>
                </a:solidFill>
              </a:rPr>
              <a:t> to </a:t>
            </a:r>
            <a:r>
              <a:rPr lang="pl-PL" sz="2800" i="1" dirty="0" err="1" smtClean="0">
                <a:solidFill>
                  <a:srgbClr val="0070C0"/>
                </a:solidFill>
              </a:rPr>
              <a:t>serve</a:t>
            </a:r>
            <a:r>
              <a:rPr lang="pl-PL" sz="2800" i="1" dirty="0" smtClean="0">
                <a:solidFill>
                  <a:srgbClr val="0070C0"/>
                </a:solidFill>
              </a:rPr>
              <a:t> as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capital of Poland.</a:t>
            </a:r>
            <a:endParaRPr lang="en-GB" sz="2800" i="1" dirty="0" smtClean="0">
              <a:solidFill>
                <a:srgbClr val="0070C0"/>
              </a:solidFill>
            </a:endParaRPr>
          </a:p>
        </p:txBody>
      </p:sp>
      <p:pic>
        <p:nvPicPr>
          <p:cNvPr id="14340" name="Picture 4" descr="http://www.wawel.net/pliki-graficzne/zajawki-archiwalne/archiwalne/pl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592288" cy="259228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Handelstadt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–  trade city</a:t>
            </a:r>
            <a:endParaRPr lang="en-GB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472607"/>
            <a:ext cx="9144000" cy="1124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900" i="1" dirty="0" smtClean="0">
                <a:solidFill>
                  <a:srgbClr val="002060"/>
                </a:solidFill>
              </a:rPr>
              <a:t>Im </a:t>
            </a:r>
            <a:r>
              <a:rPr lang="pl-PL" sz="2900" i="1" dirty="0" err="1" smtClean="0">
                <a:solidFill>
                  <a:srgbClr val="002060"/>
                </a:solidFill>
              </a:rPr>
              <a:t>Mittelalter</a:t>
            </a:r>
            <a:r>
              <a:rPr lang="pl-PL" sz="2900" i="1" dirty="0" smtClean="0">
                <a:solidFill>
                  <a:srgbClr val="002060"/>
                </a:solidFill>
              </a:rPr>
              <a:t> </a:t>
            </a:r>
            <a:r>
              <a:rPr lang="de-DE" sz="2800" i="1" dirty="0" err="1" smtClean="0">
                <a:solidFill>
                  <a:srgbClr val="002060"/>
                </a:solidFill>
              </a:rPr>
              <a:t>wurd</a:t>
            </a:r>
            <a:r>
              <a:rPr lang="pl-PL" sz="2800" i="1" dirty="0" smtClean="0">
                <a:solidFill>
                  <a:srgbClr val="002060"/>
                </a:solidFill>
              </a:rPr>
              <a:t>e</a:t>
            </a:r>
            <a:r>
              <a:rPr lang="de-DE" sz="2800" i="1" dirty="0" smtClean="0">
                <a:solidFill>
                  <a:srgbClr val="002060"/>
                </a:solidFill>
              </a:rPr>
              <a:t> Krakau zur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de-DE" sz="2800" i="1" dirty="0" smtClean="0">
                <a:solidFill>
                  <a:srgbClr val="002060"/>
                </a:solidFill>
              </a:rPr>
              <a:t>Han</a:t>
            </a:r>
            <a:r>
              <a:rPr lang="pl-PL" sz="2800" i="1" dirty="0" err="1" smtClean="0">
                <a:solidFill>
                  <a:srgbClr val="002060"/>
                </a:solidFill>
              </a:rPr>
              <a:t>sa</a:t>
            </a:r>
            <a:r>
              <a:rPr lang="de-DE" sz="2800" i="1" dirty="0" err="1" smtClean="0">
                <a:solidFill>
                  <a:srgbClr val="002060"/>
                </a:solidFill>
              </a:rPr>
              <a:t>stadt</a:t>
            </a:r>
            <a:r>
              <a:rPr lang="de-DE" sz="2800" i="1" dirty="0" smtClean="0">
                <a:solidFill>
                  <a:srgbClr val="002060"/>
                </a:solidFill>
              </a:rPr>
              <a:t>.</a:t>
            </a:r>
            <a:endParaRPr lang="pl-PL" sz="28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800" i="1" dirty="0" smtClean="0">
                <a:solidFill>
                  <a:srgbClr val="0070C0"/>
                </a:solidFill>
              </a:rPr>
              <a:t>In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Middle </a:t>
            </a:r>
            <a:r>
              <a:rPr lang="pl-PL" sz="2800" i="1" dirty="0" err="1" smtClean="0">
                <a:solidFill>
                  <a:srgbClr val="0070C0"/>
                </a:solidFill>
              </a:rPr>
              <a:t>Ages</a:t>
            </a:r>
            <a:r>
              <a:rPr lang="pl-PL" sz="2800" i="1" dirty="0" smtClean="0">
                <a:solidFill>
                  <a:srgbClr val="0070C0"/>
                </a:solidFill>
              </a:rPr>
              <a:t> Kraków </a:t>
            </a:r>
            <a:r>
              <a:rPr lang="pl-PL" sz="2800" i="1" dirty="0" err="1" smtClean="0">
                <a:solidFill>
                  <a:srgbClr val="0070C0"/>
                </a:solidFill>
              </a:rPr>
              <a:t>became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Hansa city.</a:t>
            </a:r>
            <a:endParaRPr lang="de-DE" sz="28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e-DE" sz="28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polskiedzieje.pl/wp-content/uploads/2010/11/Hanza-map.jpg"/>
          <p:cNvPicPr>
            <a:picLocks noChangeAspect="1" noChangeArrowheads="1"/>
          </p:cNvPicPr>
          <p:nvPr/>
        </p:nvPicPr>
        <p:blipFill>
          <a:blip r:embed="rId2" cstate="print"/>
          <a:srcRect l="1653" t="2415" r="2491" b="3411"/>
          <a:stretch>
            <a:fillRect/>
          </a:stretch>
        </p:blipFill>
        <p:spPr bwMode="auto">
          <a:xfrm>
            <a:off x="1841236" y="1556792"/>
            <a:ext cx="5461529" cy="367240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Handelstadt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–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city of trade</a:t>
            </a:r>
            <a:endParaRPr lang="en-GB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708920"/>
            <a:ext cx="4896544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900" i="1" dirty="0" smtClean="0">
                <a:solidFill>
                  <a:srgbClr val="002060"/>
                </a:solidFill>
              </a:rPr>
              <a:t>Der wichtigste Ort des </a:t>
            </a:r>
            <a:r>
              <a:rPr lang="de-DE" sz="2900" i="1" dirty="0" err="1" smtClean="0">
                <a:solidFill>
                  <a:srgbClr val="002060"/>
                </a:solidFill>
              </a:rPr>
              <a:t>Sta</a:t>
            </a:r>
            <a:r>
              <a:rPr lang="pl-PL" sz="2900" i="1" dirty="0" smtClean="0">
                <a:solidFill>
                  <a:srgbClr val="002060"/>
                </a:solidFill>
              </a:rPr>
              <a:t>d</a:t>
            </a:r>
            <a:r>
              <a:rPr lang="de-DE" sz="2900" i="1" dirty="0" err="1" smtClean="0">
                <a:solidFill>
                  <a:srgbClr val="002060"/>
                </a:solidFill>
              </a:rPr>
              <a:t>thandels</a:t>
            </a:r>
            <a:r>
              <a:rPr lang="de-DE" sz="2900" i="1" dirty="0" smtClean="0">
                <a:solidFill>
                  <a:srgbClr val="002060"/>
                </a:solidFill>
              </a:rPr>
              <a:t> war der Markt. </a:t>
            </a:r>
            <a:endParaRPr lang="pl-PL" sz="29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800" i="1" dirty="0" smtClean="0">
                <a:solidFill>
                  <a:srgbClr val="0070C0"/>
                </a:solidFill>
              </a:rPr>
              <a:t>In Kraków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Main</a:t>
            </a:r>
            <a:r>
              <a:rPr lang="pl-PL" sz="2800" i="1" dirty="0" smtClean="0">
                <a:solidFill>
                  <a:srgbClr val="0070C0"/>
                </a:solidFill>
              </a:rPr>
              <a:t> Market </a:t>
            </a:r>
            <a:r>
              <a:rPr lang="pl-PL" sz="2800" i="1" dirty="0" err="1" smtClean="0">
                <a:solidFill>
                  <a:srgbClr val="0070C0"/>
                </a:solidFill>
              </a:rPr>
              <a:t>Square</a:t>
            </a:r>
            <a:r>
              <a:rPr lang="pl-PL" sz="2800" i="1" dirty="0" smtClean="0">
                <a:solidFill>
                  <a:srgbClr val="0070C0"/>
                </a:solidFill>
              </a:rPr>
              <a:t> was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center of trade</a:t>
            </a:r>
            <a:endParaRPr lang="de-DE" sz="2800" i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de-DE" sz="2800" i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tuwy.pl/img/opisy/11647/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088"/>
            <a:ext cx="3528391" cy="248067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56" name="Picture 8" descr="http://alehistoria.blox.pl/resource/sukiennice_1870.jpg"/>
          <p:cNvPicPr>
            <a:picLocks noChangeAspect="1" noChangeArrowheads="1"/>
          </p:cNvPicPr>
          <p:nvPr/>
        </p:nvPicPr>
        <p:blipFill>
          <a:blip r:embed="rId3" cstate="print"/>
          <a:srcRect t="2721"/>
          <a:stretch>
            <a:fillRect/>
          </a:stretch>
        </p:blipFill>
        <p:spPr bwMode="auto">
          <a:xfrm>
            <a:off x="5292080" y="1556792"/>
            <a:ext cx="3512960" cy="257452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6372200" y="4005064"/>
            <a:ext cx="136815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Sukiennice</a:t>
            </a:r>
            <a:endParaRPr lang="en-GB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Universitätsstadt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–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university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city</a:t>
            </a:r>
            <a:endParaRPr lang="en-GB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21168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800" i="1" dirty="0" smtClean="0">
                <a:solidFill>
                  <a:srgbClr val="002060"/>
                </a:solidFill>
              </a:rPr>
              <a:t>1364 – der </a:t>
            </a:r>
            <a:r>
              <a:rPr lang="pl-PL" sz="2800" i="1" dirty="0" err="1" smtClean="0">
                <a:solidFill>
                  <a:srgbClr val="002060"/>
                </a:solidFill>
              </a:rPr>
              <a:t>polnische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König</a:t>
            </a:r>
            <a:r>
              <a:rPr lang="pl-PL" sz="2800" i="1" dirty="0" smtClean="0">
                <a:solidFill>
                  <a:srgbClr val="002060"/>
                </a:solidFill>
              </a:rPr>
              <a:t> Kasimir der </a:t>
            </a:r>
            <a:r>
              <a:rPr lang="pl-PL" sz="2800" i="1" dirty="0" err="1" smtClean="0">
                <a:solidFill>
                  <a:srgbClr val="002060"/>
                </a:solidFill>
              </a:rPr>
              <a:t>Größte</a:t>
            </a:r>
            <a:r>
              <a:rPr lang="pl-PL" sz="2800" i="1" dirty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hat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in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Krakau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die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erste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polnische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Universität</a:t>
            </a:r>
            <a:r>
              <a:rPr lang="pl-PL" sz="2800" i="1" dirty="0" smtClean="0">
                <a:solidFill>
                  <a:srgbClr val="002060"/>
                </a:solidFill>
              </a:rPr>
              <a:t> - </a:t>
            </a:r>
            <a:r>
              <a:rPr lang="pl-PL" sz="2800" i="1" dirty="0" err="1" smtClean="0">
                <a:solidFill>
                  <a:srgbClr val="002060"/>
                </a:solidFill>
              </a:rPr>
              <a:t>Jagiellonen-Universität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 err="1" smtClean="0">
                <a:solidFill>
                  <a:srgbClr val="002060"/>
                </a:solidFill>
              </a:rPr>
              <a:t>gegründet</a:t>
            </a:r>
            <a:r>
              <a:rPr lang="pl-PL" sz="2800" i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800" i="1" dirty="0" smtClean="0">
                <a:solidFill>
                  <a:srgbClr val="0070C0"/>
                </a:solidFill>
              </a:rPr>
              <a:t>1364 – </a:t>
            </a:r>
            <a:r>
              <a:rPr lang="pl-PL" sz="2800" i="1" dirty="0" err="1" smtClean="0">
                <a:solidFill>
                  <a:srgbClr val="0070C0"/>
                </a:solidFill>
              </a:rPr>
              <a:t>Polish</a:t>
            </a:r>
            <a:r>
              <a:rPr lang="pl-PL" sz="2800" i="1" dirty="0" smtClean="0">
                <a:solidFill>
                  <a:srgbClr val="0070C0"/>
                </a:solidFill>
              </a:rPr>
              <a:t> King Casimir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Great </a:t>
            </a:r>
            <a:r>
              <a:rPr lang="pl-PL" sz="2800" i="1" dirty="0" err="1" smtClean="0">
                <a:solidFill>
                  <a:srgbClr val="0070C0"/>
                </a:solidFill>
              </a:rPr>
              <a:t>founded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first </a:t>
            </a:r>
            <a:r>
              <a:rPr lang="pl-PL" sz="2800" i="1" dirty="0" err="1" smtClean="0">
                <a:solidFill>
                  <a:srgbClr val="0070C0"/>
                </a:solidFill>
              </a:rPr>
              <a:t>university</a:t>
            </a:r>
            <a:r>
              <a:rPr lang="pl-PL" sz="2800" i="1" dirty="0" smtClean="0">
                <a:solidFill>
                  <a:srgbClr val="0070C0"/>
                </a:solidFill>
              </a:rPr>
              <a:t>- </a:t>
            </a:r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Jagiellonian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University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in</a:t>
            </a:r>
            <a:r>
              <a:rPr lang="pl-PL" sz="2800" i="1" dirty="0" smtClean="0">
                <a:solidFill>
                  <a:srgbClr val="0070C0"/>
                </a:solidFill>
              </a:rPr>
              <a:t> Kraków .</a:t>
            </a:r>
            <a:endParaRPr lang="en-GB" sz="2800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fotopolska.eu/foto/120/12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312368" cy="284934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172" name="Picture 4" descr="http://cracow.travel/upload/gallery/2012-01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66951" cy="28202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3131840" y="6021288"/>
            <a:ext cx="172819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Collegium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Maius</a:t>
            </a:r>
            <a:endParaRPr lang="en-GB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Kultur- und Wissenschaftsstadt</a:t>
            </a:r>
            <a:r>
              <a:rPr lang="pl-PL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Krakau</a:t>
            </a:r>
            <a:endParaRPr lang="pl-PL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0"/>
              </a:spcBef>
              <a:buNone/>
            </a:pPr>
            <a:r>
              <a:rPr lang="de-DE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Kraków 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city of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culture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and science</a:t>
            </a:r>
            <a:endParaRPr lang="de-DE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bialczynski.files.wordpress.com/2010/02/kopernik-z5463049x.jpg"/>
          <p:cNvPicPr>
            <a:picLocks noChangeAspect="1" noChangeArrowheads="1"/>
          </p:cNvPicPr>
          <p:nvPr/>
        </p:nvPicPr>
        <p:blipFill>
          <a:blip r:embed="rId3" cstate="print"/>
          <a:srcRect l="9825" t="9591" r="8304" b="11286"/>
          <a:stretch>
            <a:fillRect/>
          </a:stretch>
        </p:blipFill>
        <p:spPr bwMode="auto">
          <a:xfrm>
            <a:off x="179512" y="2027183"/>
            <a:ext cx="1800200" cy="237626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148" name="Picture 4" descr="http://www.nimoz.pl/upload/straty_zabytkow/najbardziej_poszukiwane/kopernik_obroty_krakow.jpg"/>
          <p:cNvPicPr>
            <a:picLocks noChangeAspect="1" noChangeArrowheads="1"/>
          </p:cNvPicPr>
          <p:nvPr/>
        </p:nvPicPr>
        <p:blipFill>
          <a:blip r:embed="rId4" cstate="print"/>
          <a:srcRect l="2692"/>
          <a:stretch>
            <a:fillRect/>
          </a:stretch>
        </p:blipFill>
        <p:spPr bwMode="auto">
          <a:xfrm>
            <a:off x="179512" y="4574848"/>
            <a:ext cx="2602631" cy="18448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150" name="Picture 6" descr="http://www.scholar-online.pl/images/041_Europejczyk_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185" y="1700808"/>
            <a:ext cx="1440160" cy="198255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152" name="Picture 8" descr="http://zurlopu.blox.pl/resource/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0172" y="2886467"/>
            <a:ext cx="2454316" cy="35332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154" name="Picture 10" descr="http://www.story.gala.pl/fotka/171/171420_l/Kru%C5%BCgan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3969" y="3881389"/>
            <a:ext cx="3384376" cy="253828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1691680" y="2315215"/>
            <a:ext cx="1368152" cy="64633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Mikołaj Kopernik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56176" y="2027183"/>
            <a:ext cx="1296144" cy="64633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Wit Stwosz</a:t>
            </a:r>
          </a:p>
          <a:p>
            <a:r>
              <a:rPr lang="pl-PL" i="1" dirty="0" err="1" smtClean="0">
                <a:solidFill>
                  <a:srgbClr val="002060"/>
                </a:solidFill>
              </a:rPr>
              <a:t>Veit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Stoß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11760" y="4043407"/>
            <a:ext cx="2448272" cy="369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i="1" dirty="0" err="1" smtClean="0">
                <a:solidFill>
                  <a:srgbClr val="002060"/>
                </a:solidFill>
              </a:rPr>
              <a:t>Bartolommeo</a:t>
            </a:r>
            <a:r>
              <a:rPr lang="pl-PL" i="1" dirty="0" smtClean="0">
                <a:solidFill>
                  <a:srgbClr val="002060"/>
                </a:solidFill>
              </a:rPr>
              <a:t> Berrecci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48264" y="6095037"/>
            <a:ext cx="1872208" cy="64633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002060"/>
                </a:solidFill>
              </a:rPr>
              <a:t>Marienkirche</a:t>
            </a:r>
            <a:r>
              <a:rPr lang="pl-PL" i="1" dirty="0" smtClean="0">
                <a:solidFill>
                  <a:srgbClr val="002060"/>
                </a:solidFill>
              </a:rPr>
              <a:t>/</a:t>
            </a:r>
          </a:p>
          <a:p>
            <a:r>
              <a:rPr lang="pl-PL" i="1" dirty="0" smtClean="0">
                <a:solidFill>
                  <a:srgbClr val="002060"/>
                </a:solidFill>
              </a:rPr>
              <a:t>St. </a:t>
            </a:r>
            <a:r>
              <a:rPr lang="pl-PL" i="1" dirty="0" err="1" smtClean="0">
                <a:solidFill>
                  <a:srgbClr val="002060"/>
                </a:solidFill>
              </a:rPr>
              <a:t>Mary’s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</a:rPr>
              <a:t>church</a:t>
            </a:r>
            <a:endParaRPr lang="de-DE" i="1" dirty="0" smtClean="0">
              <a:solidFill>
                <a:srgbClr val="00206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03848" y="6228020"/>
            <a:ext cx="3024336" cy="36933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solidFill>
                  <a:srgbClr val="002060"/>
                </a:solidFill>
              </a:rPr>
              <a:t>Wawelschloß</a:t>
            </a:r>
            <a:r>
              <a:rPr lang="pl-PL" i="1" dirty="0" smtClean="0">
                <a:solidFill>
                  <a:srgbClr val="002060"/>
                </a:solidFill>
              </a:rPr>
              <a:t>/Wawel </a:t>
            </a:r>
            <a:r>
              <a:rPr lang="pl-PL" i="1" dirty="0" err="1" smtClean="0">
                <a:solidFill>
                  <a:srgbClr val="002060"/>
                </a:solidFill>
              </a:rPr>
              <a:t>Castle</a:t>
            </a:r>
            <a:endParaRPr lang="de-DE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de-DE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Krakau – Kulturhauptstadt Polens </a:t>
            </a:r>
            <a:r>
              <a:rPr lang="de-DE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Kraków 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–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the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pl-PL" sz="4000" b="1" i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cultural</a:t>
            </a:r>
            <a:r>
              <a:rPr lang="pl-PL" sz="4000" b="1" i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</a:rPr>
              <a:t> capital of Poland</a:t>
            </a:r>
            <a:endParaRPr lang="de-DE" sz="4000" b="1" i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25602" name="AutoShape 2" descr="data:image/jpeg;base64,/9j/4AAQSkZJRgABAQAAAQABAAD/2wCEAAkGBxQTEhUUExQVFhQXFhcaFxgYGR0YHBgYHBcXHRkVHh0YHiggGBolHxcXJDEhJSkrLi4uHB8zODMsNygtLisBCgoKDg0OGxAQGywlICQsLCwsLCwsLCwsLCwsLCwsLCwsLCwsLCwsLCwsLCwsLCwsLCwsLCwsLCwsLCwsLCwsLP/AABEIANoA5wMBEQACEQEDEQH/xAAbAAACAwEBAQAAAAAAAAAAAAAEBQABAwIGB//EAEsQAAIBAgQDBQUEBgYJAgcAAAECEQADBBIhMQVBURMiYXGBBjKRobEjQtHwFCRSYnLBM3Oys+HxNENTY4KDksLEFcMHFmR0k6Kj/8QAGgEAAwEBAQEAAAAAAAAAAAAAAAECAwQFBv/EADYRAAICAQQBAgQDBwQCAwAAAAABAhEDBBIhMUETUQUiYXEygZEUQlKhscHRIzPh8CTxFTRy/9oADAMBAAIRAxEAPwD7bhz3F/hH0pAd0ASgCUASgCUASgCUASgC6AAeK8Ws4dc95woOg3JPkBqamU1FWzXDgyZpbYK2eeve0mIvg/oliE/213Qearufn5VhLNJ/hX6nWtPgxf787f8ADHn9X0M/Y/ijYjCrcuEF5YNGmxMSBsYitMU3KNsy12GOHM4x64od1qchKAJQBKAJQBRYUrAuaYEmgCUASaAJNAiTQMk0ASaAJNAHnuLW/tLnih+TYegDbi/GxhbFpyhfMOpEBbTOTop5IdTAG5IEmgDO/wC1llSwAdmBYAaCcpugnfQTZuCfDbVZAIntXZLRDbL0JBL3FPOCAU+6STO2lAHSe09trbsqPK4c34aBNvKGQkgmA+oH8D9KABF9tLY0uW2DjNKqysQA4USHKOsltJUCATMCaANz7XWpVVS4zM6qqg2gxLAmcr3QwAAO4E6RMiQDke2VkkQl0gqGBhBILXFDQXlV+zbvMAoBWSJoA4ue2tkAns7umXTua5rT3BBzxMIQBOpIiQZoAvEe1WpFuyxy5pncsLlpAukwTnJIOogaa0AE8K9oxfuBFRl6kwQe6ToQfCfEFTz0APPf6Xfu4lyextFrdsDeAO84g91pIIO/wrlT3Tv8kehqJfs+GOGPclul/ZBtrC22yAHFwxJBz3BHdnvGZHuxrz860ba9jy3Zhj7X6JirN60Sq3ry27qbI2b78bAjU/kzgntmmvJ6mlyPUYZ4p87VcX5VePse0mus88k0wLmgCTQBJpAfO/bK72+L7MEhbCCCNCLjQZHpl+BrizyuVLwehHUfsWlWSk3N9P8AhXZ6X2L4q9/D/aGblt2ts37UQQ3wIrowzco2zLW4o48icOFJJpe1j+a1OQk0wJNAFTQIk0hkmgC5oAk0wEWO1vuP3G+uG/GgDfH4trVi0yWDf0UFV3AyatqDOgIjmSBzpgA4zFXUuIBhAwZcOTCyEdmuC6SwXXIq2+Q0HKRQBzgeLXzkDYSP6HM2RlAYozNC5ZEPCzyzEmINAG2COJNkubSpiJsKxyz2lsBCwAkZcvaXV5gEExrQBbjFatmeJvmBbtk5FGW2o2l2bvLqBl0PWgDu0cUyWAwyySLxhSxBtXNYYAKVcIPd72hhRIoAVrh8dbAFsR9ggJVLIKEOhFoDKAcoa6s+6BqFB94A9alvMELqMywRMEq2UgkGN4ZhIjQnrQBrQAq9o8emHtG+VBuKCtuRJzNHdB3AJUEj93wqMk9sbN9NhebIofr9vIt9nuG9lh1R9WaWuA6yzakHy0HpXNBUiNbnWXM5R6XC+yGgFUcgJxTh6X7bW32OxG6nkw8RSatGuDNPDNTj/wB+gt4DxhrV1sLirkuCOyuMMvaJG09fM9RJinjyc7ZHpZ8McuNZ8K4/eS8P/B6W9iVQZndVHViAPia3bSOGMJSdJWzRXkSDIp2S0XmoED4vHW7Qm46rMxmYLMchO9JySNIY5z4im/sfM8Bda5nvsZe6xY+hIA/PhXnN7rbK+MTSzw0/UYJfz5Y89geM20QYZwyXO8+Z4UMS2wnWYj4GujT5EltPR+IYfUfrY5KUeFxzXHk9vmrqs8kvNRYFZqLAk0CJNFjJNFiJNAy5oEKgs4sj/d3P/Gp+BjXA/wBGn8C/QUwNqAJQBKBEoAlAyTQIlAWVNAHkfbPEA4jCWjsHN0j+Ed0epzD1rny8yjH8z0NL8mHLk+m39RhYxNwsA1llB3bOpjSdgZ30oaXueU0vcMqSSUAC4/h9q8uW6gccp5eRGo9KTVmuLNkxPdBtP6Cmz7IYYNJDuonLbZiUSd4G/wATUemjtl8V1DjSaT8tLl/dmWEwuLwmZLCW71jMxRSxV0zcpOkA+c+E047o8Lo1lqNNqKllbjKuWlaf/Jrf4pxEAn9GtaCNGza/tgBpyjpvVb8nsif/AAV+/L9F+n3PO4oXL9ztMSUYhcqqo7oHUTz/AD0jnm3J3I5M/wAVjDH6elTjzbb7f6HTEIAAIHhoKrHDceXcs0nKbt+7B8XYS5oVkxAO8T5ePWiWPjtHTpNVn0kk4S4u2k+wzAcexyKoAt5VQIA+pMCM8gyT601mmexn1Pw3ddyd88ePpyVhPaC/h7q3L91riMHzLyDRKhRsNYHLnSjmlGXzM008sGujKGGCi41XPLXlsKxPt3eUAnDoubUS5OnkADVPUv2NdNoNPnlKMMje3v5f7ntsHeL20ZlCsyqSAcwBIkiRv512Lo8maUZNI2mmSXNAAHGOMW8Moa7PeYKoAksx2WTCr5sQPGgC+B8ROIspeyZFuKHQTJyMAVLQIDa7CY60AcWf9M/5dz64en4AY8PP2Vv+Bf7IpiCJoCypooVkmigsk0UFkmigsk0BZJooCpooDynEdOK2j1wpA8w7mubJ/uL7HeudDL6SX9B3SPKJNAA+MuuolLYfee9liNuRnnVJJ9jVeSsDiHcSyBQVBBzZpmfARplPqemqkkugfAVSEA4O3iA03OyykknKXYjTQLmAAGmo8TVS21wW2qD6kg8nxzC5LpjZu8PXcfH5EVjkXk5M8alfuL4rMwKpgVSAoiaY1Jrpmd/DK8ZlBjaaTVm+DVZsF+lJq/Y4w3b2YNm+/d91GJKR+yV2+XwpxlKPTPXj8Zx5HWoxLntr8V+4de9oMc0wbKSIgAkj96TOv5irebI+i46v4dF9Tf6L8jfgnHMQuIS1eudst3QGApQj70KNR1/w1eLLLdtfJtF4NVp5Zccdjj9bT/5PU8Sxq21GZbjhjli3ba6didQimF03OmoHMV20cJjwC7YKMMOnZqtxg6ZDaKvAJBQgZZBU7c550AdYc/rv/Juf2sPTAY8PP2Vv+BP7Iq6MnI3zU6JsrNRQbiZqKDcSaKDcTNRQbiZqKHuJmooNwFiuI5CR2d1oEyiyDodAZ30j1pUNfc8r7R4i921rEW7LqbaupFxdCD0KmNs2s8udc+aDb3LwejpMuLZLBkupNcrwP+FY4X7SXRoHExvBmCPQg1lGVqzj1OB4crxvwDG9ic2X9XmJgm5tMTtFa/LRl8o0rMg5ukgEqJPIEwD6wY+FNALhfxEsRZHIAG8I5yRCaHb8iqqNdl/KMrJJUFhDRqN49ahkM7oAW49bF6FN1cysRoyyDsVjrpt1FNxb7QpQ3KmLL/C7RUmzdDRuCwbWY3UaGdNvhUPH+RnLTr7A2I4SwWQwJ6D+XX5VEYpszWBe4rFo6d8n0Gvypb17IzeRfwos3FmJE/nSj05PwJY5vpFqwO1Q04vkmUWuy6Qjl3AGpA8zSbS7NsWny5OIRb+yGXsbgyznFMIBUpaHOJ1fw2I+Pr0aeDXzvyfQ54x02FaWPa5k/r7fkPuNcctYVVe7IVmyzpAhHckkkQIQxzJgDUius4CcE4mt5Xi01pkuFXU5ffyqx1QkMYcA66EEHUUMYRZ/0tP6i7/eWafgAvCmLafwL9BWy6OaXZpmpkEzUUFlZqKCy81FAVmoCyZqKHZeaihWUWoodiviplgBOiMx8pX+YHzqJI1xsQezeKXD3b2HuEKC3aWidAQd1100gfA1wL5JOLPW1cHqMMM0OWltl+XTHtzioBy9leJk7WyQYjUHYgzyrXbZ5W0Ms3MwBgieREH1FTVEmGLxy2yAVcz+ypbkTy/h+nWmo2NKzrCY5bhgLcGkyyFRy0k7nWhxoTjQVUiJQBgcFbkns0kmScg1JMknTUzrT3MdsDRI7sKI3CqFE7jYbayKiUn0Jtg2JwbOZ7RlEggAAwQPGaIzSVUClS6OreAQbqGMQSRv1MbAnwAqL5J4uxVxTAhCCq92POD58uXwpSt8oxywb5QCRWd+5ysx7df2l3I3G43HmIrR4pUa+jKkC4NLS3s+It9ojtIuBjCg7Bl2K/nXaohtg6mj6vTar1sHo4JbZRXMfevKfufRbQCgBQAAAABoI6COVd6PJbbdsE4njuyCDKXe44S2kgZmhn1J0ACozE/u6SdKqhE4Xj+17RSpR7T5LizMMVVwQR7wK3FadN9QDpSA1w7frij/AOnuf3tqq8AxZxTiz2RIJyraViAFJ0WTGby611QgnG2cc5PfSAbntJdDFYfRgshbZ1ImRrJ01iJjWKrbH2Yue7QfwHi9y6y5icpzaMEBkSN005ciRScVttBbumegDVNAQvSH2c2sQrTlYGN4IMfCkmn0ypQlD8Sa+53mqiLJnpBZhcxyAE5gfAGSfCBStFKLYMxIVrje+wCiNcqzEeeuv+FLxZaptI87xVLTQtxQY6zop3hhz02npXPKEZdo7sWfJhdwdAtq/icImZDau2VXum4GzqhjugiIHh9Nq5pQlBOnwd8XptZNKacZvuqp/qNLHHsXcUPbwYKRv2qyfL/KnGOSStL+Zhk0mkxz2Tyu/wD89fcO4Xx0XXa09t7NwCSr8xtoefwpKTumqZhn0XpwWSElKLdWv7hB4gE7qWbzKNAUVSpGmoJYSNT8D66bfdnJtDrNzMAYIkTB0I8D0NJki/ssVmjtUy5Rr2c6zqPe38Yiq+X2HaGlSSK8Vn7xTLmzH3pjQxy12FZya3cg++QJreJLA5rEDlFzURrIzRvtVJ4+qHcQ23mjvETziY3038Kzl3wQ/oVavBpg7EiDvod/KnKG0bi0JuMYYKwKgAEHQaCR5dZ+VRLo5s0fIuK1FmNsyxOTIc8Zec0m/c6dJ6/rL0L3eKGfsTjCUuW82ZLZGRvBpOXXp/Pyrp00m40z6H4jja2TmqnJfMvqvP5jbjfYm39uxVQylWBZWD/dKFO8G325TymulHmk4KLAVhYcOM8u2c3CzlVMsxJLHKU56DKNhQxBOEP66n/293+9s010MV8UsqVLu0ILIzd0t3QpnQanSdAK7IOonDkVzF1xbIfIz97MN7L6loQGYggyFzAxqBOop+oug9N1a/qGcHW2gR7ZlNQAFyxowIhtoIOkUpT+XjocYNyp9jS5imPOB0H47/CK53Ns6I4oo817TYpmHY287OwlvvDIZESx7snnXNk3zeyJ62gx4sX+vlpRXV+/0XkU3FfDX1bDgg5Jga5gvvAj7wjU/HlSz43hyp4/b/2dWizw1mmktS7+bt+L6+x9B4Vju2tJcKlCw908oJHqNND0ruxyc4ptUfOarCsOVwTtLydY253co1JiB4SMx8ABNOXVGUOHbFOIxGUTlYjWY7x9ApINc9Udi5Mf05dBku68ghgawJ+HwoCgq20gHUTrruPA0DObyrlOYSsGdJERrpzpPocb3KuwT2RxSW7Ls5yK7vcRArNlTbkDr3ToOnjS03EW35On4r82WMFy4pJv3YbjsJhMZJOrBJDhWUqvIyQAYnYzz8a0yY4ZFyjl0+pz6d/I/PXhin2Htjt73ZXLjWFVQAwMMTu0H3SCDpGx+PBCtz29Hr/FW1hh6kUpu7rwe1rU8ABW3fLN9ooXN3RkmV15h/EDUfdPXSriVwH1JIBcAzN5/wDaJ+c1nPsUipqCSmAMgjQ0AjK1hkUyqgHqBTcm+xttgnG0m3PRh9DU+GZ5Pws89dtzsxG23rTjNJdGOPIoqmjHGYcvbyg66QTzI61nK27Ov4fq1p9QsklxynXsx9wnjlk2szZLTLOdNBBG5A5z/hXVDNFxtnr59Hk9RbLknVP6PoE/9aw+JhLvaWYYPbbObZJggEOhGXc8+dENRF98FZfh84puDUq4ddpjnhHDLeGt9naDBOQZ2fLoBC5ico02GkyeZrazzwnAn9cX+ouf3lr8KrwIFuWw9py+RbYTK5ZioC5dSTGgg7zXRCXy0cs4fNYPewtgvDPZzi4Gg3dRcKZF0iQcogDwHOnuXkNsvBrh8Kq20KEMhYkMHLyWzEtmbUySdZqZP5aReNPfbOyawujpUW+jyuFC3e0vOujtIGsgIIG2s+Fa6LGpRlkl5/sa/FZvG4aeL/Cufq3yWbVsFWsyl1CWV4YjQCVg6HQbeJ0q8uOM/wALpo5dNnlidZFui+GgocbxLaNctWp0zLbdjP8AxaD1isnHM+HJfodV6CPMYSf0bSX8he2I7F5S6XdmAdHM5zPX7p2+A3iufJGON1Gdy8r3/M9HDv1ULy4lGFXGS8L7eR1huP2ySLgNphGjncHmDTeTa6mqZzPRSlHfhe9fT+6GkyNPTyrRM4WmnTIaYAvEbyJbYucqkQTqd9NhqajJJKLs20+Oc8iUFb/wFexl5nwihlEKWQHkyj70HzI9K00zvGkxfFYJaluPnl/RjbGWla06NohRlMaQuUgx00rWaW130cOJyjkTj3Z5H2LxFuzbe4xKrdci2NXMIDvlGh73QTE7V5uCPDaPc+MTlKcYPtLnxyz1uExyXJyGYAJ0I0MxuPCtWq7PFao4xmMZDC2rj6TKgRPTUjX89KaSfkaRMBi3aA9p1MSWYAAnQaQxif5USSBpGcEEg7yZ9dfoawn2Q+y9akkGxVu4fccKI2yBiTPUkRpp86qO3yik15OcNauzL3JBHu5AIJ2Eg6xt405OPSQOvBzxVAbZzEiNRHM6gD51HHkzlVc9Hm3uRpB9AT16eX0ojBtcHNHG5ckV55EeYpShXYShtB79m2W7ygsRPunx5jTltRDFu5OvT6nUwjtx5Gl7WdkLcGUiRG0HT1jSieOuzOGTLp5+pCXN92NvZXFHK9ljJtEAHqhnL8I+EVrp52qfg9zWbckYaiPU1/PyOeHn9cX+pf8AtpXUujhMrbA2ntsGh1KysSAVymJO/pWiklwZzg200Z4nDWrjZnF0nOG3XYKAE31tgqr5dswkztTbQlGYu405s4PJZ7QZGzZiEGhYyAEgAd6AAAABWOef+n8p3fD8cZalLIk0xHcwCGWuLcuOdTc6yQJGsACZ16elaLS41H5k39Rz+K6lT242opfu/b+Ydw9VRMo0A/aIkk7k+pj0rrwxhjjtXB5eszZNRk9SfL+nSO8ZdKrMAqPekxA67GdYq8s1GG59GeDHLJkUI9voEu8SOVmAUrsAGkzqF0A56GPrXJPVrY5Raf0PRxfDMnrxx5Ite7+nnkLPBVGGYuftGGdnO6sBMeAERFcbx/I93fbf1PR/a5LPFY18q+VLxX/ILYvNcRC9oNmG5Ijz6iY/IkjvxyeTGt0bs8nVQWn1M44pNU/BWAz27yW7TGCTntk51RJ94H7pj5x68WSEcc1GH5rtI9XHllqNPLJnS4/DKqbf9z1FanmC3iStdW5ZyalCQxIidI8d6jJHdFo30+VYssZvwwn2fwljEW1dll0AW4pkEXAILeojQfyrTBJTiT8Qxyw5XXUuV9mMeL4u1hbBOWQZVUGudmnu+A3/ADAqsuRY4mOj089TlUU6rlv2SF/sj7PNYm5cgO4EIJ7m8jU6nWPDrXDji4/md/xLWxztQj1Hy+2emqzygS3jCbhTIYBILZlgaEiRM6iPj4VW2lZVcBkVJIuzSSepPpGkfL41lPsT7Ab/ABS0rZe0TMDDAkyBA6DfVfjVLG2rGosPrMgqgZlicOHXKSY8OVAmk1TPLx1qOmcf4W6JSJJQIqgZzwXG27V68bjZCcmWdAQJ70/nnV4JqLdn1ccMsuixLD81Xf0fseq4YJxSt/umHhuD/Ku9dHmtGAEadCfqaBCHjHGHV2s2kOcAENoehOhHTnWM5zctkFyeppdJh9NZ80qj5AsTdxLqbL94Pl74AAQTLLp5Crlpszex8p+fb3Fj1WiivXjw438vd+zGYUDTkK9hJJUfMSk5Nt+TG5YTUlQZidJ+VQ4RXNFxnJ8WBcSbNbyW1YGdRlI01JEx3ZPWuXUp5IbIHo/DskMGf1Mvs6+/uZDFWu1m7Yy3EKZVtalo115GNDNedVT2yjyvY+gqTwKWLL8krty4/TyMrPFu1bs3tlbd3MqHY7ayOU/md60ub/EqT6OJ6bHGLlincoU37fkBm3etsbChm90W3K6BSNSTtpt6elVHNlgnjX5P2Klg0mdrUzpd7o32/H6j3h+ASwp1knV3bcnqSdh+fMjFQRyZ8888kq+yXgq5xewASbqadDJ+Akmk80F5HHRahutj/oC4e8+Jb7O4bFjvAXY1uMAJCzGUePh6CUpZX3SNprFpI/OlOft4X3rtnouGWrGHthEuLEmSXWWY7knrp8q68cYwVI8rUZsmee+f/oX+2gD27Nr/AG1+2s9AZ1HjqPSax1b+VL3Z2/CfkyTy/wAMWxgnDbgYkX2EkaZEOg0Cyd9NJ+lZ7l7HE527aGFlSFAJzEDUxE+OlSyWAX+N2VkZpYZtMraldxOWB51Six7WXa43YMDMZJAHcfc7a5fPX1ocGG1lk6n+Jvqaxn2Zy7IRUiLpABX8YwbKLdzcd7KGWJE/eB66wdvStVFeWWoryzfD3i2uRl20YRUSVdMlpI87i7WRyvw8uVZy4Zx5VUjGpMzi9dCiW0Aobrs3wafJnmoY1bKs3lcSpB/PMbilaNc2hz4HU4NGFjBfpTiFi0p71zm37q/j+TePH6jvwfQaVS+HYnul88v3fC+r+p7ThR+3UdAY+DfhXeujzbt2zBzqf4m+pqhHmcCe0d7zbliq/uoDt51poYXeR99GvxXJ6cYaaPVKT+rYT+jrmzR3tNfIEDTae8dd9a71BbrPHc21R0+ukxTdPgle9GX6O0++3y/D8+G1Z7JX2aLJFLrkvsmnRwNOagk6nWSdQJAipdJ1uLi752m1nA3CSZnwy5SddNZ+ulCbvsTaqqoH4phbg7NuzZlRwzZYLabQOY3rm1ilNLauE+fc9P4TkxY3OMpJOSpX1z7hVo3cSWZS+HsIs5yks7HaBzUc4/npyJSyPykdsvR0sVuqcn4vhL/Ibh/Zl3acXcFwD3USVU/vNsSfD58q0jp7dzdmE/iSxxrTw232+3+XsM7nBrKw1vD2s4Mr3QIMaHx5Vt6UFykjh/a80uJTlT+rOsHnvL9vaQDQqPegiRqGHz039Ta57MpVHpg165bQtOFO8A5FhzMAAzqTJ3qXx4Grf7wu4/eL3cJb7NrYF+2wJiO7uog7gR8RHOubUu3FHp/Dltjmld/I/wCZ6C5xC2AT2iEiZAZSZA2id/CpUGecos6sY625hbiMSJgMCfgDSaaCmjZLoJIB2MHwMAx8xSphTJdu5QTyHz8PWgBBa4j+5eIO32LCDBzanqRPLeiWOwcQ1L05dwWEgEQdhIPQiRWTiyKNZqQMcRfyAHKzSYhVmN9T0Gm/lVRjYJWC2+IkjW1e1Og7OCAeZ1/OnpTgvDRTijjjdkZQ3MECfA8vjHx8azfRhkScRJUHIBcVtFlGhIDAsoOpXnFTL6ns/Bc8MWd7uG1Sfsxlb4ThryI6pAI0IJB00g8ifH511LHCSTo9Kes1WnyShKXP6jexbVFCqAFAgAf41slSpHBOcpycpO2wjhR/WV8v+25VLokQYnG3i75XsWlF24iC5MvlYhiOu42qVHJK3aSO1vS4lFTjKTat1XFm3DMLatIFa4GaSSQSBJMxXXgisUNu483W5ZajLvUaVJL8hgMKhXTnz5/P1roXPKOF2nTA8WcMTDwSoKxDbSZGg12PwJrNuD7NoxyLoCOASIAMdZbUTvvzmrjCMo8ESySjLkZYHCqUKlQVEAfCI+nxpuMeiFOXdhKWbdrbKkwOkxoo1+QpJRiNuUzazdViAGVtVmGB0LRyOk60pSTXAKDT5QVjOGYfW5cVRtLFiuwAEmR0ArFpG6lLpGWGTCW2UoUB91e+dSdhqe8dYHPWKS2lPe1yacS4i1o6Wsw5MbiINpjvmlKaj2PHhc+ufysrg/EGvZiQuWTDLcVwNu4ch331ohNS6DLhePiSa+6ou/iL65j2SkA92GJJGbQkATMQYE022SoxfkU4NGxmJN1jFjD3WW2g3Z1jvk9Nj8us8EpvJK30j2J7dHgWOP4pq2/o/CH5wNomTbtyZJ7o1JMk7VW5nlWztMOgIIVQRoCABA9KTbFZjiuGWbhm4gYkAGZ1AmBGxiTTUmhptGPYIkJbAVVkwNgxM/HUn/i8amb45FJl1kQCvw20xJKySSTq25idJjkKpZJFb2gupJK0pAXQBjiLIdSp5/kH40A+TzV+3lJG5E7c6lrk45R2yoEuMWzIVZQQRmkHQ8+tVPGtvZ0YmsM45U7p396CPZ++wZrLEMqKuUgRvy8arBNu4vwe9qpQz4Y6lRpybtXfQ7zV0nnm/CD+sp+fuXauICXDOUxDW7qqy3XutbbeIYkqQdBvy686eGbjk2S6Z06nDDLp/VxtpwSTX8rHPZL+yPgK76R4lv3MLwuBu4EyxoDI6SdBoalqV8Fpwrns1syQM+XMCfdJIG8b84j1prnsluui79hW3meo3/A1RNmF/CMRCPlWIjIG70k5pPpp4eNRKLfkuE1HwbW7Xdhzn8SAPkKajxTJcubXBaWlQd1QsDkI93UfChxSjwPe3Lkb/pNs/eTX94fjWFo22s81xO9cbFdjhTZE2cxYjMAczKYiQCNOXMzXHmyTU9sfY9nR4MP7P6uZN/NVXXgxv8Jw9tv1q+958gyrcZhEkyQZ0BKny8ayWLdy+TeevlFbcaUfsjG9csWLiYjCwFUquIQTAR5hjPkdtzFFPFJSRWPI9XCWHI7b5i37r/JPaHGJfxOH7HERIKhlJ7jz3CR4kgHwozzjOa2yK0Ony4MGT1Mfs6a7Xmj1HBOGjD2VtzmOpZtpY7n+XpRGO1UeRqtQ8+Rzar2XskH1RzEpAY4skLppqJjpt9SKfgAUCPyT9aybsi7JNIC5pASgCUASgCqGAt4xhZGcDUe94jr6UNWqIyQ3I85fxqLm7wJUajSfKsnM30/wrU5nB7Woy8gD8QyPnVuzcrDI6khhyoTcXaPotNopQx+hKpwu01Kmj1GAvs9tWZcrEaj6fHf1rtg248nlamEIZXGDtIN4S36zb8//AG71aroxF/FMIbiZlLC4jO1srvILaa9aWSNq12ujp0uZY51KnGXDv2LwHFHuWwVWXWFuAggh9M2nrP4V0YdQ5xvz0/ucut0Sw5Wr+V8xrngY4dnI76gGeRnT4fn69MW/J5stvgxXBQxPaXNTMSI8ttR50lDzZbycdI3N9f2l3j3hvrp56Gq3R9yNkvYl9WPusF9J6f40ST8BFxXaMrQcSWeQJkZAJjmIO3hrUx3LllS2vhI5GMDHLkfLHeJUjfcaiIidalzvguOOuWxuOEWBoLNr/oHryrOkXvl7nn7tpMLjrZHctvaZc0CGbMTGgER3NfIVw5o1lX1R7Wll6mikvMZJ/ZDkcYw52uoYE9YHX/GjbI5tyDQwdQdGVhpzBBH0qOil7o8z7ScCw5AYMtm5yygAN3hJyyJjMNQdJqXi39HZg1+TDafKfhmmHxuIL/o1y4udhmt3rcDMFbvKdCAYDcqcJNSqRjqMGGWL18XFOmn/AGH2FwRVsxu3H0iGIjzgDetXK0eW2F1JJligcjeXr5jx6eNA0J8Rg2Zwwu3FHMK0DlECIjealSpVQlKkb4nEZI7rtP7ImNt9fH5GpUVLyJKwReIPEmzd1J+6NBpAPe1O+3T404R8MbivcMsOWEkFfBt/lWbVeSWjQUCBrz3cxCopWPezwfHSNPOatbfJSrya2Jyrm96BOubXnqd6iXL4E+wbi+MFmy7mDA0B5k6AfE1M5UrOnSYPXzRx+/f2PO4DhSdmvaKGcnMxI1BPLy8POtoY0o8no6nXTWRrFJqK4X2Qz7UdRWp51/Unbr+0PjQAZwkfrFo/vx//ABvmrj0AHj+IpYtl7kxmYAASzHM0Ko5k/nSqGJ+E4OziQ92XDZzmC3Ayq5CsSjpo4IYa+m4rF4I22d0fiGZQUFXHHV2vrZhhb5Reze3fe73gq5nAO+s5oIiBtSx5ZQjtabZvn0mPPk9WM4qNK/f9B1wziJD9jdUW3iVhgQ0kyB4zOldeDUO9k+H4PM1egj6frYG5Lzxyv+Bh+h2gSxVeRJIGhE97wOu9dW2K5PM3yapHaYpCYDDlzEEnkOp208RRvV0J45JXRV7FIpgkydgFYzv0HgaHNR7COOUugG0LTv3HfOZYSXjeT3TAjXbxrK4N8Pk3rIlyuBh/804ZFhrksCVhQWJI9N/HrNc71ONcWd8PhepnT20u+WkB2xdxeItXjb7KzazZc4775hB7uwGg/E8uWcnklu6SO+MMelwyxKW6Uu66VHoEsqJ03JOuup89qd2cdAX6Nfzhu0QDugjKToDrGuh3g8vGqco10KpBt2yje8qnpIB38/KotoqrEVqH4iAo7tiyZjYMx934NPoazXMzqy/6ei5/elx9kelrQ8U4vX1QZmIA6mmk2NKxe/H7GXMlxW+I00k7chVbGUoM6tupEqZUgMp6qwkEeHIeVYzXJnJclhhUkl0gJTAukBDQAJiOJWkOVnAOgjXc6gVaxyatFKLYp9oMQl/Dutohm7rCJ2EMYJ090E+NRlxyUbZ3/DprFqIyl11+oE98XFtsBoVJ1/4avJLdFM5PiWJ4puD8MBe+w2AgC6T3SdEYgEQdSdNOesGlsicShD+hrhMS7Fg0d3L7s+8Qcw13A0121jkTQ4pU0DjGNNHpuDt9ta/rv/HxFdkT0UchAdYBhmIPTVhI6GCR60xiHj2KvI9u1ZR1Vie8nZ5iwV2CKLhAjuSxPIwJkwAOcNdbKguZVulAWUNPeAGcL1AJ38qQhZ7T2h2YuZirWzK6TLaQPDUVhnXG72PS+GTfq7ErUuH9gyzxJHtqpKG6yCbbEayNQYB3GsV3Q1EXFJtX7HmZ9BlhklKMXsT7o1wmHMqTZtLpJIHeB5Rp4DetYxfHBxyklaTYbfshxlYSPzrWkoprkzjJxdo83heHWmfEC4LjFHC2wmYjUMY7oO8a+dePKClklfhn1C1EsOnxPHxuVvjz/wB6PScJWxbyrbslG2nI3zciT6mq2bVwcc888jubbCMTfxAfuWVKif8AWAZtBG6yuvnR8tGbu+CsRgmcZg9xHYLKhzlGgkDTlrqIk0KSQNWE2lW0qrmY6wC7FiSdhJ3qex8I1JjekM87i7i2cfadSFW+GS7r3Syju+TTlH+ZqH8s19TsUfW0k4duPK/v+R6gVoeIAW+Jy4Q2boJEyVEATEmCSBPOIq9nmyqD48KmyQTHtl752iCYJ8tvX4ik42KrAbfEUZgoLEkkDuMBoCTqRHL6dRUuDSE4MKrMksUwMsQjkdxgjdYzfI+lNNJ9DTVmGEwtxMoNwFRpGQCdDzk8yD6VUpJ+CpST8BcVFkif2mcphrzLuwVTryJCny0JqMje2jv+GQU9TBPxz+isx4LhV0UiQqR81roktsVRnqsjyTlJ+Wzm/ikUT2CH+mnvGQLTlGcjIZWcsxqM2gMUlC/JzLGjTBX7dztB2KKVto+ykjOG0Iy91gVII8vIDjtaYbao24I/29kf73/x8TXTE3R3ZfT1b17xpjLn8/nzpCEjcOvG+zSFDMJuzLi0IIsIpEW5aZbWd9yMrGH28fauXGszLCZBUwcuXMASIaM6z5ik/YE2naMb/BLeTLbAtsGDKw1IYbbySPCs3ijXHB2w1+Xfum9yqmn7F8J4heu2g02yVMMIJbTnAgAnXSunBmnOF+UcfxDS4sGaknT5XsGYq7dRC7NaAUEmQ22njvuPOPKtZzlCO5s48WOOWahFNtmnsfZbsmuv795y5jYDYem58iK8tc/M/PJ7uqqLjij1BV/kJxeKvtmRLZRtCryrDLmgmCQNhtM61qopcnE2+jsYC8BlTEQBt9mpIHTU60OS9gpryGYdWVYd855tAX5DaofPSKQE64e6Q5aYJg9oyaqYOgYA6ir+ZcC+VhP6LbW32ZjswIhiT46ljJ9TUW7KpUJ+LcHsvbuC2n2jLC6EAGZkE+6CRrRNOUaNtNP0cqmv+onCPaB7ii2Aouoqq4ctOecpbuqZU9eRPlKxtSVPsz1ujeKW9fhfTGbNipMLh+Ud5531Hu6Vp8hwfKE3MaFbKVuE6SVQldY1npr9elLbxYtoRfUFWBEiDI6iNqSEuwC0oAAHIAfKsm+SPJ1UiKmgZdAiUDJQAi9rr4FjsyCWuEBAOoIMnwqJ88I9P4VjfrepdKPL+xr7O2gzd7kmsEjWV6Gux9cnNnacm49WwnE4+yg1tXSCbykhhp2bMGJm5opIHe27y5o1henZltsvCYuzfW7kS4p7NWliRnDW5DDvd4DadpGk09lUFUB8FP6zZ/rf/HxVaRNEd2tU1E7mNOp61Qy7Q0/lyH5/IpCIcrqQdQRBG2h+dMBfYw9vCW7jtcZh7zM+UGAiqq91QJhFG0kxQBrwbFPctIbiOrhEzFlyBmI70KTmEHqBQMX8eUWmS7akXmcaKffA3kbHlWMqUk1wz0dLOU8coTW6CT78fYd8YYtZdDYW2HUgXHupE8jJMnb6bVvm5g0zg0VwzRlG3T6SC/ZfHLdwyEbqAjDoVAHzEH1rjhK0ehrMTx5Wn55Q0u21ZSrCQRBHUelV9jlYvu8Ew8HNbEaEyzcttSardInajKxhETOEHdY7EaEHdYO4/Enzbl7lRxmtrBWCQDYtzJg5FgmDqNJmP50m37g4V2Z4y+wkqjXDLRlI9IkhfDcbGml7lK6tImDvOw79spAG5GpgSO6Tzn/GhpeCouT7QowyPgr1xxY7W1cJOZP6RATJXxX8AZrnpwbrk7cqjq8cYuW2S45/C/8ADPUcMx6X7a3UnK0xIg6Egg+oNaKSas8XUYJ4Mjxy7Rtct/eAGcKQpPjrB8JAqkzJAuEtXg3fNsqdWAzE5ssEDMdFkDTlrvvVNrwDaM00EcxofMaH6VhJcmb7LmpAlMC6BFA0dDLJoA8t7QX8+Jt2xtaBZj4tED4R8aUFuyfY9jTR9LRzyPufC+3ua4TGNbMpuRGo9eddVWefVnbY9jPdt6hwe4uocguNRsxAJHOKBUUuNYFyAilx3yqKC0DSSBJiTTCjTgjfrFn+s/8AYxFVEpG2BM219fqaoZ2wM6Rr+Z8f8qBEFv18djr5RFIZyEEmf3d9dtjr0J+lMDSkAs493UW6GCvacMk8zzXxkcvCsc/C3eUd/wAOuWR46tSVP/P5BWB4Oby/pGIy3rjqGRCSEUEAhfz896zUdz3T5N8mf0V6WD5UuPq/uw/BG6gyrh7VtFaD3so/eYd3Uc5561rtijheSc3cufuG38XAJXkCSSp28B970qaGuRZ/6xbJgs7GR/q2iTpOij/Cr2sSlGzS5xW0rFS8Mu4ytp/+sUtr7LeSKdGuFxCXVle8sxqCNY/eGu/Kk00UmpIIikUQzQAHhLNyG7TJ3pnJm1JAH3tufy6VUqZEVJO2LrHs81rSxibtsHcaEHXflFYenXTO6eqWT/dhGX8gjgXGb7q1soty7aYrcOcJI+6w0g9D5eNXjd8S7PP1+mhBrJj/AAy6+j8oZWsbiWmLCiGK63I2+97uorRqK8nBSOMUXysUC55Oh1G+o0351m63ckOr5OMP20gubYWDIAaZkxrMCBAO876bUpbPAnXgKisyTO/azADMRrrBidCI8tapOhp0BrwsiYvXQNIAIhfLSr9X6Irf9BiayIYixHs1ae69x3bvnQDu5THXWdqn01dnq4/iubHijjglx+dmFz2Zcf0eIYeDqG+c/wAqfzLplf8AyWOf+7ii/twBY3BYmyhuObbopGbLMwTE6gUPJOPL5NsP7FqJenGLi3074s7VgRPI7V1rlWedOLjJxfaD+Bj7e2ejn+6vD+dXElG3Dx9mnl9aoDakMlMRTKCPyKAOch/aPwH4fhQMT8Ws579hSdO+xLKGAAUHaIO3OufJzkij09E3HBlknXSClYKMq4xlJXSLYB05iBqI6zyrXn2OKl7je9ggfdJTb3Y0idpH50qNzNXjTM8JdRAQ19XOplnWYHkdhQ034CLS8hOHdIhGUgcgZifXzpO/JUdvSNHQGJ1ggjzGxpJjaTOMTcZQMqF9dQGA066700vcUm10gXD424zEdiQA2VjnUxpJMcwJFNxS8kqcn4DiKk0A8Ol3OczjICdMkTI7sNm5czGvQVTqjOKlfJpisLnIi46ROikCZjfTlHKknRUo35FHEsMcM1vE28xKEC6P2rZ3ny/A8qyyd7kdWnjGeN6eXT6vw/A+T2gwxXML1vbQFgp8oaCKanH3PMloNRF04P8AQ4u4m2kZ3A0JkmJ6t8T86Nrlyji2tswPE7UrDqQZ2OoA5xuR401jY9jN8Pi7bkhGBI3jl0+lTKLj2S4tdm9SIqgCriSCASJBEjlI3oXA0CHAsRBusdZBIWQeug5a1fqfQrd9CWcAysCb11gORywdCIMDxB0jYeNJy4qhOX0C7lsMCCJBEEHmDyqAjJxaa7PMY32fe0C1h5USezfXTmA3586Ud0fw/oevHX4s9R1EOf4l3+aNPZfGB7ixIIbUHl3LldeHJvsy1OleBrlNPphuD/o7f8C/StTlNZpAUKYEmgCGkMR8TvvaxC3chcLbItxsLjTvH08q5su5StI9jQ+nPC8bkk27d+yMMdhLqWzfe9c7QANlGwYkaRMRrERUyxuMdzfJrh1OPJmWGMFt6vyPMbxrsltShd7izCeCgsR13+VNyapIyhp1Ny5pL3MsJxLCXHXLAdgwylcszuG0idDz501mviyZ6HJG5OPC8kbj2FtsyqNdjkTTc6SN9zSeVFR0U6vhfd0EWOPWnHcILyALbMEYmRIGbSYn4U4zi2Tl02WCur+q6/ULwV26dLlvLvrmBnUwIG2kVo0vByx3eTXE4jJHcdpMd0THiddqSVjk68Ay8TlsvY3piT3RtMftT/kelPZ9SfU+gbbaQDBEgGDuPA+NT0aJ2i6QAmIv3ASFtFhpDZljXcwSDp9PhVpLyyG34Qm4tgAcPcb9HRbgQHMAupnvnu7ECfjvWWaMadHZos+RZYqTdX7jvhhU2bRXVciwTqdhv41nF8HjatSjnmpd2woL4CnZzMgFMRjjsQ6LmW3ngEnvBYABM679KcUm6ZSSZMLfdvft5NP2g3T160SSXTE0l0EioETWgCUAUwkEeHLQ0XQwI8NGp7S7r/vD9Nq09V+yK3ssoFuWQJ3fcyfcPM71ridtsvG7AsAfsrf9Wv0rY0NaQyUxI2w1uS0zoF5kc26VnN0b4op3YLi2YOVVFOtqJDGQ7OGHvaZQuaenI0J8dluPPCMsLiSbqIyWiG7Q+4QSqlgG7xI1yiBJJBJ7sQwxLumjbi2DVlKABQymSoA2K/H/ADpVvTTL9T0ckZxXQrwnCHS6jm6XVFOXNJIkRA5ZamOHbK7N83xBZMUobEm/YLxfDbVwd5FMmZHdJPiRBNaShGXaOPFqcuJ3CTRthrCooVAFUch+dapRSVIjJknklum7YFxXhguLKBVuSCGiJIPMxNZ5MakuOzp0mslhl81uPVGln2jyHLiUyHkyglW8uf1rFyceJI7lp45luwO/o+GhvguIW7oJtuGjeNxO0g61UWn0YZMM8fE1R1i8OXBCtlJBBOVSSIOmvnVJmMo2d4e2VEE5o2MAaR4UMcU0qOyakZYpgB8Zn9HvQY+zf+yaif4Wa4P92P3RXAf9GswI+zX6b1nHo834h/8AZnfuMKZxgi4FRdNzmYjU6HLlOkxsBy69avf8tDvigwVBIJjcUybWyy82zKI1iIbfl8auEU/JSVnVm85aGtlRB72ZTrppA1660mlXYNJeTvE38gnK7b6KJPlvSUbBKwY8S/3V/QEzk6ct6r0/qh7fqB4r2lsI5Q5yVMEhZAPSZ5Vi5eDvx/DM04KdpX1boBue1DknsrUpyLNlJ8Y5ChKb5SNnodPj+XLk+b6K0gjhnE7l68mdFQAmADJ9xpk+grqwKSvcYZseCFLFJy921RtgP6G1/Vp9BW7MDY0ASaQBXDrQZnmdAmzMOb9CJqMjo1xnOMxKozIELFex/wBYwntWdRG+oKeUGZEVKKbYJw7iqXbiobbpmLDW4/vKCcsde5cBmACjAFubaaVgp26DOIWgrJE6h9yTzT9o+NPGTkBYrQyKoA5NAEFAFNQMWsj2Lpu2kzqygOg0OmzDT869dOecGpbonp6fUQnj9LK6afD/ALMNs+0tskC4ly1OxdYHx5edRv8A4lRt+ytq4SUvs+RnetZwCHZRvKEazHnO3zq0zklB/YF/9LOh7e9IjWVnxHu6A84qt30I9P6huHtZREs3ixk+U1LZUVSEuO4/bK3FCXMnetm7km2GII16jw3rJztfT3O7HppJq2r723yxVw90awZcg2hDqCTKliM6wwkagR5U8WaMY0zHX6TJLUKSXE+vo/Zh2G4ph7Km6LmcsBFsAhp7oOjOY938J5uedSVJHP8A/F6iU9klS9/A1wHF+0ts4tPnRsrWxBYGQOcdfkelRHnvg5dVo3gkldpq0zdceSJFm4RJAjLqNdZmI05/4Vo8aXbOTavcNisySUhF0AZ31JVgNCQQDvBjQ0c+C4NKSbR4LC2jbL2mADIe8QZBnWfhFXglw0ez8RrJszRfElwvaggGtzyw7grfbL4A/Q/jVxKQdw8/ZW/4E/sCqA2BoAsGgDuzeKkkGJgcuUxuPE1LimUm10dnGNuSJ6kDlPP1PxpbEG9nP6W06RI6Kuk6kbaU9iDezh8SXOrSVkctJjeOeg3ppUJtvsyF9SYBUnoCJ+FMRBeUnLmGb9mRPw3oAjPrGkxMc46xQBRuCQJEmYE79YHOKALpAWDTA4u2gwhgGB3B1FJpPsqMpRdxdMSXMPibGUWXZrauSEHKTJB6iuWWKUX8vJ7eHWafNfrKpV3/AN8jvh+NuYhSyOqcihSSjQJkk94TPTQ9RVxkmujlz4J45VfHh+6MmxV5L3ZWgt+6wzOAMgEAd6S0LIAAHl1pSk5PbFFYtOoweTLKo/bls9H7I8La3hezvKJdnZkMEAMfdPI6Vrig4xpnPrc0cubdDpUl+RjxD2Kw1xlZVNqD3hb7ocad2Nl25Rz9CWCD8FYviOfGmrv7819Rxh+FWEOZLNpWOshFB+IFWopdI5JZZyVSbf5i7ifslhb7F2SHMyykrr+1GxPPbzqZYoS5aN8Otz4ltjLj2fP9TzXEP0vALBAv2VXu3Iy5e9ENB+vUa6RXLkxyhz2jqhh0uslz8km+l0/t7DrBY63eWbbhtpg7E8jzFSnZ5GfTZMLqar2NjQYHF1mjuwTI3JAideXSacavkaQEt+8WK/YA8hnJMRuREg+Hzq/9P3NPSdbqde9Hkrlyb949SCfBiNV9DI9KnCqlJLo9XVR/8XE5cPlV9Pc7mug8wM4T/Sf8JPzA/nVxKQywAi2o/dT+wtUMIoEVQAl9oeFXcSUtqwt21lyxGYm5tbgBgZSc8nSQu9AzfHYW7fwjI4Vbz2yCJlQ8dR90n5H0oEd8Kw7h71x1yG7cDBZDEAW0XUjSZU7E6R5UACcF4Y9q7cYoq2yG5qzFjcLaMFDZNSYckydNKAC8JgCuIvXIWHW2FOkyufN9V86Bi5OCXP0prpym2b/aAaBgewt21eYndXBSQIIPUEEMmwbfpAu6ZexZN9cxdWHpAPPpQAt4nwe9cvG8HQNby9gpBI01bMfuZz3TAPdAoAfAUASKAJloAkGgBPhXazinAYw6s4UjR3g5V85/DnXHJbZuj3cco5tKm1zHj7L3PVf/AA/sJ+jm6Dmu3GY3WO4YH3PIAz61tgS2Wjj+JSl62x8Jdfb3/MM9pEuZ8J2b3VBxAW4E2KG3cbvaGO8i6+J61ueeeUucRxj2VCjENcS3hFuqM1om8btwXUzlYBKgSwkAZTsQaACcHirpC/pN/GKTatGwbNp+8TObMBaM3VYhStxQIUNlEtAARxfieIe5iUw64g50sWLfca2Eul8R21xS6hRltqrB/dJ7MSZFAHoPZq/duYdRiEZbyE27mYe8V07QEaMHENI01I5UAA8U9k1Zzdw7tYumPd9xo6r+R4GsZ4VLlcM7cWscY+nkSlH2fa+z8CzgXEHu4btngkZ9hEhfodDXJzVmOt02PFqFjx9cfzPJviLl4i69xg33cugXyj/Oqhh3Lc2d2bUQ0snhxQTXm+bOTgwZLZmYmSxmSetaLBGjB/E81/JwvauDS3bCiAIrSMUlSOPNmnllum7ZecdR8arkyD+DuCzwRon/AHpVRGhvhPdH8Kf3aVZRoPz8KkRow0Hp/wBtMZLX5+AoEauo6cz/ADoAqNfX+bUokJ8lYsQDFUyzzuMxDhjDN8TQBj+kv+23xPWgYuv465/tH/6j+NAG/DcXcIEu515sfCgR6PMcu9AzFbhnc/GgA5dqAKsoJ2FHgBhbwVtgM1tGgyJUGD1EjQ0UhqTj0zVMOqaIqqCZOUASTuTG58aKoHJvthVoSKZJolhTuqn0FJjCrWFT9hf+kUAdnAWv9nb/AOkfhTAV8asKqd1VXXkAOXhSA86dd9aYAuKOX3dPLT6UAKMZi7gOjv8A9RpAC38bcA0uOPJj+NACS5xnESft73/5G/GmBld45iRtiL4/5j/jSAd+y/E71y7bW5euupmQzswPdY7E0m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56292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4" name="AutoShape 4" descr="data:image/jpeg;base64,/9j/4AAQSkZJRgABAQAAAQABAAD/2wCEAAkGBxQTEhUUExQVFhQXFhcaFxgYGR0YHBgYHBcXHRkVHh0YHiggGBolHxcXJDEhJSkrLi4uHB8zODMsNygtLisBCgoKDg0OGxAQGywlICQsLCwsLCwsLCwsLCwsLCwsLCwsLCwsLCwsLCwsLCwsLCwsLCwsLCwsLCwsLCwsLCwsLP/AABEIANoA5wMBEQACEQEDEQH/xAAbAAACAwEBAQAAAAAAAAAAAAAEBQABAwIGB//EAEsQAAIBAgQDBQUEBgYJAgcAAAECEQADBBIhMQVBURMiYXGBBjKRobEjQtHwFCRSYnLBM3Oys+HxNENTY4KDksLEFcMHFmR0k6Kj/8QAGgEAAwEBAQEAAAAAAAAAAAAAAAECAwQFBv/EADYRAAICAQQBAgQDBwQCAwAAAAABAhEDBBIhMUETUQUiYXEygZEUQlKhscHRIzPh8CTxFTRy/9oADAMBAAIRAxEAPwD7bhz3F/hH0pAd0ASgCUASgCUASgCUASgC6AAeK8Ws4dc95woOg3JPkBqamU1FWzXDgyZpbYK2eeve0mIvg/oliE/213Qearufn5VhLNJ/hX6nWtPgxf787f8ADHn9X0M/Y/ijYjCrcuEF5YNGmxMSBsYitMU3KNsy12GOHM4x64od1qchKAJQBKAJQBRYUrAuaYEmgCUASaAJNAiTQMk0ASaAJNAHnuLW/tLnih+TYegDbi/GxhbFpyhfMOpEBbTOTop5IdTAG5IEmgDO/wC1llSwAdmBYAaCcpugnfQTZuCfDbVZAIntXZLRDbL0JBL3FPOCAU+6STO2lAHSe09trbsqPK4c34aBNvKGQkgmA+oH8D9KABF9tLY0uW2DjNKqysQA4USHKOsltJUCATMCaANz7XWpVVS4zM6qqg2gxLAmcr3QwAAO4E6RMiQDke2VkkQl0gqGBhBILXFDQXlV+zbvMAoBWSJoA4ue2tkAns7umXTua5rT3BBzxMIQBOpIiQZoAvEe1WpFuyxy5pncsLlpAukwTnJIOogaa0AE8K9oxfuBFRl6kwQe6ToQfCfEFTz0APPf6Xfu4lyextFrdsDeAO84g91pIIO/wrlT3Tv8kehqJfs+GOGPclul/ZBtrC22yAHFwxJBz3BHdnvGZHuxrz860ba9jy3Zhj7X6JirN60Sq3ry27qbI2b78bAjU/kzgntmmvJ6mlyPUYZ4p87VcX5VePse0mus88k0wLmgCTQBJpAfO/bK72+L7MEhbCCCNCLjQZHpl+BrizyuVLwehHUfsWlWSk3N9P8AhXZ6X2L4q9/D/aGblt2ts37UQQ3wIrowzco2zLW4o48icOFJJpe1j+a1OQk0wJNAFTQIk0hkmgC5oAk0wEWO1vuP3G+uG/GgDfH4trVi0yWDf0UFV3AyatqDOgIjmSBzpgA4zFXUuIBhAwZcOTCyEdmuC6SwXXIq2+Q0HKRQBzgeLXzkDYSP6HM2RlAYozNC5ZEPCzyzEmINAG2COJNkubSpiJsKxyz2lsBCwAkZcvaXV5gEExrQBbjFatmeJvmBbtk5FGW2o2l2bvLqBl0PWgDu0cUyWAwyySLxhSxBtXNYYAKVcIPd72hhRIoAVrh8dbAFsR9ggJVLIKEOhFoDKAcoa6s+6BqFB94A9alvMELqMywRMEq2UgkGN4ZhIjQnrQBrQAq9o8emHtG+VBuKCtuRJzNHdB3AJUEj93wqMk9sbN9NhebIofr9vIt9nuG9lh1R9WaWuA6yzakHy0HpXNBUiNbnWXM5R6XC+yGgFUcgJxTh6X7bW32OxG6nkw8RSatGuDNPDNTj/wB+gt4DxhrV1sLirkuCOyuMMvaJG09fM9RJinjyc7ZHpZ8McuNZ8K4/eS8P/B6W9iVQZndVHViAPia3bSOGMJSdJWzRXkSDIp2S0XmoED4vHW7Qm46rMxmYLMchO9JySNIY5z4im/sfM8Bda5nvsZe6xY+hIA/PhXnN7rbK+MTSzw0/UYJfz5Y89geM20QYZwyXO8+Z4UMS2wnWYj4GujT5EltPR+IYfUfrY5KUeFxzXHk9vmrqs8kvNRYFZqLAk0CJNFjJNFiJNAy5oEKgs4sj/d3P/Gp+BjXA/wBGn8C/QUwNqAJQBKBEoAlAyTQIlAWVNAHkfbPEA4jCWjsHN0j+Ed0epzD1rny8yjH8z0NL8mHLk+m39RhYxNwsA1llB3bOpjSdgZ30oaXueU0vcMqSSUAC4/h9q8uW6gccp5eRGo9KTVmuLNkxPdBtP6Cmz7IYYNJDuonLbZiUSd4G/wATUemjtl8V1DjSaT8tLl/dmWEwuLwmZLCW71jMxRSxV0zcpOkA+c+E047o8Lo1lqNNqKllbjKuWlaf/Jrf4pxEAn9GtaCNGza/tgBpyjpvVb8nsif/AAV+/L9F+n3PO4oXL9ztMSUYhcqqo7oHUTz/AD0jnm3J3I5M/wAVjDH6elTjzbb7f6HTEIAAIHhoKrHDceXcs0nKbt+7B8XYS5oVkxAO8T5ePWiWPjtHTpNVn0kk4S4u2k+wzAcexyKoAt5VQIA+pMCM8gyT601mmexn1Pw3ddyd88ePpyVhPaC/h7q3L91riMHzLyDRKhRsNYHLnSjmlGXzM008sGujKGGCi41XPLXlsKxPt3eUAnDoubUS5OnkADVPUv2NdNoNPnlKMMje3v5f7ntsHeL20ZlCsyqSAcwBIkiRv512Lo8maUZNI2mmSXNAAHGOMW8Moa7PeYKoAksx2WTCr5sQPGgC+B8ROIspeyZFuKHQTJyMAVLQIDa7CY60AcWf9M/5dz64en4AY8PP2Vv+Bf7IpiCJoCypooVkmigsk0UFkmigsk0BZJooCpooDynEdOK2j1wpA8w7mubJ/uL7HeudDL6SX9B3SPKJNAA+MuuolLYfee9liNuRnnVJJ9jVeSsDiHcSyBQVBBzZpmfARplPqemqkkugfAVSEA4O3iA03OyykknKXYjTQLmAAGmo8TVS21wW2qD6kg8nxzC5LpjZu8PXcfH5EVjkXk5M8alfuL4rMwKpgVSAoiaY1Jrpmd/DK8ZlBjaaTVm+DVZsF+lJq/Y4w3b2YNm+/d91GJKR+yV2+XwpxlKPTPXj8Zx5HWoxLntr8V+4de9oMc0wbKSIgAkj96TOv5irebI+i46v4dF9Tf6L8jfgnHMQuIS1eudst3QGApQj70KNR1/w1eLLLdtfJtF4NVp5Zccdjj9bT/5PU8Sxq21GZbjhjli3ba6didQimF03OmoHMV20cJjwC7YKMMOnZqtxg6ZDaKvAJBQgZZBU7c550AdYc/rv/Juf2sPTAY8PP2Vv+BP7Iq6MnI3zU6JsrNRQbiZqKDcSaKDcTNRQbiZqKHuJmooNwFiuI5CR2d1oEyiyDodAZ30j1pUNfc8r7R4i921rEW7LqbaupFxdCD0KmNs2s8udc+aDb3LwejpMuLZLBkupNcrwP+FY4X7SXRoHExvBmCPQg1lGVqzj1OB4crxvwDG9ic2X9XmJgm5tMTtFa/LRl8o0rMg5ukgEqJPIEwD6wY+FNALhfxEsRZHIAG8I5yRCaHb8iqqNdl/KMrJJUFhDRqN49ahkM7oAW49bF6FN1cysRoyyDsVjrpt1FNxb7QpQ3KmLL/C7RUmzdDRuCwbWY3UaGdNvhUPH+RnLTr7A2I4SwWQwJ6D+XX5VEYpszWBe4rFo6d8n0Gvypb17IzeRfwos3FmJE/nSj05PwJY5vpFqwO1Q04vkmUWuy6Qjl3AGpA8zSbS7NsWny5OIRb+yGXsbgyznFMIBUpaHOJ1fw2I+Pr0aeDXzvyfQ54x02FaWPa5k/r7fkPuNcctYVVe7IVmyzpAhHckkkQIQxzJgDUius4CcE4mt5Xi01pkuFXU5ffyqx1QkMYcA66EEHUUMYRZ/0tP6i7/eWafgAvCmLafwL9BWy6OaXZpmpkEzUUFlZqKCy81FAVmoCyZqKHZeaihWUWoodiviplgBOiMx8pX+YHzqJI1xsQezeKXD3b2HuEKC3aWidAQd1100gfA1wL5JOLPW1cHqMMM0OWltl+XTHtzioBy9leJk7WyQYjUHYgzyrXbZ5W0Ms3MwBgieREH1FTVEmGLxy2yAVcz+ypbkTy/h+nWmo2NKzrCY5bhgLcGkyyFRy0k7nWhxoTjQVUiJQBgcFbkns0kmScg1JMknTUzrT3MdsDRI7sKI3CqFE7jYbayKiUn0Jtg2JwbOZ7RlEggAAwQPGaIzSVUClS6OreAQbqGMQSRv1MbAnwAqL5J4uxVxTAhCCq92POD58uXwpSt8oxywb5QCRWd+5ysx7df2l3I3G43HmIrR4pUa+jKkC4NLS3s+It9ojtIuBjCg7Bl2K/nXaohtg6mj6vTar1sHo4JbZRXMfevKfufRbQCgBQAAAABoI6COVd6PJbbdsE4njuyCDKXe44S2kgZmhn1J0ACozE/u6SdKqhE4Xj+17RSpR7T5LizMMVVwQR7wK3FadN9QDpSA1w7frij/AOnuf3tqq8AxZxTiz2RIJyraViAFJ0WTGby611QgnG2cc5PfSAbntJdDFYfRgshbZ1ImRrJ01iJjWKrbH2Yue7QfwHi9y6y5icpzaMEBkSN005ciRScVttBbumegDVNAQvSH2c2sQrTlYGN4IMfCkmn0ypQlD8Sa+53mqiLJnpBZhcxyAE5gfAGSfCBStFKLYMxIVrje+wCiNcqzEeeuv+FLxZaptI87xVLTQtxQY6zop3hhz02npXPKEZdo7sWfJhdwdAtq/icImZDau2VXum4GzqhjugiIHh9Nq5pQlBOnwd8XptZNKacZvuqp/qNLHHsXcUPbwYKRv2qyfL/KnGOSStL+Zhk0mkxz2Tyu/wD89fcO4Xx0XXa09t7NwCSr8xtoefwpKTumqZhn0XpwWSElKLdWv7hB4gE7qWbzKNAUVSpGmoJYSNT8D66bfdnJtDrNzMAYIkTB0I8D0NJki/ssVmjtUy5Rr2c6zqPe38Yiq+X2HaGlSSK8Vn7xTLmzH3pjQxy12FZya3cg++QJreJLA5rEDlFzURrIzRvtVJ4+qHcQ23mjvETziY3038Kzl3wQ/oVavBpg7EiDvod/KnKG0bi0JuMYYKwKgAEHQaCR5dZ+VRLo5s0fIuK1FmNsyxOTIc8Zec0m/c6dJ6/rL0L3eKGfsTjCUuW82ZLZGRvBpOXXp/Pyrp00m40z6H4jja2TmqnJfMvqvP5jbjfYm39uxVQylWBZWD/dKFO8G325TymulHmk4KLAVhYcOM8u2c3CzlVMsxJLHKU56DKNhQxBOEP66n/293+9s010MV8UsqVLu0ILIzd0t3QpnQanSdAK7IOonDkVzF1xbIfIz97MN7L6loQGYggyFzAxqBOop+oug9N1a/qGcHW2gR7ZlNQAFyxowIhtoIOkUpT+XjocYNyp9jS5imPOB0H47/CK53Ns6I4oo817TYpmHY287OwlvvDIZESx7snnXNk3zeyJ62gx4sX+vlpRXV+/0XkU3FfDX1bDgg5Jga5gvvAj7wjU/HlSz43hyp4/b/2dWizw1mmktS7+bt+L6+x9B4Vju2tJcKlCw908oJHqNND0ruxyc4ptUfOarCsOVwTtLydY253co1JiB4SMx8ABNOXVGUOHbFOIxGUTlYjWY7x9ApINc9Udi5Mf05dBku68ghgawJ+HwoCgq20gHUTrruPA0DObyrlOYSsGdJERrpzpPocb3KuwT2RxSW7Ls5yK7vcRArNlTbkDr3ToOnjS03EW35On4r82WMFy4pJv3YbjsJhMZJOrBJDhWUqvIyQAYnYzz8a0yY4ZFyjl0+pz6d/I/PXhin2Htjt73ZXLjWFVQAwMMTu0H3SCDpGx+PBCtz29Hr/FW1hh6kUpu7rwe1rU8ABW3fLN9ooXN3RkmV15h/EDUfdPXSriVwH1JIBcAzN5/wDaJ+c1nPsUipqCSmAMgjQ0AjK1hkUyqgHqBTcm+xttgnG0m3PRh9DU+GZ5Pws89dtzsxG23rTjNJdGOPIoqmjHGYcvbyg66QTzI61nK27Ov4fq1p9QsklxynXsx9wnjlk2szZLTLOdNBBG5A5z/hXVDNFxtnr59Hk9RbLknVP6PoE/9aw+JhLvaWYYPbbObZJggEOhGXc8+dENRF98FZfh84puDUq4ddpjnhHDLeGt9naDBOQZ2fLoBC5ico02GkyeZrazzwnAn9cX+ouf3lr8KrwIFuWw9py+RbYTK5ZioC5dSTGgg7zXRCXy0cs4fNYPewtgvDPZzi4Gg3dRcKZF0iQcogDwHOnuXkNsvBrh8Kq20KEMhYkMHLyWzEtmbUySdZqZP5aReNPfbOyawujpUW+jyuFC3e0vOujtIGsgIIG2s+Fa6LGpRlkl5/sa/FZvG4aeL/Cufq3yWbVsFWsyl1CWV4YjQCVg6HQbeJ0q8uOM/wALpo5dNnlidZFui+GgocbxLaNctWp0zLbdjP8AxaD1isnHM+HJfodV6CPMYSf0bSX8he2I7F5S6XdmAdHM5zPX7p2+A3iufJGON1Gdy8r3/M9HDv1ULy4lGFXGS8L7eR1huP2ySLgNphGjncHmDTeTa6mqZzPRSlHfhe9fT+6GkyNPTyrRM4WmnTIaYAvEbyJbYucqkQTqd9NhqajJJKLs20+Oc8iUFb/wFexl5nwihlEKWQHkyj70HzI9K00zvGkxfFYJaluPnl/RjbGWla06NohRlMaQuUgx00rWaW130cOJyjkTj3Z5H2LxFuzbe4xKrdci2NXMIDvlGh73QTE7V5uCPDaPc+MTlKcYPtLnxyz1uExyXJyGYAJ0I0MxuPCtWq7PFao4xmMZDC2rj6TKgRPTUjX89KaSfkaRMBi3aA9p1MSWYAAnQaQxif5USSBpGcEEg7yZ9dfoawn2Q+y9akkGxVu4fccKI2yBiTPUkRpp86qO3yik15OcNauzL3JBHu5AIJ2Eg6xt405OPSQOvBzxVAbZzEiNRHM6gD51HHkzlVc9Hm3uRpB9AT16eX0ojBtcHNHG5ckV55EeYpShXYShtB79m2W7ygsRPunx5jTltRDFu5OvT6nUwjtx5Gl7WdkLcGUiRG0HT1jSieOuzOGTLp5+pCXN92NvZXFHK9ljJtEAHqhnL8I+EVrp52qfg9zWbckYaiPU1/PyOeHn9cX+pf8AtpXUujhMrbA2ntsGh1KysSAVymJO/pWiklwZzg200Z4nDWrjZnF0nOG3XYKAE31tgqr5dswkztTbQlGYu405s4PJZ7QZGzZiEGhYyAEgAd6AAAABWOef+n8p3fD8cZalLIk0xHcwCGWuLcuOdTc6yQJGsACZ16elaLS41H5k39Rz+K6lT242opfu/b+Ydw9VRMo0A/aIkk7k+pj0rrwxhjjtXB5eszZNRk9SfL+nSO8ZdKrMAqPekxA67GdYq8s1GG59GeDHLJkUI9voEu8SOVmAUrsAGkzqF0A56GPrXJPVrY5Raf0PRxfDMnrxx5Ite7+nnkLPBVGGYuftGGdnO6sBMeAERFcbx/I93fbf1PR/a5LPFY18q+VLxX/ILYvNcRC9oNmG5Ijz6iY/IkjvxyeTGt0bs8nVQWn1M44pNU/BWAz27yW7TGCTntk51RJ94H7pj5x68WSEcc1GH5rtI9XHllqNPLJnS4/DKqbf9z1FanmC3iStdW5ZyalCQxIidI8d6jJHdFo30+VYssZvwwn2fwljEW1dll0AW4pkEXAILeojQfyrTBJTiT8Qxyw5XXUuV9mMeL4u1hbBOWQZVUGudmnu+A3/ADAqsuRY4mOj089TlUU6rlv2SF/sj7PNYm5cgO4EIJ7m8jU6nWPDrXDji4/md/xLWxztQj1Hy+2emqzygS3jCbhTIYBILZlgaEiRM6iPj4VW2lZVcBkVJIuzSSepPpGkfL41lPsT7Ab/ABS0rZe0TMDDAkyBA6DfVfjVLG2rGosPrMgqgZlicOHXKSY8OVAmk1TPLx1qOmcf4W6JSJJQIqgZzwXG27V68bjZCcmWdAQJ70/nnV4JqLdn1ccMsuixLD81Xf0fseq4YJxSt/umHhuD/Ku9dHmtGAEadCfqaBCHjHGHV2s2kOcAENoehOhHTnWM5zctkFyeppdJh9NZ80qj5AsTdxLqbL94Pl74AAQTLLp5Crlpszex8p+fb3Fj1WiivXjw438vd+zGYUDTkK9hJJUfMSk5Nt+TG5YTUlQZidJ+VQ4RXNFxnJ8WBcSbNbyW1YGdRlI01JEx3ZPWuXUp5IbIHo/DskMGf1Mvs6+/uZDFWu1m7Yy3EKZVtalo115GNDNedVT2yjyvY+gqTwKWLL8krty4/TyMrPFu1bs3tlbd3MqHY7ayOU/md60ub/EqT6OJ6bHGLlincoU37fkBm3etsbChm90W3K6BSNSTtpt6elVHNlgnjX5P2Klg0mdrUzpd7o32/H6j3h+ASwp1knV3bcnqSdh+fMjFQRyZ8888kq+yXgq5xewASbqadDJ+Akmk80F5HHRahutj/oC4e8+Jb7O4bFjvAXY1uMAJCzGUePh6CUpZX3SNprFpI/OlOft4X3rtnouGWrGHthEuLEmSXWWY7knrp8q68cYwVI8rUZsmee+f/oX+2gD27Nr/AG1+2s9AZ1HjqPSax1b+VL3Z2/CfkyTy/wAMWxgnDbgYkX2EkaZEOg0Cyd9NJ+lZ7l7HE527aGFlSFAJzEDUxE+OlSyWAX+N2VkZpYZtMraldxOWB51Six7WXa43YMDMZJAHcfc7a5fPX1ocGG1lk6n+Jvqaxn2Zy7IRUiLpABX8YwbKLdzcd7KGWJE/eB66wdvStVFeWWoryzfD3i2uRl20YRUSVdMlpI87i7WRyvw8uVZy4Zx5VUjGpMzi9dCiW0Aobrs3wafJnmoY1bKs3lcSpB/PMbilaNc2hz4HU4NGFjBfpTiFi0p71zm37q/j+TePH6jvwfQaVS+HYnul88v3fC+r+p7ThR+3UdAY+DfhXeujzbt2zBzqf4m+pqhHmcCe0d7zbliq/uoDt51poYXeR99GvxXJ6cYaaPVKT+rYT+jrmzR3tNfIEDTae8dd9a71BbrPHc21R0+ukxTdPgle9GX6O0++3y/D8+G1Z7JX2aLJFLrkvsmnRwNOagk6nWSdQJAipdJ1uLi752m1nA3CSZnwy5SddNZ+ulCbvsTaqqoH4phbg7NuzZlRwzZYLabQOY3rm1ilNLauE+fc9P4TkxY3OMpJOSpX1z7hVo3cSWZS+HsIs5yks7HaBzUc4/npyJSyPykdsvR0sVuqcn4vhL/Ibh/Zl3acXcFwD3USVU/vNsSfD58q0jp7dzdmE/iSxxrTw232+3+XsM7nBrKw1vD2s4Mr3QIMaHx5Vt6UFykjh/a80uJTlT+rOsHnvL9vaQDQqPegiRqGHz039Ta57MpVHpg165bQtOFO8A5FhzMAAzqTJ3qXx4Grf7wu4/eL3cJb7NrYF+2wJiO7uog7gR8RHOubUu3FHp/Dltjmld/I/wCZ6C5xC2AT2iEiZAZSZA2id/CpUGecos6sY625hbiMSJgMCfgDSaaCmjZLoJIB2MHwMAx8xSphTJdu5QTyHz8PWgBBa4j+5eIO32LCDBzanqRPLeiWOwcQ1L05dwWEgEQdhIPQiRWTiyKNZqQMcRfyAHKzSYhVmN9T0Gm/lVRjYJWC2+IkjW1e1Og7OCAeZ1/OnpTgvDRTijjjdkZQ3MECfA8vjHx8azfRhkScRJUHIBcVtFlGhIDAsoOpXnFTL6ns/Bc8MWd7uG1Sfsxlb4ThryI6pAI0IJB00g8ifH511LHCSTo9Kes1WnyShKXP6jexbVFCqAFAgAf41slSpHBOcpycpO2wjhR/WV8v+25VLokQYnG3i75XsWlF24iC5MvlYhiOu42qVHJK3aSO1vS4lFTjKTat1XFm3DMLatIFa4GaSSQSBJMxXXgisUNu483W5ZajLvUaVJL8hgMKhXTnz5/P1roXPKOF2nTA8WcMTDwSoKxDbSZGg12PwJrNuD7NoxyLoCOASIAMdZbUTvvzmrjCMo8ESySjLkZYHCqUKlQVEAfCI+nxpuMeiFOXdhKWbdrbKkwOkxoo1+QpJRiNuUzazdViAGVtVmGB0LRyOk60pSTXAKDT5QVjOGYfW5cVRtLFiuwAEmR0ArFpG6lLpGWGTCW2UoUB91e+dSdhqe8dYHPWKS2lPe1yacS4i1o6Wsw5MbiINpjvmlKaj2PHhc+ufysrg/EGvZiQuWTDLcVwNu4ch331ohNS6DLhePiSa+6ou/iL65j2SkA92GJJGbQkATMQYE022SoxfkU4NGxmJN1jFjD3WW2g3Z1jvk9Nj8us8EpvJK30j2J7dHgWOP4pq2/o/CH5wNomTbtyZJ7o1JMk7VW5nlWztMOgIIVQRoCABA9KTbFZjiuGWbhm4gYkAGZ1AmBGxiTTUmhptGPYIkJbAVVkwNgxM/HUn/i8amb45FJl1kQCvw20xJKySSTq25idJjkKpZJFb2gupJK0pAXQBjiLIdSp5/kH40A+TzV+3lJG5E7c6lrk45R2yoEuMWzIVZQQRmkHQ8+tVPGtvZ0YmsM45U7p396CPZ++wZrLEMqKuUgRvy8arBNu4vwe9qpQz4Y6lRpybtXfQ7zV0nnm/CD+sp+fuXauICXDOUxDW7qqy3XutbbeIYkqQdBvy686eGbjk2S6Z06nDDLp/VxtpwSTX8rHPZL+yPgK76R4lv3MLwuBu4EyxoDI6SdBoalqV8Fpwrns1syQM+XMCfdJIG8b84j1prnsluui79hW3meo3/A1RNmF/CMRCPlWIjIG70k5pPpp4eNRKLfkuE1HwbW7Xdhzn8SAPkKajxTJcubXBaWlQd1QsDkI93UfChxSjwPe3Lkb/pNs/eTX94fjWFo22s81xO9cbFdjhTZE2cxYjMAczKYiQCNOXMzXHmyTU9sfY9nR4MP7P6uZN/NVXXgxv8Jw9tv1q+958gyrcZhEkyQZ0BKny8ayWLdy+TeevlFbcaUfsjG9csWLiYjCwFUquIQTAR5hjPkdtzFFPFJSRWPI9XCWHI7b5i37r/JPaHGJfxOH7HERIKhlJ7jz3CR4kgHwozzjOa2yK0Ony4MGT1Mfs6a7Xmj1HBOGjD2VtzmOpZtpY7n+XpRGO1UeRqtQ8+Rzar2XskH1RzEpAY4skLppqJjpt9SKfgAUCPyT9aybsi7JNIC5pASgCUASgCqGAt4xhZGcDUe94jr6UNWqIyQ3I85fxqLm7wJUajSfKsnM30/wrU5nB7Woy8gD8QyPnVuzcrDI6khhyoTcXaPotNopQx+hKpwu01Kmj1GAvs9tWZcrEaj6fHf1rtg248nlamEIZXGDtIN4S36zb8//AG71aroxF/FMIbiZlLC4jO1srvILaa9aWSNq12ujp0uZY51KnGXDv2LwHFHuWwVWXWFuAggh9M2nrP4V0YdQ5xvz0/ucut0Sw5Wr+V8xrngY4dnI76gGeRnT4fn69MW/J5stvgxXBQxPaXNTMSI8ttR50lDzZbycdI3N9f2l3j3hvrp56Gq3R9yNkvYl9WPusF9J6f40ST8BFxXaMrQcSWeQJkZAJjmIO3hrUx3LllS2vhI5GMDHLkfLHeJUjfcaiIidalzvguOOuWxuOEWBoLNr/oHryrOkXvl7nn7tpMLjrZHctvaZc0CGbMTGgER3NfIVw5o1lX1R7Wll6mikvMZJ/ZDkcYw52uoYE9YHX/GjbI5tyDQwdQdGVhpzBBH0qOil7o8z7ScCw5AYMtm5yygAN3hJyyJjMNQdJqXi39HZg1+TDafKfhmmHxuIL/o1y4udhmt3rcDMFbvKdCAYDcqcJNSqRjqMGGWL18XFOmn/AGH2FwRVsxu3H0iGIjzgDetXK0eW2F1JJligcjeXr5jx6eNA0J8Rg2Zwwu3FHMK0DlECIjealSpVQlKkb4nEZI7rtP7ImNt9fH5GpUVLyJKwReIPEmzd1J+6NBpAPe1O+3T404R8MbivcMsOWEkFfBt/lWbVeSWjQUCBrz3cxCopWPezwfHSNPOatbfJSrya2Jyrm96BOubXnqd6iXL4E+wbi+MFmy7mDA0B5k6AfE1M5UrOnSYPXzRx+/f2PO4DhSdmvaKGcnMxI1BPLy8POtoY0o8no6nXTWRrFJqK4X2Qz7UdRWp51/Unbr+0PjQAZwkfrFo/vx//ABvmrj0AHj+IpYtl7kxmYAASzHM0Ko5k/nSqGJ+E4OziQ92XDZzmC3Ayq5CsSjpo4IYa+m4rF4I22d0fiGZQUFXHHV2vrZhhb5Reze3fe73gq5nAO+s5oIiBtSx5ZQjtabZvn0mPPk9WM4qNK/f9B1wziJD9jdUW3iVhgQ0kyB4zOldeDUO9k+H4PM1egj6frYG5Lzxyv+Bh+h2gSxVeRJIGhE97wOu9dW2K5PM3yapHaYpCYDDlzEEnkOp208RRvV0J45JXRV7FIpgkydgFYzv0HgaHNR7COOUugG0LTv3HfOZYSXjeT3TAjXbxrK4N8Pk3rIlyuBh/804ZFhrksCVhQWJI9N/HrNc71ONcWd8PhepnT20u+WkB2xdxeItXjb7KzazZc4775hB7uwGg/E8uWcnklu6SO+MMelwyxKW6Uu66VHoEsqJ03JOuup89qd2cdAX6Nfzhu0QDugjKToDrGuh3g8vGqco10KpBt2yje8qnpIB38/KotoqrEVqH4iAo7tiyZjYMx934NPoazXMzqy/6ei5/elx9kelrQ8U4vX1QZmIA6mmk2NKxe/H7GXMlxW+I00k7chVbGUoM6tupEqZUgMp6qwkEeHIeVYzXJnJclhhUkl0gJTAukBDQAJiOJWkOVnAOgjXc6gVaxyatFKLYp9oMQl/Dutohm7rCJ2EMYJ090E+NRlxyUbZ3/DprFqIyl11+oE98XFtsBoVJ1/4avJLdFM5PiWJ4puD8MBe+w2AgC6T3SdEYgEQdSdNOesGlsicShD+hrhMS7Fg0d3L7s+8Qcw13A0121jkTQ4pU0DjGNNHpuDt9ta/rv/HxFdkT0UchAdYBhmIPTVhI6GCR60xiHj2KvI9u1ZR1Vie8nZ5iwV2CKLhAjuSxPIwJkwAOcNdbKguZVulAWUNPeAGcL1AJ38qQhZ7T2h2YuZirWzK6TLaQPDUVhnXG72PS+GTfq7ErUuH9gyzxJHtqpKG6yCbbEayNQYB3GsV3Q1EXFJtX7HmZ9BlhklKMXsT7o1wmHMqTZtLpJIHeB5Rp4DetYxfHBxyklaTYbfshxlYSPzrWkoprkzjJxdo83heHWmfEC4LjFHC2wmYjUMY7oO8a+dePKClklfhn1C1EsOnxPHxuVvjz/wB6PScJWxbyrbslG2nI3zciT6mq2bVwcc888jubbCMTfxAfuWVKif8AWAZtBG6yuvnR8tGbu+CsRgmcZg9xHYLKhzlGgkDTlrqIk0KSQNWE2lW0qrmY6wC7FiSdhJ3qex8I1JjekM87i7i2cfadSFW+GS7r3Syju+TTlH+ZqH8s19TsUfW0k4duPK/v+R6gVoeIAW+Jy4Q2boJEyVEATEmCSBPOIq9nmyqD48KmyQTHtl752iCYJ8tvX4ik42KrAbfEUZgoLEkkDuMBoCTqRHL6dRUuDSE4MKrMksUwMsQjkdxgjdYzfI+lNNJ9DTVmGEwtxMoNwFRpGQCdDzk8yD6VUpJ+CpST8BcVFkif2mcphrzLuwVTryJCny0JqMje2jv+GQU9TBPxz+isx4LhV0UiQqR81roktsVRnqsjyTlJ+Wzm/ikUT2CH+mnvGQLTlGcjIZWcsxqM2gMUlC/JzLGjTBX7dztB2KKVto+ykjOG0Iy91gVII8vIDjtaYbao24I/29kf73/x8TXTE3R3ZfT1b17xpjLn8/nzpCEjcOvG+zSFDMJuzLi0IIsIpEW5aZbWd9yMrGH28fauXGszLCZBUwcuXMASIaM6z5ik/YE2naMb/BLeTLbAtsGDKw1IYbbySPCs3ijXHB2w1+Xfum9yqmn7F8J4heu2g02yVMMIJbTnAgAnXSunBmnOF+UcfxDS4sGaknT5XsGYq7dRC7NaAUEmQ22njvuPOPKtZzlCO5s48WOOWahFNtmnsfZbsmuv795y5jYDYem58iK8tc/M/PJ7uqqLjij1BV/kJxeKvtmRLZRtCryrDLmgmCQNhtM61qopcnE2+jsYC8BlTEQBt9mpIHTU60OS9gpryGYdWVYd855tAX5DaofPSKQE64e6Q5aYJg9oyaqYOgYA6ir+ZcC+VhP6LbW32ZjswIhiT46ljJ9TUW7KpUJ+LcHsvbuC2n2jLC6EAGZkE+6CRrRNOUaNtNP0cqmv+onCPaB7ii2Aouoqq4ctOecpbuqZU9eRPlKxtSVPsz1ujeKW9fhfTGbNipMLh+Ud5531Hu6Vp8hwfKE3MaFbKVuE6SVQldY1npr9elLbxYtoRfUFWBEiDI6iNqSEuwC0oAAHIAfKsm+SPJ1UiKmgZdAiUDJQAi9rr4FjsyCWuEBAOoIMnwqJ88I9P4VjfrepdKPL+xr7O2gzd7kmsEjWV6Gux9cnNnacm49WwnE4+yg1tXSCbykhhp2bMGJm5opIHe27y5o1henZltsvCYuzfW7kS4p7NWliRnDW5DDvd4DadpGk09lUFUB8FP6zZ/rf/HxVaRNEd2tU1E7mNOp61Qy7Q0/lyH5/IpCIcrqQdQRBG2h+dMBfYw9vCW7jtcZh7zM+UGAiqq91QJhFG0kxQBrwbFPctIbiOrhEzFlyBmI70KTmEHqBQMX8eUWmS7akXmcaKffA3kbHlWMqUk1wz0dLOU8coTW6CT78fYd8YYtZdDYW2HUgXHupE8jJMnb6bVvm5g0zg0VwzRlG3T6SC/ZfHLdwyEbqAjDoVAHzEH1rjhK0ehrMTx5Wn55Q0u21ZSrCQRBHUelV9jlYvu8Ew8HNbEaEyzcttSardInajKxhETOEHdY7EaEHdYO4/Enzbl7lRxmtrBWCQDYtzJg5FgmDqNJmP50m37g4V2Z4y+wkqjXDLRlI9IkhfDcbGml7lK6tImDvOw79spAG5GpgSO6Tzn/GhpeCouT7QowyPgr1xxY7W1cJOZP6RATJXxX8AZrnpwbrk7cqjq8cYuW2S45/C/8ADPUcMx6X7a3UnK0xIg6Egg+oNaKSas8XUYJ4Mjxy7Rtct/eAGcKQpPjrB8JAqkzJAuEtXg3fNsqdWAzE5ssEDMdFkDTlrvvVNrwDaM00EcxofMaH6VhJcmb7LmpAlMC6BFA0dDLJoA8t7QX8+Jt2xtaBZj4tED4R8aUFuyfY9jTR9LRzyPufC+3ua4TGNbMpuRGo9eddVWefVnbY9jPdt6hwe4uocguNRsxAJHOKBUUuNYFyAilx3yqKC0DSSBJiTTCjTgjfrFn+s/8AYxFVEpG2BM219fqaoZ2wM6Rr+Z8f8qBEFv18djr5RFIZyEEmf3d9dtjr0J+lMDSkAs493UW6GCvacMk8zzXxkcvCsc/C3eUd/wAOuWR46tSVP/P5BWB4Oby/pGIy3rjqGRCSEUEAhfz896zUdz3T5N8mf0V6WD5UuPq/uw/BG6gyrh7VtFaD3so/eYd3Uc5561rtijheSc3cufuG38XAJXkCSSp28B970qaGuRZ/6xbJgs7GR/q2iTpOij/Cr2sSlGzS5xW0rFS8Mu4ytp/+sUtr7LeSKdGuFxCXVle8sxqCNY/eGu/Kk00UmpIIikUQzQAHhLNyG7TJ3pnJm1JAH3tufy6VUqZEVJO2LrHs81rSxibtsHcaEHXflFYenXTO6eqWT/dhGX8gjgXGb7q1soty7aYrcOcJI+6w0g9D5eNXjd8S7PP1+mhBrJj/AAy6+j8oZWsbiWmLCiGK63I2+97uorRqK8nBSOMUXysUC55Oh1G+o0351m63ckOr5OMP20gubYWDIAaZkxrMCBAO876bUpbPAnXgKisyTO/azADMRrrBidCI8tapOhp0BrwsiYvXQNIAIhfLSr9X6Irf9BiayIYixHs1ae69x3bvnQDu5THXWdqn01dnq4/iubHijjglx+dmFz2Zcf0eIYeDqG+c/wAqfzLplf8AyWOf+7ii/twBY3BYmyhuObbopGbLMwTE6gUPJOPL5NsP7FqJenGLi3074s7VgRPI7V1rlWedOLjJxfaD+Bj7e2ejn+6vD+dXElG3Dx9mnl9aoDakMlMRTKCPyKAOch/aPwH4fhQMT8Ws579hSdO+xLKGAAUHaIO3OufJzkij09E3HBlknXSClYKMq4xlJXSLYB05iBqI6zyrXn2OKl7je9ggfdJTb3Y0idpH50qNzNXjTM8JdRAQ19XOplnWYHkdhQ034CLS8hOHdIhGUgcgZifXzpO/JUdvSNHQGJ1ggjzGxpJjaTOMTcZQMqF9dQGA066700vcUm10gXD424zEdiQA2VjnUxpJMcwJFNxS8kqcn4DiKk0A8Ol3OczjICdMkTI7sNm5czGvQVTqjOKlfJpisLnIi46ROikCZjfTlHKknRUo35FHEsMcM1vE28xKEC6P2rZ3ny/A8qyyd7kdWnjGeN6eXT6vw/A+T2gwxXML1vbQFgp8oaCKanH3PMloNRF04P8AQ4u4m2kZ3A0JkmJ6t8T86Nrlyji2tswPE7UrDqQZ2OoA5xuR401jY9jN8Pi7bkhGBI3jl0+lTKLj2S4tdm9SIqgCriSCASJBEjlI3oXA0CHAsRBusdZBIWQeug5a1fqfQrd9CWcAysCb11gORywdCIMDxB0jYeNJy4qhOX0C7lsMCCJBEEHmDyqAjJxaa7PMY32fe0C1h5USezfXTmA3586Ud0fw/oevHX4s9R1EOf4l3+aNPZfGB7ixIIbUHl3LldeHJvsy1OleBrlNPphuD/o7f8C/StTlNZpAUKYEmgCGkMR8TvvaxC3chcLbItxsLjTvH08q5su5StI9jQ+nPC8bkk27d+yMMdhLqWzfe9c7QANlGwYkaRMRrERUyxuMdzfJrh1OPJmWGMFt6vyPMbxrsltShd7izCeCgsR13+VNyapIyhp1Ny5pL3MsJxLCXHXLAdgwylcszuG0idDz501mviyZ6HJG5OPC8kbj2FtsyqNdjkTTc6SN9zSeVFR0U6vhfd0EWOPWnHcILyALbMEYmRIGbSYn4U4zi2Tl02WCur+q6/ULwV26dLlvLvrmBnUwIG2kVo0vByx3eTXE4jJHcdpMd0THiddqSVjk68Ay8TlsvY3piT3RtMftT/kelPZ9SfU+gbbaQDBEgGDuPA+NT0aJ2i6QAmIv3ASFtFhpDZljXcwSDp9PhVpLyyG34Qm4tgAcPcb9HRbgQHMAupnvnu7ECfjvWWaMadHZos+RZYqTdX7jvhhU2bRXVciwTqdhv41nF8HjatSjnmpd2woL4CnZzMgFMRjjsQ6LmW3ngEnvBYABM679KcUm6ZSSZMLfdvft5NP2g3T160SSXTE0l0EioETWgCUAUwkEeHLQ0XQwI8NGp7S7r/vD9Nq09V+yK3ssoFuWQJ3fcyfcPM71ridtsvG7AsAfsrf9Wv0rY0NaQyUxI2w1uS0zoF5kc26VnN0b4op3YLi2YOVVFOtqJDGQ7OGHvaZQuaenI0J8dluPPCMsLiSbqIyWiG7Q+4QSqlgG7xI1yiBJJBJ7sQwxLumjbi2DVlKABQymSoA2K/H/ADpVvTTL9T0ckZxXQrwnCHS6jm6XVFOXNJIkRA5ZamOHbK7N83xBZMUobEm/YLxfDbVwd5FMmZHdJPiRBNaShGXaOPFqcuJ3CTRthrCooVAFUch+dapRSVIjJknklum7YFxXhguLKBVuSCGiJIPMxNZ5MakuOzp0mslhl81uPVGln2jyHLiUyHkyglW8uf1rFyceJI7lp45luwO/o+GhvguIW7oJtuGjeNxO0g61UWn0YZMM8fE1R1i8OXBCtlJBBOVSSIOmvnVJmMo2d4e2VEE5o2MAaR4UMcU0qOyakZYpgB8Zn9HvQY+zf+yaif4Wa4P92P3RXAf9GswI+zX6b1nHo834h/8AZnfuMKZxgi4FRdNzmYjU6HLlOkxsBy69avf8tDvigwVBIJjcUybWyy82zKI1iIbfl8auEU/JSVnVm85aGtlRB72ZTrppA1660mlXYNJeTvE38gnK7b6KJPlvSUbBKwY8S/3V/QEzk6ct6r0/qh7fqB4r2lsI5Q5yVMEhZAPSZ5Vi5eDvx/DM04KdpX1boBue1DknsrUpyLNlJ8Y5ChKb5SNnodPj+XLk+b6K0gjhnE7l68mdFQAmADJ9xpk+grqwKSvcYZseCFLFJy921RtgP6G1/Vp9BW7MDY0ASaQBXDrQZnmdAmzMOb9CJqMjo1xnOMxKozIELFex/wBYwntWdRG+oKeUGZEVKKbYJw7iqXbiobbpmLDW4/vKCcsde5cBmACjAFubaaVgp26DOIWgrJE6h9yTzT9o+NPGTkBYrQyKoA5NAEFAFNQMWsj2Lpu2kzqygOg0OmzDT869dOecGpbonp6fUQnj9LK6afD/ALMNs+0tskC4ly1OxdYHx5edRv8A4lRt+ytq4SUvs+RnetZwCHZRvKEazHnO3zq0zklB/YF/9LOh7e9IjWVnxHu6A84qt30I9P6huHtZREs3ixk+U1LZUVSEuO4/bK3FCXMnetm7km2GII16jw3rJztfT3O7HppJq2r723yxVw90awZcg2hDqCTKliM6wwkagR5U8WaMY0zHX6TJLUKSXE+vo/Zh2G4ph7Km6LmcsBFsAhp7oOjOY938J5uedSVJHP8A/F6iU9klS9/A1wHF+0ts4tPnRsrWxBYGQOcdfkelRHnvg5dVo3gkldpq0zdceSJFm4RJAjLqNdZmI05/4Vo8aXbOTavcNisySUhF0AZ31JVgNCQQDvBjQ0c+C4NKSbR4LC2jbL2mADIe8QZBnWfhFXglw0ez8RrJszRfElwvaggGtzyw7grfbL4A/Q/jVxKQdw8/ZW/4E/sCqA2BoAsGgDuzeKkkGJgcuUxuPE1LimUm10dnGNuSJ6kDlPP1PxpbEG9nP6W06RI6Kuk6kbaU9iDezh8SXOrSVkctJjeOeg3ppUJtvsyF9SYBUnoCJ+FMRBeUnLmGb9mRPw3oAjPrGkxMc46xQBRuCQJEmYE79YHOKALpAWDTA4u2gwhgGB3B1FJpPsqMpRdxdMSXMPibGUWXZrauSEHKTJB6iuWWKUX8vJ7eHWafNfrKpV3/AN8jvh+NuYhSyOqcihSSjQJkk94TPTQ9RVxkmujlz4J45VfHh+6MmxV5L3ZWgt+6wzOAMgEAd6S0LIAAHl1pSk5PbFFYtOoweTLKo/bls9H7I8La3hezvKJdnZkMEAMfdPI6Vrig4xpnPrc0cubdDpUl+RjxD2Kw1xlZVNqD3hb7ocad2Nl25Rz9CWCD8FYviOfGmrv7819Rxh+FWEOZLNpWOshFB+IFWopdI5JZZyVSbf5i7ifslhb7F2SHMyykrr+1GxPPbzqZYoS5aN8Otz4ltjLj2fP9TzXEP0vALBAv2VXu3Iy5e9ENB+vUa6RXLkxyhz2jqhh0uslz8km+l0/t7DrBY63eWbbhtpg7E8jzFSnZ5GfTZMLqar2NjQYHF1mjuwTI3JAideXSacavkaQEt+8WK/YA8hnJMRuREg+Hzq/9P3NPSdbqde9Hkrlyb949SCfBiNV9DI9KnCqlJLo9XVR/8XE5cPlV9Pc7mug8wM4T/Sf8JPzA/nVxKQywAi2o/dT+wtUMIoEVQAl9oeFXcSUtqwt21lyxGYm5tbgBgZSc8nSQu9AzfHYW7fwjI4Vbz2yCJlQ8dR90n5H0oEd8Kw7h71x1yG7cDBZDEAW0XUjSZU7E6R5UACcF4Y9q7cYoq2yG5qzFjcLaMFDZNSYckydNKAC8JgCuIvXIWHW2FOkyufN9V86Bi5OCXP0prpym2b/aAaBgewt21eYndXBSQIIPUEEMmwbfpAu6ZexZN9cxdWHpAPPpQAt4nwe9cvG8HQNby9gpBI01bMfuZz3TAPdAoAfAUASKAJloAkGgBPhXazinAYw6s4UjR3g5V85/DnXHJbZuj3cco5tKm1zHj7L3PVf/AA/sJ+jm6Dmu3GY3WO4YH3PIAz61tgS2Wjj+JSl62x8Jdfb3/MM9pEuZ8J2b3VBxAW4E2KG3cbvaGO8i6+J61ueeeUucRxj2VCjENcS3hFuqM1om8btwXUzlYBKgSwkAZTsQaACcHirpC/pN/GKTatGwbNp+8TObMBaM3VYhStxQIUNlEtAARxfieIe5iUw64g50sWLfca2Eul8R21xS6hRltqrB/dJ7MSZFAHoPZq/duYdRiEZbyE27mYe8V07QEaMHENI01I5UAA8U9k1Zzdw7tYumPd9xo6r+R4GsZ4VLlcM7cWscY+nkSlH2fa+z8CzgXEHu4btngkZ9hEhfodDXJzVmOt02PFqFjx9cfzPJviLl4i69xg33cugXyj/Oqhh3Lc2d2bUQ0snhxQTXm+bOTgwZLZmYmSxmSetaLBGjB/E81/JwvauDS3bCiAIrSMUlSOPNmnllum7ZecdR8arkyD+DuCzwRon/AHpVRGhvhPdH8Kf3aVZRoPz8KkRow0Hp/wBtMZLX5+AoEauo6cz/ADoAqNfX+bUokJ8lYsQDFUyzzuMxDhjDN8TQBj+kv+23xPWgYuv465/tH/6j+NAG/DcXcIEu515sfCgR6PMcu9AzFbhnc/GgA5dqAKsoJ2FHgBhbwVtgM1tGgyJUGD1EjQ0UhqTj0zVMOqaIqqCZOUASTuTG58aKoHJvthVoSKZJolhTuqn0FJjCrWFT9hf+kUAdnAWv9nb/AOkfhTAV8asKqd1VXXkAOXhSA86dd9aYAuKOX3dPLT6UAKMZi7gOjv8A9RpAC38bcA0uOPJj+NACS5xnESft73/5G/GmBld45iRtiL4/5j/jSAd+y/E71y7bW5euupmQzswPdY7E0mB//9k="/>
          <p:cNvSpPr>
            <a:spLocks noChangeAspect="1" noChangeArrowheads="1"/>
          </p:cNvSpPr>
          <p:nvPr/>
        </p:nvSpPr>
        <p:spPr bwMode="auto">
          <a:xfrm>
            <a:off x="155575" y="-2560638"/>
            <a:ext cx="56292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6" name="Picture 6" descr="http://2.bp.blogspot.com/_2gKw5cSItaA/TI8VUJ6wtBI/AAAAAAAAAHE/XhGNgPEyW8o/s400/skanowanie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96" y="2420888"/>
            <a:ext cx="4110804" cy="38884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4788024" y="1908115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smtClean="0">
                <a:solidFill>
                  <a:srgbClr val="002060"/>
                </a:solidFill>
              </a:rPr>
              <a:t>Sogar, als Polen </a:t>
            </a:r>
            <a:endParaRPr lang="pl-PL" sz="2800" i="1" dirty="0" smtClean="0">
              <a:solidFill>
                <a:srgbClr val="002060"/>
              </a:solidFill>
            </a:endParaRPr>
          </a:p>
          <a:p>
            <a:r>
              <a:rPr lang="de-DE" sz="2800" i="1" dirty="0" smtClean="0">
                <a:solidFill>
                  <a:srgbClr val="002060"/>
                </a:solidFill>
              </a:rPr>
              <a:t>von der Landkarte Europas verschwunden ist, </a:t>
            </a:r>
            <a:endParaRPr lang="pl-PL" sz="2800" i="1" dirty="0" smtClean="0">
              <a:solidFill>
                <a:srgbClr val="002060"/>
              </a:solidFill>
            </a:endParaRPr>
          </a:p>
          <a:p>
            <a:r>
              <a:rPr lang="de-DE" sz="2800" i="1" dirty="0" smtClean="0">
                <a:solidFill>
                  <a:srgbClr val="002060"/>
                </a:solidFill>
              </a:rPr>
              <a:t>blieb Krakau Kulturhauptstadt Polens.</a:t>
            </a:r>
          </a:p>
          <a:p>
            <a:r>
              <a:rPr lang="pl-PL" sz="2800" i="1" dirty="0" err="1" smtClean="0">
                <a:solidFill>
                  <a:srgbClr val="0070C0"/>
                </a:solidFill>
              </a:rPr>
              <a:t>Even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when</a:t>
            </a:r>
            <a:r>
              <a:rPr lang="pl-PL" sz="2800" i="1" dirty="0" smtClean="0">
                <a:solidFill>
                  <a:srgbClr val="0070C0"/>
                </a:solidFill>
              </a:rPr>
              <a:t> Poland </a:t>
            </a:r>
            <a:r>
              <a:rPr lang="pl-PL" sz="2800" i="1" dirty="0" err="1" smtClean="0">
                <a:solidFill>
                  <a:srgbClr val="0070C0"/>
                </a:solidFill>
              </a:rPr>
              <a:t>disappeared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from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maps</a:t>
            </a:r>
            <a:r>
              <a:rPr lang="pl-PL" sz="2800" i="1" dirty="0" smtClean="0">
                <a:solidFill>
                  <a:srgbClr val="0070C0"/>
                </a:solidFill>
              </a:rPr>
              <a:t> of Europe, Kraków </a:t>
            </a:r>
            <a:r>
              <a:rPr lang="pl-PL" sz="2800" i="1" dirty="0" err="1" smtClean="0">
                <a:solidFill>
                  <a:srgbClr val="0070C0"/>
                </a:solidFill>
              </a:rPr>
              <a:t>remained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2800" i="1" dirty="0" err="1" smtClean="0">
                <a:solidFill>
                  <a:srgbClr val="0070C0"/>
                </a:solidFill>
              </a:rPr>
              <a:t>the</a:t>
            </a:r>
            <a:r>
              <a:rPr lang="pl-PL" sz="2800" i="1" dirty="0" smtClean="0">
                <a:solidFill>
                  <a:srgbClr val="0070C0"/>
                </a:solidFill>
              </a:rPr>
              <a:t> </a:t>
            </a:r>
            <a:r>
              <a:rPr lang="pl-PL" sz="2800" i="1" dirty="0" err="1" smtClean="0">
                <a:solidFill>
                  <a:srgbClr val="0070C0"/>
                </a:solidFill>
              </a:rPr>
              <a:t>cultural</a:t>
            </a:r>
            <a:r>
              <a:rPr lang="pl-PL" sz="2800" i="1" dirty="0" smtClean="0">
                <a:solidFill>
                  <a:srgbClr val="0070C0"/>
                </a:solidFill>
              </a:rPr>
              <a:t> capital </a:t>
            </a:r>
          </a:p>
          <a:p>
            <a:r>
              <a:rPr lang="pl-PL" sz="2800" i="1" dirty="0" smtClean="0">
                <a:solidFill>
                  <a:srgbClr val="0070C0"/>
                </a:solidFill>
              </a:rPr>
              <a:t>of Poland. </a:t>
            </a:r>
            <a:endParaRPr lang="en-GB" sz="2800" i="1" dirty="0" smtClean="0">
              <a:solidFill>
                <a:srgbClr val="0070C0"/>
              </a:solidFill>
            </a:endParaRPr>
          </a:p>
        </p:txBody>
      </p:sp>
      <p:sp>
        <p:nvSpPr>
          <p:cNvPr id="7172" name="AutoShape 4" descr="http://wwww.polskiemuzy.pl/%28X%281%29S%282na5lp3bdmkofpey15ozzyf1%29%29/images/pocztowki/krakow/pelna/sc0003d0e8.jpg"/>
          <p:cNvSpPr>
            <a:spLocks noChangeAspect="1" noChangeArrowheads="1"/>
          </p:cNvSpPr>
          <p:nvPr/>
        </p:nvSpPr>
        <p:spPr bwMode="auto">
          <a:xfrm>
            <a:off x="155575" y="-2095500"/>
            <a:ext cx="715327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http://wwww.polskiemuzy.pl/%28X%281%29S%282na5lp3bdmkofpey15ozzyf1%29%29/images/pocztowki/krakow/pelna/sc0003d0e8.jpg"/>
          <p:cNvSpPr>
            <a:spLocks noChangeAspect="1" noChangeArrowheads="1"/>
          </p:cNvSpPr>
          <p:nvPr/>
        </p:nvSpPr>
        <p:spPr bwMode="auto">
          <a:xfrm>
            <a:off x="155575" y="-2095500"/>
            <a:ext cx="7153275" cy="437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829</Words>
  <Application>Microsoft Office PowerPoint</Application>
  <PresentationFormat>Pokaz na ekranie (4:3)</PresentationFormat>
  <Paragraphs>120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Polnische Meilensteine  der Nationalgeschichte   Polish Milestones of National History</vt:lpstr>
      <vt:lpstr>Anfänge des polnischen Staates początki państwa polskiego</vt:lpstr>
      <vt:lpstr>Krakau ein Buch von Geschichte Polens  Kraków – the book of Polish history</vt:lpstr>
      <vt:lpstr>Krakau – die Hauptstadt Polens Kraków – the capital of Poland</vt:lpstr>
      <vt:lpstr>Handelstadt Krakau  Kraków –  trade city</vt:lpstr>
      <vt:lpstr>Handelstadt Krakau  Kraków – the city of trade</vt:lpstr>
      <vt:lpstr>Universitätsstadt Krakau  Kraków – the university city</vt:lpstr>
      <vt:lpstr> </vt:lpstr>
      <vt:lpstr>Krakau – Kulturhauptstadt Polens  Kraków – the cultural capital of Poland</vt:lpstr>
      <vt:lpstr>Krakau– Stadt des Kampfes um Unabhängigkeit  Kraków – the place of fight for independence</vt:lpstr>
      <vt:lpstr>Krakau im Jahre 1939 Kraków in 1939</vt:lpstr>
      <vt:lpstr>Krakau die Hauptstadt von Generalgouvernement Kraków  – the capital of General Government</vt:lpstr>
      <vt:lpstr>Krakau während der Besatzungszeit 1939 - 1945 Kraków during occupation 1939 - 1945</vt:lpstr>
      <vt:lpstr>Krakau während der Besatzungszeit 1939 - 1945 Kraków during occupation 1939 - 1945</vt:lpstr>
      <vt:lpstr>Leben in Krakau 1939-1945  Life in Kraków 1939 - 1945</vt:lpstr>
      <vt:lpstr>Leben in Krakau 1939-1945  Life in Kraków 1939 - 1945</vt:lpstr>
      <vt:lpstr>Leben in Krakau 1939-1945  Life in Kraków 1939 - 1945</vt:lpstr>
      <vt:lpstr>Leben in Krakau 1939-1945 Life in Kraków 1939 - 1945</vt:lpstr>
      <vt:lpstr>Krakau am 18. Januar 1945 Kraków 18 January 1945</vt:lpstr>
      <vt:lpstr>Nachkriegs-Krakau  Post-war Kraków</vt:lpstr>
      <vt:lpstr>Krakau in den PRL-Zeiten  1952-1989 Kraków in PRL times 1952-1989</vt:lpstr>
      <vt:lpstr>PRL - Kommunistische Volksrepublik Polens PRL - Communist People’s Republic of Poland</vt:lpstr>
      <vt:lpstr>Das Leben in der PRL -Zeit Life in PRL times</vt:lpstr>
      <vt:lpstr>Sowjetische Propaganda The Soviet Propaganda</vt:lpstr>
      <vt:lpstr>Enge Polnisch-sowjetische Freundschaft  oder groβe Abhängigkeit? True Polish-Soviet friendship  or total dependence? </vt:lpstr>
      <vt:lpstr>Kampf um Unabhängigkeit Fight for independende</vt:lpstr>
      <vt:lpstr>Polen in Europäischer Union Poland in European Union </vt:lpstr>
      <vt:lpstr>Slajd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Polnische Meilensteine  der Nationalgeschichte polskie kamienie milowe historii narodowej</dc:title>
  <dc:creator>Cudak</dc:creator>
  <cp:lastModifiedBy>VIIILO</cp:lastModifiedBy>
  <cp:revision>132</cp:revision>
  <dcterms:created xsi:type="dcterms:W3CDTF">2013-09-15T18:34:14Z</dcterms:created>
  <dcterms:modified xsi:type="dcterms:W3CDTF">2016-10-05T11:52:17Z</dcterms:modified>
</cp:coreProperties>
</file>