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2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6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26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27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1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70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6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8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8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0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2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30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8B3-C0F5-4256-B356-187A303974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0F7E8-7AE0-4484-890D-F22473AE2E0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8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RBQ-IoHfimQ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1KwuolIV7A" TargetMode="External"/><Relationship Id="rId2" Type="http://schemas.openxmlformats.org/officeDocument/2006/relationships/hyperlink" Target="https://youtu.be/hXuVxFLGp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311C7F8-A25E-4D43-8A1D-07158CAB5A44}"/>
              </a:ext>
            </a:extLst>
          </p:cNvPr>
          <p:cNvSpPr txBox="1"/>
          <p:nvPr/>
        </p:nvSpPr>
        <p:spPr>
          <a:xfrm>
            <a:off x="1913206" y="1674056"/>
            <a:ext cx="9411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Wa</a:t>
            </a:r>
            <a:r>
              <a:rPr lang="de-DE" sz="80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s bedeutet Flüchtling zu sein</a:t>
            </a:r>
            <a:r>
              <a:rPr lang="de-DE" sz="8000" b="1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?</a:t>
            </a:r>
            <a:endParaRPr lang="de-DE" sz="8000" b="1" dirty="0" smtClean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7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D567F60-9FF3-4DCD-BF96-FB221E62539F}"/>
              </a:ext>
            </a:extLst>
          </p:cNvPr>
          <p:cNvSpPr txBox="1"/>
          <p:nvPr/>
        </p:nvSpPr>
        <p:spPr>
          <a:xfrm>
            <a:off x="987363" y="1845862"/>
            <a:ext cx="626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 smtClean="0">
                <a:latin typeface="Baskerville Old Face" panose="02020602080505020303" pitchFamily="18" charset="0"/>
              </a:rPr>
              <a:t>Umweltverschmutzung</a:t>
            </a:r>
            <a:r>
              <a:rPr lang="it-IT" sz="4000" dirty="0" smtClean="0">
                <a:latin typeface="Baskerville Old Face" panose="02020602080505020303" pitchFamily="18" charset="0"/>
              </a:rPr>
              <a:t>… 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6B8BDA8-011D-45D0-96D6-0EB6467DD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35" y="637582"/>
            <a:ext cx="3974684" cy="270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4119F90-39CD-4A31-A94A-6077313F0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5" y="3727341"/>
            <a:ext cx="4376102" cy="286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CD8EE56-BE45-41DD-A4FF-A88B657C2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65" y="3661240"/>
            <a:ext cx="4529554" cy="293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C921F25-8DB0-4259-AD6B-8C84E6110768}"/>
              </a:ext>
            </a:extLst>
          </p:cNvPr>
          <p:cNvSpPr txBox="1"/>
          <p:nvPr/>
        </p:nvSpPr>
        <p:spPr>
          <a:xfrm>
            <a:off x="1230397" y="2040446"/>
            <a:ext cx="1064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</a:t>
            </a:r>
            <a:r>
              <a:rPr lang="de-DE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r>
              <a:rPr lang="pl-PL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</a:t>
            </a:r>
            <a:r>
              <a:rPr lang="de-DE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mussten sie aufgeben?</a:t>
            </a:r>
            <a:endParaRPr lang="de-DE" sz="6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8A7560E-575E-4F6D-A091-DBBD7C33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6" y="631287"/>
            <a:ext cx="3324664" cy="218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BC55A4E-4486-4DEA-9628-4D2E524AF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7" y="3635473"/>
            <a:ext cx="4475578" cy="297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63C3562-1A61-4EC4-B15F-3E254B61D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73" y="34583"/>
            <a:ext cx="5431156" cy="295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6D0E8A07-3E2D-4E85-B41F-6DC905CAE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" y="3110769"/>
            <a:ext cx="4078253" cy="2713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62E2EE1-7B8D-4216-8417-D94D1A271E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15" r="-592" b="11211"/>
          <a:stretch/>
        </p:blipFill>
        <p:spPr>
          <a:xfrm>
            <a:off x="7186758" y="3110769"/>
            <a:ext cx="4755247" cy="309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2060A32-3976-41FA-B507-8520C821A38A}"/>
              </a:ext>
            </a:extLst>
          </p:cNvPr>
          <p:cNvSpPr txBox="1"/>
          <p:nvPr/>
        </p:nvSpPr>
        <p:spPr>
          <a:xfrm>
            <a:off x="164927" y="34583"/>
            <a:ext cx="706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pl-PL" sz="4000" dirty="0" smtClean="0">
                <a:latin typeface="Baskerville Old Face" panose="02020602080505020303" pitchFamily="18" charset="0"/>
              </a:rPr>
              <a:t>Das </a:t>
            </a:r>
            <a:r>
              <a:rPr lang="de-DE" sz="4000" dirty="0" smtClean="0">
                <a:latin typeface="Baskerville Old Face" panose="02020602080505020303" pitchFamily="18" charset="0"/>
              </a:rPr>
              <a:t>verlassen sie</a:t>
            </a:r>
            <a:r>
              <a:rPr lang="it-IT" sz="4000" dirty="0" smtClean="0">
                <a:latin typeface="Baskerville Old Face" panose="02020602080505020303" pitchFamily="18" charset="0"/>
              </a:rPr>
              <a:t>: 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D22FA65-A3FB-4FA7-9065-8A7CB2DFF201}"/>
              </a:ext>
            </a:extLst>
          </p:cNvPr>
          <p:cNvSpPr txBox="1"/>
          <p:nvPr/>
        </p:nvSpPr>
        <p:spPr>
          <a:xfrm>
            <a:off x="7992550" y="5951053"/>
            <a:ext cx="370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https://youtu.be/RBQ-IoHfimQ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5B621C8-E9CA-4C70-93A0-B59A76C0931B}"/>
              </a:ext>
            </a:extLst>
          </p:cNvPr>
          <p:cNvSpPr txBox="1"/>
          <p:nvPr/>
        </p:nvSpPr>
        <p:spPr>
          <a:xfrm>
            <a:off x="1760561" y="829574"/>
            <a:ext cx="984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i="1" dirty="0" smtClean="0">
                <a:latin typeface="Calibri" panose="020F0502020204030204" pitchFamily="34" charset="0"/>
              </a:rPr>
              <a:t>Welche </a:t>
            </a:r>
            <a:r>
              <a:rPr lang="de-DE" sz="4800" i="1" dirty="0" smtClean="0">
                <a:latin typeface="Calibri" panose="020F0502020204030204" pitchFamily="34" charset="0"/>
              </a:rPr>
              <a:t>E</a:t>
            </a:r>
            <a:r>
              <a:rPr lang="de-DE" sz="4800" i="1" dirty="0" smtClean="0">
                <a:latin typeface="Calibri" panose="020F0502020204030204" pitchFamily="34" charset="0"/>
              </a:rPr>
              <a:t>rinnerungen bringen sie mit</a:t>
            </a:r>
            <a:r>
              <a:rPr lang="pl-PL" sz="4800" i="1" dirty="0" smtClean="0">
                <a:latin typeface="Calibri" panose="020F0502020204030204" pitchFamily="34" charset="0"/>
              </a:rPr>
              <a:t>?</a:t>
            </a:r>
            <a:endParaRPr lang="it-IT" sz="4800" i="1" dirty="0"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17" y="1957704"/>
            <a:ext cx="7401958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457A642-9C1E-4971-A680-CF7BC061B6E0}"/>
              </a:ext>
            </a:extLst>
          </p:cNvPr>
          <p:cNvSpPr txBox="1"/>
          <p:nvPr/>
        </p:nvSpPr>
        <p:spPr>
          <a:xfrm>
            <a:off x="1167197" y="2126322"/>
            <a:ext cx="10466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Was erleben die Flüchtlinge </a:t>
            </a:r>
            <a:endParaRPr lang="pl-PL" sz="4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unterwegs nach Europa? </a:t>
            </a:r>
            <a:endParaRPr lang="pl-PL" sz="4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Sind sie dessen bewusst? </a:t>
            </a:r>
            <a:endParaRPr lang="de-DE" sz="4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A0C410-13C1-49F7-ACE5-7BE880B499ED}"/>
              </a:ext>
            </a:extLst>
          </p:cNvPr>
          <p:cNvSpPr txBox="1"/>
          <p:nvPr/>
        </p:nvSpPr>
        <p:spPr>
          <a:xfrm>
            <a:off x="1897039" y="907891"/>
            <a:ext cx="1045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latin typeface="Calibri" panose="020F0502020204030204" pitchFamily="34" charset="0"/>
              </a:rPr>
              <a:t>… </a:t>
            </a:r>
            <a:r>
              <a:rPr lang="de-DE" sz="4000" i="1" dirty="0" smtClean="0">
                <a:latin typeface="Calibri" panose="020F0502020204030204" pitchFamily="34" charset="0"/>
              </a:rPr>
              <a:t>unsere d</a:t>
            </a:r>
            <a:r>
              <a:rPr lang="de-DE" sz="4000" i="1" dirty="0" smtClean="0">
                <a:latin typeface="Calibri" panose="020F0502020204030204" pitchFamily="34" charset="0"/>
              </a:rPr>
              <a:t>irekte und indirekte Erfahrungen</a:t>
            </a:r>
            <a:r>
              <a:rPr lang="it-IT" sz="4000" i="1" dirty="0" smtClean="0">
                <a:latin typeface="Calibri" panose="020F0502020204030204" pitchFamily="34" charset="0"/>
              </a:rPr>
              <a:t>…</a:t>
            </a:r>
            <a:endParaRPr lang="it-IT" sz="4000" i="1" dirty="0">
              <a:latin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09" y="1856475"/>
            <a:ext cx="6591504" cy="43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/>
            <a:extLst>
              <a:ext uri="{FF2B5EF4-FFF2-40B4-BE49-F238E27FC236}">
                <a16:creationId xmlns:a16="http://schemas.microsoft.com/office/drawing/2014/main" xmlns="" id="{29AD523D-0297-404B-95FE-69689A6719DC}"/>
              </a:ext>
            </a:extLst>
          </p:cNvPr>
          <p:cNvSpPr txBox="1"/>
          <p:nvPr/>
        </p:nvSpPr>
        <p:spPr>
          <a:xfrm>
            <a:off x="1932102" y="856450"/>
            <a:ext cx="971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Baskerville Old Face" panose="02020602080505020303" pitchFamily="18" charset="0"/>
              </a:rPr>
              <a:t>… </a:t>
            </a:r>
            <a:r>
              <a:rPr lang="de-DE" sz="4400" i="1" dirty="0" smtClean="0">
                <a:latin typeface="Baskerville Old Face" panose="02020602080505020303" pitchFamily="18" charset="0"/>
              </a:rPr>
              <a:t>andere Erfahrungen und Erlebnisse</a:t>
            </a:r>
            <a:r>
              <a:rPr lang="it-IT" sz="4400" dirty="0" smtClean="0">
                <a:latin typeface="Baskerville Old Face" panose="02020602080505020303" pitchFamily="18" charset="0"/>
              </a:rPr>
              <a:t>… </a:t>
            </a:r>
            <a:endParaRPr lang="it-IT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873B260E-B0FD-4714-9B5F-066C854B10DE}"/>
              </a:ext>
            </a:extLst>
          </p:cNvPr>
          <p:cNvSpPr txBox="1"/>
          <p:nvPr/>
        </p:nvSpPr>
        <p:spPr>
          <a:xfrm>
            <a:off x="5431809" y="6220761"/>
            <a:ext cx="621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2"/>
              </a:rPr>
              <a:t>https://</a:t>
            </a:r>
            <a:r>
              <a:rPr lang="it-IT" sz="1400" dirty="0" smtClean="0">
                <a:hlinkClick r:id="rId2"/>
              </a:rPr>
              <a:t>youtu.be/hXuVxFLGpFM</a:t>
            </a:r>
            <a:r>
              <a:rPr lang="pl-PL" sz="1400" dirty="0" smtClean="0"/>
              <a:t>,       </a:t>
            </a:r>
            <a:r>
              <a:rPr lang="it-IT" sz="1400" dirty="0" smtClean="0">
                <a:hlinkClick r:id="rId3"/>
              </a:rPr>
              <a:t>https</a:t>
            </a:r>
            <a:r>
              <a:rPr lang="it-IT" sz="1400" dirty="0">
                <a:hlinkClick r:id="rId3"/>
              </a:rPr>
              <a:t>://youtu.be/D1KwuolIV7A</a:t>
            </a:r>
            <a:endParaRPr lang="it-IT" sz="1400" dirty="0"/>
          </a:p>
          <a:p>
            <a:pPr algn="ctr"/>
            <a:endParaRPr lang="it-IT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87" y="1817212"/>
            <a:ext cx="8256805" cy="42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03932" y="930737"/>
            <a:ext cx="8794074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es leicht, </a:t>
            </a:r>
            <a:r>
              <a:rPr lang="de-DE" sz="4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</a:t>
            </a:r>
            <a:r>
              <a:rPr lang="de-DE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Flüchtling zu sein? </a:t>
            </a:r>
            <a:endParaRPr lang="pl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42" y="2124880"/>
            <a:ext cx="6291254" cy="41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0FEC2E0-0A68-43CE-BEA4-940778DCE0CB}"/>
              </a:ext>
            </a:extLst>
          </p:cNvPr>
          <p:cNvSpPr txBox="1"/>
          <p:nvPr/>
        </p:nvSpPr>
        <p:spPr>
          <a:xfrm>
            <a:off x="1642141" y="2089787"/>
            <a:ext cx="9833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Was </a:t>
            </a:r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habt ihr gelernt</a:t>
            </a:r>
            <a:r>
              <a:rPr lang="pl-PL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it-IT" sz="4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it-IT" sz="4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Habt ihr eure Meinung geändert</a:t>
            </a:r>
            <a:r>
              <a:rPr lang="pl-PL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r>
              <a:rPr lang="it-IT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pl-PL" sz="48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Warum oder warum nicht</a:t>
            </a:r>
            <a:r>
              <a:rPr lang="pl-PL" sz="4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it-IT" sz="48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A3A7758-2530-4FC8-A61A-C3DEACB0B614}"/>
              </a:ext>
            </a:extLst>
          </p:cNvPr>
          <p:cNvSpPr txBox="1"/>
          <p:nvPr/>
        </p:nvSpPr>
        <p:spPr>
          <a:xfrm>
            <a:off x="1475232" y="134112"/>
            <a:ext cx="8229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Baskerville Old Face" panose="02020602080505020303" pitchFamily="18" charset="0"/>
              </a:rPr>
              <a:t>Websites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smtClean="0">
                <a:latin typeface="Baskerville Old Face" panose="02020602080505020303" pitchFamily="18" charset="0"/>
              </a:rPr>
              <a:t>from </a:t>
            </a:r>
            <a:r>
              <a:rPr lang="it-IT" sz="2400" dirty="0" err="1" smtClean="0">
                <a:latin typeface="Baskerville Old Face" panose="02020602080505020303" pitchFamily="18" charset="0"/>
              </a:rPr>
              <a:t>where</a:t>
            </a:r>
            <a:r>
              <a:rPr lang="it-IT" sz="2400" dirty="0" smtClean="0">
                <a:latin typeface="Baskerville Old Face" panose="02020602080505020303" pitchFamily="18" charset="0"/>
              </a:rPr>
              <a:t>  </a:t>
            </a:r>
            <a:r>
              <a:rPr lang="it-IT" sz="2400" dirty="0" err="1">
                <a:latin typeface="Baskerville Old Face" panose="02020602080505020303" pitchFamily="18" charset="0"/>
              </a:rPr>
              <a:t>we</a:t>
            </a:r>
            <a:r>
              <a:rPr lang="it-IT" sz="2400" dirty="0">
                <a:latin typeface="Baskerville Old Face" panose="02020602080505020303" pitchFamily="18" charset="0"/>
              </a:rPr>
              <a:t> </a:t>
            </a:r>
            <a:r>
              <a:rPr lang="it-IT" sz="2400" dirty="0" err="1">
                <a:latin typeface="Baskerville Old Face" panose="02020602080505020303" pitchFamily="18" charset="0"/>
              </a:rPr>
              <a:t>took</a:t>
            </a:r>
            <a:r>
              <a:rPr lang="it-IT" sz="2400" dirty="0">
                <a:latin typeface="Baskerville Old Face" panose="02020602080505020303" pitchFamily="18" charset="0"/>
              </a:rPr>
              <a:t> the </a:t>
            </a:r>
            <a:r>
              <a:rPr lang="it-IT" sz="2400" dirty="0" err="1">
                <a:latin typeface="Baskerville Old Face" panose="02020602080505020303" pitchFamily="18" charset="0"/>
              </a:rPr>
              <a:t>photos</a:t>
            </a:r>
            <a:r>
              <a:rPr lang="it-IT" sz="2400" dirty="0">
                <a:latin typeface="Baskerville Old Face" panose="02020602080505020303" pitchFamily="18" charset="0"/>
              </a:rPr>
              <a:t>:</a:t>
            </a:r>
          </a:p>
          <a:p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radioinblu.it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adiozioneadistanza.actionaid.it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un.org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borgenproject.org</a:t>
            </a:r>
          </a:p>
          <a:p>
            <a:r>
              <a:rPr lang="en-GB" sz="2400" dirty="0">
                <a:latin typeface="Baskerville Old Face" panose="02020602080505020303" pitchFamily="18" charset="0"/>
              </a:rPr>
              <a:t>tunisia-live.net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pinterest.com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passnownow.com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tes.com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environewsnigeria.com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en-GB" sz="2400" dirty="0">
                <a:latin typeface="Baskerville Old Face" panose="02020602080505020303" pitchFamily="18" charset="0"/>
              </a:rPr>
              <a:t>ecologiaverde.com</a:t>
            </a:r>
            <a:endParaRPr lang="it-IT" sz="2400" dirty="0">
              <a:latin typeface="Baskerville Old Face" panose="02020602080505020303" pitchFamily="18" charset="0"/>
            </a:endParaRPr>
          </a:p>
          <a:p>
            <a:r>
              <a:rPr lang="it-IT" sz="2400" dirty="0">
                <a:latin typeface="Baskerville Old Face" panose="02020602080505020303" pitchFamily="18" charset="0"/>
              </a:rPr>
              <a:t>popolis.it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odontoiatrika.it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caffenews.it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tipicamente.it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it.dreamstime.com</a:t>
            </a:r>
          </a:p>
          <a:p>
            <a:r>
              <a:rPr lang="it-IT" sz="2400" dirty="0">
                <a:latin typeface="Baskerville Old Face" panose="02020602080505020303" pitchFamily="18" charset="0"/>
              </a:rPr>
              <a:t>afrotourism.com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8CFD127-2C83-43ED-8D03-125FFFEE3116}"/>
              </a:ext>
            </a:extLst>
          </p:cNvPr>
          <p:cNvSpPr txBox="1"/>
          <p:nvPr/>
        </p:nvSpPr>
        <p:spPr>
          <a:xfrm>
            <a:off x="2459746" y="1438262"/>
            <a:ext cx="782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Wer ist Flüchtling</a:t>
            </a:r>
            <a:r>
              <a:rPr lang="it-IT" sz="60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?</a:t>
            </a:r>
            <a:endParaRPr lang="it-IT" sz="6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90A1106-8C7E-4349-B0F1-4B7B20ADE20E}"/>
              </a:ext>
            </a:extLst>
          </p:cNvPr>
          <p:cNvSpPr txBox="1"/>
          <p:nvPr/>
        </p:nvSpPr>
        <p:spPr>
          <a:xfrm>
            <a:off x="1678674" y="3363018"/>
            <a:ext cx="9703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i="1" dirty="0"/>
              <a:t>Ein Flüchtling ist eine Person, </a:t>
            </a:r>
            <a:endParaRPr lang="pl-PL" sz="3600" i="1" dirty="0" smtClean="0"/>
          </a:p>
          <a:p>
            <a:pPr algn="ctr"/>
            <a:r>
              <a:rPr lang="de-DE" sz="3600" i="1" dirty="0" smtClean="0"/>
              <a:t>die in </a:t>
            </a:r>
            <a:r>
              <a:rPr lang="de-DE" sz="3600" i="1" dirty="0"/>
              <a:t>ein fremdes Land flieht, </a:t>
            </a:r>
            <a:endParaRPr lang="pl-PL" sz="3600" i="1" dirty="0" smtClean="0"/>
          </a:p>
          <a:p>
            <a:pPr algn="ctr"/>
            <a:r>
              <a:rPr lang="de-DE" sz="3600" i="1" dirty="0" smtClean="0"/>
              <a:t>um </a:t>
            </a:r>
            <a:r>
              <a:rPr lang="de-DE" sz="3600" i="1" dirty="0"/>
              <a:t>Gefahr oder Verfolgung zu </a:t>
            </a:r>
            <a:r>
              <a:rPr lang="de-DE" sz="3600" i="1" dirty="0" smtClean="0"/>
              <a:t>entgehen</a:t>
            </a:r>
            <a:r>
              <a:rPr lang="pl-PL" sz="3600" i="1" dirty="0" smtClean="0"/>
              <a:t>.</a:t>
            </a:r>
            <a:endParaRPr lang="it-IT" sz="3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9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0C92385-5CBE-4392-BE01-48F4E886303A}"/>
              </a:ext>
            </a:extLst>
          </p:cNvPr>
          <p:cNvSpPr txBox="1"/>
          <p:nvPr/>
        </p:nvSpPr>
        <p:spPr>
          <a:xfrm>
            <a:off x="801859" y="1969477"/>
            <a:ext cx="1060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 </a:t>
            </a:r>
            <a:r>
              <a:rPr lang="de-DE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Warum haben sie sich </a:t>
            </a:r>
            <a:endParaRPr lang="pl-PL" sz="6000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de-DE" sz="6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für Migration entschieden?</a:t>
            </a:r>
            <a:endParaRPr lang="de-DE" sz="6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FBA0BB6-D0D5-418D-B084-6D57F7D0541F}"/>
              </a:ext>
            </a:extLst>
          </p:cNvPr>
          <p:cNvSpPr txBox="1"/>
          <p:nvPr/>
        </p:nvSpPr>
        <p:spPr>
          <a:xfrm>
            <a:off x="1433015" y="2198130"/>
            <a:ext cx="10385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i="1" dirty="0"/>
              <a:t>Es gibt verschiedene Gründe, </a:t>
            </a:r>
            <a:endParaRPr lang="pl-PL" sz="4400" i="1" dirty="0" smtClean="0"/>
          </a:p>
          <a:p>
            <a:r>
              <a:rPr lang="de-DE" sz="4400" i="1" dirty="0" smtClean="0"/>
              <a:t>solche, </a:t>
            </a:r>
            <a:r>
              <a:rPr lang="de-DE" sz="4400" i="1" dirty="0"/>
              <a:t>über die die Medien reden, und </a:t>
            </a:r>
            <a:r>
              <a:rPr lang="de-DE" sz="4400" i="1" dirty="0" smtClean="0"/>
              <a:t>solche, </a:t>
            </a:r>
            <a:endParaRPr lang="pl-PL" sz="4400" i="1" dirty="0" smtClean="0"/>
          </a:p>
          <a:p>
            <a:r>
              <a:rPr lang="de-DE" sz="4400" i="1" dirty="0" smtClean="0"/>
              <a:t>die </a:t>
            </a:r>
            <a:r>
              <a:rPr lang="de-DE" sz="4400" i="1" dirty="0"/>
              <a:t>in Medien nicht genannt werden. </a:t>
            </a:r>
            <a:endParaRPr lang="it-IT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9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54B02A8-6CB7-494E-BEEB-96EA2B7A3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" y="1055523"/>
            <a:ext cx="5967456" cy="33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C463C0B-6868-4AC0-A0D5-544EBBA0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26" y="2560320"/>
            <a:ext cx="6055374" cy="401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B25D96E-F807-4A96-8EF1-B2FE77D3234E}"/>
              </a:ext>
            </a:extLst>
          </p:cNvPr>
          <p:cNvSpPr txBox="1"/>
          <p:nvPr/>
        </p:nvSpPr>
        <p:spPr>
          <a:xfrm>
            <a:off x="6654018" y="322218"/>
            <a:ext cx="567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pl-PL" sz="3200" i="1" dirty="0" smtClean="0">
                <a:latin typeface="Baskerville Old Face" panose="02020602080505020303" pitchFamily="18" charset="0"/>
              </a:rPr>
              <a:t>Was </a:t>
            </a:r>
            <a:r>
              <a:rPr lang="de-DE" sz="3200" i="1" dirty="0" smtClean="0">
                <a:latin typeface="Baskerville Old Face" panose="02020602080505020303" pitchFamily="18" charset="0"/>
              </a:rPr>
              <a:t>die Medien sagen</a:t>
            </a:r>
            <a:r>
              <a:rPr lang="it-IT" sz="3200" i="1" dirty="0" smtClean="0">
                <a:latin typeface="Baskerville Old Face" panose="02020602080505020303" pitchFamily="18" charset="0"/>
              </a:rPr>
              <a:t>…</a:t>
            </a:r>
            <a:endParaRPr lang="it-IT" i="1" dirty="0">
              <a:latin typeface="Baskerville Old Face" panose="02020602080505020303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9E72891-70C7-45CF-B40E-96C9C53FDBE8}"/>
              </a:ext>
            </a:extLst>
          </p:cNvPr>
          <p:cNvSpPr txBox="1"/>
          <p:nvPr/>
        </p:nvSpPr>
        <p:spPr>
          <a:xfrm>
            <a:off x="1702191" y="5162843"/>
            <a:ext cx="392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 smtClean="0">
                <a:latin typeface="Baskerville Old Face" panose="02020602080505020303" pitchFamily="18" charset="0"/>
              </a:rPr>
              <a:t>Kriege</a:t>
            </a:r>
            <a:r>
              <a:rPr lang="it-IT" sz="4000" dirty="0" smtClean="0">
                <a:latin typeface="Baskerville Old Face" panose="02020602080505020303" pitchFamily="18" charset="0"/>
              </a:rPr>
              <a:t>… 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A2E44B1-A2F9-4B21-AA25-47329712E5DC}"/>
              </a:ext>
            </a:extLst>
          </p:cNvPr>
          <p:cNvSpPr txBox="1"/>
          <p:nvPr/>
        </p:nvSpPr>
        <p:spPr>
          <a:xfrm>
            <a:off x="2236763" y="393896"/>
            <a:ext cx="545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 smtClean="0">
                <a:latin typeface="Baskerville Old Face" panose="02020602080505020303" pitchFamily="18" charset="0"/>
              </a:rPr>
              <a:t>Armut und Hunger</a:t>
            </a:r>
            <a:r>
              <a:rPr lang="it-IT" sz="4000" dirty="0" smtClean="0">
                <a:latin typeface="Baskerville Old Face" panose="02020602080505020303" pitchFamily="18" charset="0"/>
              </a:rPr>
              <a:t>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1CF735A-250C-4CCD-A920-63898E806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1642078"/>
            <a:ext cx="4951049" cy="32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7E9AF07-BC94-4432-94A8-C5C7865AD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2749357"/>
            <a:ext cx="4885059" cy="365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BB567B-1A71-4FA7-9D7D-E75736FB528E}"/>
              </a:ext>
            </a:extLst>
          </p:cNvPr>
          <p:cNvSpPr txBox="1"/>
          <p:nvPr/>
        </p:nvSpPr>
        <p:spPr>
          <a:xfrm>
            <a:off x="6860344" y="379828"/>
            <a:ext cx="533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 smtClean="0">
                <a:latin typeface="Baskerville Old Face" panose="02020602080505020303" pitchFamily="18" charset="0"/>
              </a:rPr>
              <a:t>Klimawandel</a:t>
            </a:r>
            <a:r>
              <a:rPr lang="it-IT" sz="4000" dirty="0" smtClean="0">
                <a:latin typeface="Baskerville Old Face" panose="02020602080505020303" pitchFamily="18" charset="0"/>
              </a:rPr>
              <a:t>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8E0DC07-9D41-4C66-BB49-480968968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67" y="1491175"/>
            <a:ext cx="4584896" cy="275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03CEC96-8719-4FC7-B876-0EE6F36BD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25" y="3046367"/>
            <a:ext cx="5532547" cy="325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56D042D-6AE4-4F80-AF4D-254A900778A1}"/>
              </a:ext>
            </a:extLst>
          </p:cNvPr>
          <p:cNvSpPr txBox="1"/>
          <p:nvPr/>
        </p:nvSpPr>
        <p:spPr>
          <a:xfrm>
            <a:off x="1926854" y="771834"/>
            <a:ext cx="676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i="1" dirty="0" smtClean="0">
                <a:latin typeface="Baskerville Old Face" panose="02020602080505020303" pitchFamily="18" charset="0"/>
              </a:rPr>
              <a:t>Was die Medien nicht sagen</a:t>
            </a:r>
            <a:r>
              <a:rPr lang="it-IT" sz="4000" i="1" dirty="0" smtClean="0">
                <a:latin typeface="Baskerville Old Face" panose="02020602080505020303" pitchFamily="18" charset="0"/>
              </a:rPr>
              <a:t>…</a:t>
            </a:r>
            <a:endParaRPr lang="it-IT" sz="4000" i="1" dirty="0">
              <a:latin typeface="Baskerville Old Face" panose="020206020805050203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0192019-6FF0-4E14-9578-3B3BED791E03}"/>
              </a:ext>
            </a:extLst>
          </p:cNvPr>
          <p:cNvSpPr txBox="1"/>
          <p:nvPr/>
        </p:nvSpPr>
        <p:spPr>
          <a:xfrm>
            <a:off x="4804013" y="5385314"/>
            <a:ext cx="6828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/>
              <a:t>Regierungskorruption</a:t>
            </a:r>
            <a:r>
              <a:rPr lang="it-IT" sz="4000" dirty="0" smtClean="0">
                <a:latin typeface="Baskerville Old Face" panose="02020602080505020303" pitchFamily="18" charset="0"/>
              </a:rPr>
              <a:t>… 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C99B8F0-FC4F-49BB-A00A-1B7E573ED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32" y="2070050"/>
            <a:ext cx="5300946" cy="3034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2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C8C39A1-B482-4942-A323-B327E2286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229733"/>
            <a:ext cx="5722245" cy="662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7A7AEF8-D45B-44D2-AD1B-B10C6BEC7925}"/>
              </a:ext>
            </a:extLst>
          </p:cNvPr>
          <p:cNvSpPr txBox="1"/>
          <p:nvPr/>
        </p:nvSpPr>
        <p:spPr>
          <a:xfrm>
            <a:off x="791572" y="2105534"/>
            <a:ext cx="5056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Baskerville Old Face" panose="02020602080505020303" pitchFamily="18" charset="0"/>
              </a:rPr>
              <a:t>… </a:t>
            </a:r>
            <a:r>
              <a:rPr lang="de-DE" sz="4000" i="1" dirty="0"/>
              <a:t>Ausbeutung </a:t>
            </a:r>
            <a:r>
              <a:rPr lang="de-DE" sz="4000" i="1" dirty="0" smtClean="0"/>
              <a:t>von </a:t>
            </a:r>
            <a:r>
              <a:rPr lang="de-DE" sz="4000" i="1" dirty="0"/>
              <a:t>Bodenschätzen</a:t>
            </a:r>
            <a:r>
              <a:rPr lang="it-IT" sz="4000" dirty="0" smtClean="0">
                <a:latin typeface="Baskerville Old Face" panose="02020602080505020303" pitchFamily="18" charset="0"/>
              </a:rPr>
              <a:t>…</a:t>
            </a:r>
            <a:endParaRPr lang="it-IT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200</Words>
  <Application>Microsoft Office PowerPoint</Application>
  <PresentationFormat>Panoramiczny</PresentationFormat>
  <Paragraphs>51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Baskerville Old Face</vt:lpstr>
      <vt:lpstr>Calibri</vt:lpstr>
      <vt:lpstr>Century Gothic</vt:lpstr>
      <vt:lpstr>Century Schoolbook</vt:lpstr>
      <vt:lpstr>Times New Roman</vt:lpstr>
      <vt:lpstr>Wingdings 3</vt:lpstr>
      <vt:lpstr>Filo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luisa chiocchetti</dc:creator>
  <cp:lastModifiedBy>b.cudak</cp:lastModifiedBy>
  <cp:revision>60</cp:revision>
  <dcterms:created xsi:type="dcterms:W3CDTF">2017-10-20T09:12:14Z</dcterms:created>
  <dcterms:modified xsi:type="dcterms:W3CDTF">2018-06-14T15:32:09Z</dcterms:modified>
</cp:coreProperties>
</file>