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handoutMasterIdLst>
    <p:handoutMasterId r:id="rId20"/>
  </p:handoutMasterIdLst>
  <p:sldIdLst>
    <p:sldId id="256" r:id="rId3"/>
    <p:sldId id="257" r:id="rId4"/>
    <p:sldId id="258"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0"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Kopfzeilenplatzhalter 1"/>
          <p:cNvSpPr txBox="1">
            <a:spLocks noGrp="1"/>
          </p:cNvSpPr>
          <p:nvPr>
            <p:ph type="hdr" sz="quarter"/>
          </p:nvPr>
        </p:nvSpPr>
        <p:spPr>
          <a:xfrm>
            <a:off x="0" y="0"/>
            <a:ext cx="2976170" cy="456898"/>
          </a:xfrm>
          <a:prstGeom prst="rect">
            <a:avLst/>
          </a:prstGeom>
          <a:noFill/>
          <a:ln>
            <a:noFill/>
          </a:ln>
        </p:spPr>
        <p:txBody>
          <a:bodyPr vert="horz" wrap="none" lIns="78903" tIns="39456" rIns="78903" bIns="39456" anchor="t"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de-DE" sz="1200" b="0" i="0" u="none" strike="noStrike" kern="1200" cap="none" spc="0" baseline="0">
              <a:solidFill>
                <a:srgbClr val="000000"/>
              </a:solidFill>
              <a:uFillTx/>
              <a:latin typeface="Arial" pitchFamily="18"/>
              <a:ea typeface="Microsoft YaHei" pitchFamily="2"/>
              <a:cs typeface="Mangal" pitchFamily="2"/>
            </a:endParaRPr>
          </a:p>
        </p:txBody>
      </p:sp>
      <p:sp>
        <p:nvSpPr>
          <p:cNvPr id="3" name="Datumsplatzhalter 2"/>
          <p:cNvSpPr txBox="1">
            <a:spLocks noGrp="1"/>
          </p:cNvSpPr>
          <p:nvPr>
            <p:ph type="dt" sz="quarter" idx="1"/>
          </p:nvPr>
        </p:nvSpPr>
        <p:spPr>
          <a:xfrm>
            <a:off x="3881792" y="0"/>
            <a:ext cx="2976170" cy="456898"/>
          </a:xfrm>
          <a:prstGeom prst="rect">
            <a:avLst/>
          </a:prstGeom>
          <a:noFill/>
          <a:ln>
            <a:noFill/>
          </a:ln>
        </p:spPr>
        <p:txBody>
          <a:bodyPr vert="horz" wrap="none" lIns="78903" tIns="39456" rIns="78903" bIns="39456" anchor="t"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de-DE" sz="1200" b="0" i="0" u="none" strike="noStrike" kern="1200" cap="none" spc="0" baseline="0">
              <a:solidFill>
                <a:srgbClr val="000000"/>
              </a:solidFill>
              <a:uFillTx/>
              <a:latin typeface="Arial" pitchFamily="18"/>
              <a:ea typeface="Microsoft YaHei" pitchFamily="2"/>
              <a:cs typeface="Mangal" pitchFamily="2"/>
            </a:endParaRPr>
          </a:p>
        </p:txBody>
      </p:sp>
      <p:sp>
        <p:nvSpPr>
          <p:cNvPr id="4" name="Fußzeilenplatzhalter 3"/>
          <p:cNvSpPr txBox="1">
            <a:spLocks noGrp="1"/>
          </p:cNvSpPr>
          <p:nvPr>
            <p:ph type="ftr" sz="quarter" idx="2"/>
          </p:nvPr>
        </p:nvSpPr>
        <p:spPr>
          <a:xfrm>
            <a:off x="0" y="8686955"/>
            <a:ext cx="2976170" cy="456898"/>
          </a:xfrm>
          <a:prstGeom prst="rect">
            <a:avLst/>
          </a:prstGeom>
          <a:noFill/>
          <a:ln>
            <a:noFill/>
          </a:ln>
        </p:spPr>
        <p:txBody>
          <a:bodyPr vert="horz" wrap="none" lIns="78903" tIns="39456" rIns="78903" bIns="39456" anchor="b"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de-DE" sz="1200" b="0" i="0" u="none" strike="noStrike" kern="1200" cap="none" spc="0" baseline="0">
              <a:solidFill>
                <a:srgbClr val="000000"/>
              </a:solidFill>
              <a:uFillTx/>
              <a:latin typeface="Arial" pitchFamily="18"/>
              <a:ea typeface="Microsoft YaHei" pitchFamily="2"/>
              <a:cs typeface="Mangal" pitchFamily="2"/>
            </a:endParaRPr>
          </a:p>
        </p:txBody>
      </p:sp>
      <p:sp>
        <p:nvSpPr>
          <p:cNvPr id="5" name="Foliennummernplatzhalter 4"/>
          <p:cNvSpPr txBox="1">
            <a:spLocks noGrp="1"/>
          </p:cNvSpPr>
          <p:nvPr>
            <p:ph type="sldNum" sz="quarter" idx="3"/>
          </p:nvPr>
        </p:nvSpPr>
        <p:spPr>
          <a:xfrm>
            <a:off x="3881792" y="8686955"/>
            <a:ext cx="2976170" cy="456898"/>
          </a:xfrm>
          <a:prstGeom prst="rect">
            <a:avLst/>
          </a:prstGeom>
          <a:noFill/>
          <a:ln>
            <a:noFill/>
          </a:ln>
        </p:spPr>
        <p:txBody>
          <a:bodyPr vert="horz" wrap="none" lIns="78903" tIns="39456" rIns="78903" bIns="39456" anchor="b"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9D572B79-4845-4CD5-835B-24B9018A7507}" type="slidenum">
              <a:t>‹Nr.›</a:t>
            </a:fld>
            <a:endParaRPr lang="de-DE" sz="1200" b="0" i="0" u="none" strike="noStrike" kern="1200" cap="none" spc="0" baseline="0">
              <a:solidFill>
                <a:srgbClr val="000000"/>
              </a:solidFill>
              <a:uFillTx/>
              <a:latin typeface="Arial" pitchFamily="18"/>
              <a:ea typeface="Microsoft YaHei" pitchFamily="2"/>
              <a:cs typeface="Mangal" pitchFamily="2"/>
            </a:endParaRPr>
          </a:p>
        </p:txBody>
      </p:sp>
    </p:spTree>
    <p:extLst>
      <p:ext uri="{BB962C8B-B14F-4D97-AF65-F5344CB8AC3E}">
        <p14:creationId xmlns:p14="http://schemas.microsoft.com/office/powerpoint/2010/main" val="3595815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bildplatzhalter 1"/>
          <p:cNvSpPr>
            <a:spLocks noGrp="1" noRot="1" noChangeAspect="1"/>
          </p:cNvSpPr>
          <p:nvPr>
            <p:ph type="sldImg" idx="2"/>
          </p:nvPr>
        </p:nvSpPr>
        <p:spPr>
          <a:xfrm>
            <a:off x="1107000" y="812517"/>
            <a:ext cx="5345280" cy="4008958"/>
          </a:xfrm>
          <a:prstGeom prst="rect">
            <a:avLst/>
          </a:prstGeom>
          <a:noFill/>
          <a:ln>
            <a:noFill/>
            <a:prstDash val="solid"/>
          </a:ln>
        </p:spPr>
      </p:sp>
      <p:sp>
        <p:nvSpPr>
          <p:cNvPr id="3" name="Notizenplatzhalter 2"/>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noAutofit/>
          </a:bodyPr>
          <a:lstStyle/>
          <a:p>
            <a:pPr lvl="0"/>
            <a:endParaRPr lang="de-DE"/>
          </a:p>
        </p:txBody>
      </p:sp>
      <p:sp>
        <p:nvSpPr>
          <p:cNvPr id="4" name="Kopfzeilenplatzhalter 3"/>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de-DE"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de-DE"/>
          </a:p>
        </p:txBody>
      </p:sp>
      <p:sp>
        <p:nvSpPr>
          <p:cNvPr id="5" name="Datumsplatzhalter 4"/>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de-DE"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de-DE"/>
          </a:p>
        </p:txBody>
      </p:sp>
      <p:sp>
        <p:nvSpPr>
          <p:cNvPr id="6" name="Fußzeilenplatzhalter 5"/>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noAutofit/>
          </a:bodyPr>
          <a:lstStyle>
            <a:lvl1pPr marL="0" marR="0" lvl="0" indent="0" algn="l" defTabSz="914400" rtl="0" fontAlgn="auto" hangingPunct="0">
              <a:lnSpc>
                <a:spcPct val="100000"/>
              </a:lnSpc>
              <a:spcBef>
                <a:spcPts val="0"/>
              </a:spcBef>
              <a:spcAft>
                <a:spcPts val="0"/>
              </a:spcAft>
              <a:buNone/>
              <a:tabLst/>
              <a:defRPr lang="de-DE"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de-DE"/>
          </a:p>
        </p:txBody>
      </p:sp>
      <p:sp>
        <p:nvSpPr>
          <p:cNvPr id="7" name="Foliennummernplatzhalter 6"/>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noAutofit/>
          </a:bodyPr>
          <a:lstStyle>
            <a:lvl1pPr marL="0" marR="0" lvl="0" indent="0" algn="r" defTabSz="914400" rtl="0" fontAlgn="auto" hangingPunct="0">
              <a:lnSpc>
                <a:spcPct val="100000"/>
              </a:lnSpc>
              <a:spcBef>
                <a:spcPts val="0"/>
              </a:spcBef>
              <a:spcAft>
                <a:spcPts val="0"/>
              </a:spcAft>
              <a:buNone/>
              <a:tabLst/>
              <a:defRPr lang="de-DE"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2D5E5E62-9212-4452-9020-0D55A570C0F6}" type="slidenum">
              <a:t>‹Nr.›</a:t>
            </a:fld>
            <a:endParaRPr lang="de-DE"/>
          </a:p>
        </p:txBody>
      </p:sp>
    </p:spTree>
    <p:extLst>
      <p:ext uri="{BB962C8B-B14F-4D97-AF65-F5344CB8AC3E}">
        <p14:creationId xmlns:p14="http://schemas.microsoft.com/office/powerpoint/2010/main" val="3179075243"/>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de-DE" sz="2000" b="0" i="0" u="none" strike="noStrike" kern="1200" cap="none" spc="0" baseline="0">
        <a:solidFill>
          <a:srgbClr val="000000"/>
        </a:solidFill>
        <a:uFillTx/>
        <a:latin typeface="Arial"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335CBA4-3843-4F7F-B3EC-8221C6232AD4}" type="slidenum">
              <a:t>1</a:t>
            </a:fld>
            <a:endParaRPr lang="de-DE"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1"/>
          <p:cNvSpPr>
            <a:spLocks noGrp="1" noRot="1" noChangeAspect="1"/>
          </p:cNvSpPr>
          <p:nvPr>
            <p:ph type="sldImg"/>
          </p:nvPr>
        </p:nvSpPr>
        <p:spPr>
          <a:xfrm>
            <a:off x="217490" y="812801"/>
            <a:ext cx="7123111" cy="4008436"/>
          </a:xfrm>
          <a:solidFill>
            <a:srgbClr val="5B9BD5"/>
          </a:solidFill>
          <a:ln w="25402">
            <a:solidFill>
              <a:srgbClr val="41719C"/>
            </a:solidFill>
            <a:prstDash val="solid"/>
          </a:ln>
        </p:spPr>
      </p:sp>
      <p:sp>
        <p:nvSpPr>
          <p:cNvPr id="4" name="Notizenplatzhalter 2"/>
          <p:cNvSpPr txBox="1">
            <a:spLocks noGrp="1"/>
          </p:cNvSpPr>
          <p:nvPr>
            <p:ph type="body" sz="quarter" idx="1"/>
          </p:nvPr>
        </p:nvSpPr>
        <p:spPr/>
        <p:txBody>
          <a:bodyPr/>
          <a:lstStyle/>
          <a:p>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193241B-05AF-4083-AE31-F029DA3EFDA9}" type="slidenum">
              <a:t>10</a:t>
            </a:fld>
            <a:endParaRPr lang="de-DE"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Notizenplatzhalter 2"/>
          <p:cNvSpPr txBox="1">
            <a:spLocks noGrp="1"/>
          </p:cNvSpPr>
          <p:nvPr>
            <p:ph type="body" sz="quarter" idx="1"/>
          </p:nvPr>
        </p:nvSpPr>
        <p:spPr/>
        <p:txBody>
          <a:bodyPr/>
          <a:lstStyle/>
          <a:p>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1521ED4-6797-4FC5-8180-47101634BFF0}" type="slidenum">
              <a:t>11</a:t>
            </a:fld>
            <a:endParaRPr lang="de-DE"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1"/>
          <p:cNvSpPr>
            <a:spLocks noGrp="1" noRot="1" noChangeAspect="1"/>
          </p:cNvSpPr>
          <p:nvPr>
            <p:ph type="sldImg"/>
          </p:nvPr>
        </p:nvSpPr>
        <p:spPr>
          <a:xfrm>
            <a:off x="217490" y="812801"/>
            <a:ext cx="7124703" cy="4008436"/>
          </a:xfrm>
          <a:solidFill>
            <a:srgbClr val="5B9BD5"/>
          </a:solidFill>
          <a:ln w="25402">
            <a:solidFill>
              <a:srgbClr val="41719C"/>
            </a:solidFill>
            <a:prstDash val="solid"/>
          </a:ln>
        </p:spPr>
      </p:sp>
      <p:sp>
        <p:nvSpPr>
          <p:cNvPr id="4" name="Notizenplatzhalter 2"/>
          <p:cNvSpPr txBox="1">
            <a:spLocks noGrp="1"/>
          </p:cNvSpPr>
          <p:nvPr>
            <p:ph type="body" sz="quarter" idx="1"/>
          </p:nvPr>
        </p:nvSpPr>
        <p:spPr/>
        <p:txBody>
          <a:bodyPr/>
          <a:lstStyle/>
          <a:p>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0597B44-1F3D-4A16-815C-DF67A9EF6F84}" type="slidenum">
              <a:t>12</a:t>
            </a:fld>
            <a:endParaRPr lang="de-DE"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1"/>
          <p:cNvSpPr>
            <a:spLocks noGrp="1" noRot="1" noChangeAspect="1"/>
          </p:cNvSpPr>
          <p:nvPr>
            <p:ph type="sldImg"/>
          </p:nvPr>
        </p:nvSpPr>
        <p:spPr>
          <a:xfrm>
            <a:off x="217490" y="812801"/>
            <a:ext cx="7124703" cy="4008436"/>
          </a:xfrm>
          <a:solidFill>
            <a:srgbClr val="5B9BD5"/>
          </a:solidFill>
          <a:ln w="25402">
            <a:solidFill>
              <a:srgbClr val="41719C"/>
            </a:solidFill>
            <a:prstDash val="solid"/>
          </a:ln>
        </p:spPr>
      </p:sp>
      <p:sp>
        <p:nvSpPr>
          <p:cNvPr id="4" name="Notizenplatzhalter 2"/>
          <p:cNvSpPr txBox="1">
            <a:spLocks noGrp="1"/>
          </p:cNvSpPr>
          <p:nvPr>
            <p:ph type="body" sz="quarter" idx="1"/>
          </p:nvPr>
        </p:nvSpPr>
        <p:spPr/>
        <p:txBody>
          <a:bodyPr/>
          <a:lstStyle/>
          <a:p>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663258D-986E-4325-B3B0-BC3AA372C187}" type="slidenum">
              <a:t>13</a:t>
            </a:fld>
            <a:endParaRPr lang="de-DE"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1"/>
          <p:cNvSpPr>
            <a:spLocks noGrp="1" noRot="1" noChangeAspect="1"/>
          </p:cNvSpPr>
          <p:nvPr>
            <p:ph type="sldImg"/>
          </p:nvPr>
        </p:nvSpPr>
        <p:spPr>
          <a:xfrm>
            <a:off x="217490" y="812801"/>
            <a:ext cx="7124703" cy="4008436"/>
          </a:xfrm>
          <a:solidFill>
            <a:srgbClr val="5B9BD5"/>
          </a:solidFill>
          <a:ln w="25402">
            <a:solidFill>
              <a:srgbClr val="41719C"/>
            </a:solidFill>
            <a:prstDash val="solid"/>
          </a:ln>
        </p:spPr>
      </p:sp>
      <p:sp>
        <p:nvSpPr>
          <p:cNvPr id="4" name="Notizenplatzhalter 2"/>
          <p:cNvSpPr txBox="1">
            <a:spLocks noGrp="1"/>
          </p:cNvSpPr>
          <p:nvPr>
            <p:ph type="body" sz="quarter" idx="1"/>
          </p:nvPr>
        </p:nvSpPr>
        <p:spPr/>
        <p:txBody>
          <a:bodyPr/>
          <a:lstStyle/>
          <a:p>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B8FD43A-340E-44C9-AAEA-2F51B8C359BF}" type="slidenum">
              <a:t>14</a:t>
            </a:fld>
            <a:endParaRPr lang="de-DE"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1"/>
          <p:cNvSpPr>
            <a:spLocks noGrp="1" noRot="1" noChangeAspect="1"/>
          </p:cNvSpPr>
          <p:nvPr>
            <p:ph type="sldImg"/>
          </p:nvPr>
        </p:nvSpPr>
        <p:spPr>
          <a:xfrm>
            <a:off x="217490" y="812801"/>
            <a:ext cx="7124703" cy="4008436"/>
          </a:xfrm>
          <a:solidFill>
            <a:srgbClr val="5B9BD5"/>
          </a:solidFill>
          <a:ln w="25402">
            <a:solidFill>
              <a:srgbClr val="41719C"/>
            </a:solidFill>
            <a:prstDash val="solid"/>
          </a:ln>
        </p:spPr>
      </p:sp>
      <p:sp>
        <p:nvSpPr>
          <p:cNvPr id="4" name="Notizenplatzhalter 2"/>
          <p:cNvSpPr txBox="1">
            <a:spLocks noGrp="1"/>
          </p:cNvSpPr>
          <p:nvPr>
            <p:ph type="body" sz="quarter" idx="1"/>
          </p:nvPr>
        </p:nvSpPr>
        <p:spPr/>
        <p:txBody>
          <a:bodyPr/>
          <a:lstStyle/>
          <a:p>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C194267-50A6-464D-B604-AF2E8B06F748}" type="slidenum">
              <a:t>15</a:t>
            </a:fld>
            <a:endParaRPr lang="de-DE"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1"/>
          <p:cNvSpPr>
            <a:spLocks noGrp="1" noRot="1" noChangeAspect="1"/>
          </p:cNvSpPr>
          <p:nvPr>
            <p:ph type="sldImg"/>
          </p:nvPr>
        </p:nvSpPr>
        <p:spPr>
          <a:xfrm>
            <a:off x="217490" y="812801"/>
            <a:ext cx="7124703" cy="4008436"/>
          </a:xfrm>
          <a:solidFill>
            <a:srgbClr val="5B9BD5"/>
          </a:solidFill>
          <a:ln w="25402">
            <a:solidFill>
              <a:srgbClr val="41719C"/>
            </a:solidFill>
            <a:prstDash val="solid"/>
          </a:ln>
        </p:spPr>
      </p:sp>
      <p:sp>
        <p:nvSpPr>
          <p:cNvPr id="4" name="Notizenplatzhalter 2"/>
          <p:cNvSpPr txBox="1">
            <a:spLocks noGrp="1"/>
          </p:cNvSpPr>
          <p:nvPr>
            <p:ph type="body" sz="quarter" idx="1"/>
          </p:nvPr>
        </p:nvSpPr>
        <p:spPr/>
        <p:txBody>
          <a:bodyPr/>
          <a:lstStyle/>
          <a:p>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1B728F5-1C63-4915-8729-3DBF3F5F41A4}" type="slidenum">
              <a:t>16</a:t>
            </a:fld>
            <a:endParaRPr lang="de-DE"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1"/>
          <p:cNvSpPr>
            <a:spLocks noGrp="1" noRot="1" noChangeAspect="1"/>
          </p:cNvSpPr>
          <p:nvPr>
            <p:ph type="sldImg"/>
          </p:nvPr>
        </p:nvSpPr>
        <p:spPr>
          <a:xfrm>
            <a:off x="217490" y="812801"/>
            <a:ext cx="7124703" cy="4008436"/>
          </a:xfrm>
          <a:solidFill>
            <a:srgbClr val="5B9BD5"/>
          </a:solidFill>
          <a:ln w="25402">
            <a:solidFill>
              <a:srgbClr val="41719C"/>
            </a:solidFill>
            <a:prstDash val="solid"/>
          </a:ln>
        </p:spPr>
      </p:sp>
      <p:sp>
        <p:nvSpPr>
          <p:cNvPr id="4" name="Notizenplatzhalter 2"/>
          <p:cNvSpPr txBox="1">
            <a:spLocks noGrp="1"/>
          </p:cNvSpPr>
          <p:nvPr>
            <p:ph type="body" sz="quarter" idx="1"/>
          </p:nvPr>
        </p:nvSpPr>
        <p:spPr/>
        <p:txBody>
          <a:bodyPr/>
          <a:lstStyle/>
          <a:p>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FA85175-2DC9-4B7D-8620-F2119F8EBCFC}" type="slidenum">
              <a:t>2</a:t>
            </a:fld>
            <a:endParaRPr lang="de-DE"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1"/>
          <p:cNvSpPr>
            <a:spLocks noGrp="1" noRot="1" noChangeAspect="1"/>
          </p:cNvSpPr>
          <p:nvPr>
            <p:ph type="sldImg"/>
          </p:nvPr>
        </p:nvSpPr>
        <p:spPr>
          <a:xfrm>
            <a:off x="217490" y="812801"/>
            <a:ext cx="7123111" cy="4008436"/>
          </a:xfrm>
          <a:solidFill>
            <a:srgbClr val="5B9BD5"/>
          </a:solidFill>
          <a:ln w="25402">
            <a:solidFill>
              <a:srgbClr val="41719C"/>
            </a:solidFill>
            <a:prstDash val="solid"/>
          </a:ln>
        </p:spPr>
      </p:sp>
      <p:sp>
        <p:nvSpPr>
          <p:cNvPr id="4" name="Notizenplatzhalter 2"/>
          <p:cNvSpPr txBox="1">
            <a:spLocks noGrp="1"/>
          </p:cNvSpPr>
          <p:nvPr>
            <p:ph type="body" sz="quarter" idx="1"/>
          </p:nvPr>
        </p:nvSpPr>
        <p:spPr/>
        <p:txBody>
          <a:bodyPr/>
          <a:lstStyle/>
          <a:p>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2FC9670-5A34-4874-B3F1-50E086619A62}" type="slidenum">
              <a:t>3</a:t>
            </a:fld>
            <a:endParaRPr lang="de-DE"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1"/>
          <p:cNvSpPr>
            <a:spLocks noGrp="1" noRot="1" noChangeAspect="1"/>
          </p:cNvSpPr>
          <p:nvPr>
            <p:ph type="sldImg"/>
          </p:nvPr>
        </p:nvSpPr>
        <p:spPr>
          <a:xfrm>
            <a:off x="217490" y="812801"/>
            <a:ext cx="7124703" cy="4008436"/>
          </a:xfrm>
          <a:solidFill>
            <a:srgbClr val="5B9BD5"/>
          </a:solidFill>
          <a:ln w="25402">
            <a:solidFill>
              <a:srgbClr val="41719C"/>
            </a:solidFill>
            <a:prstDash val="solid"/>
          </a:ln>
        </p:spPr>
      </p:sp>
      <p:sp>
        <p:nvSpPr>
          <p:cNvPr id="4" name="Notizenplatzhalter 2"/>
          <p:cNvSpPr txBox="1">
            <a:spLocks noGrp="1"/>
          </p:cNvSpPr>
          <p:nvPr>
            <p:ph type="body" sz="quarter" idx="1"/>
          </p:nvPr>
        </p:nvSpPr>
        <p:spPr/>
        <p:txBody>
          <a:bodyPr/>
          <a:lstStyle/>
          <a:p>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FA82B22-F514-43CD-8864-7CC32FF9A997}" type="slidenum">
              <a:t>4</a:t>
            </a:fld>
            <a:endParaRPr lang="de-DE"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1"/>
          <p:cNvSpPr>
            <a:spLocks noGrp="1" noRot="1" noChangeAspect="1"/>
          </p:cNvSpPr>
          <p:nvPr>
            <p:ph type="sldImg"/>
          </p:nvPr>
        </p:nvSpPr>
        <p:spPr>
          <a:xfrm>
            <a:off x="217490" y="812801"/>
            <a:ext cx="7124703" cy="4008436"/>
          </a:xfrm>
          <a:solidFill>
            <a:srgbClr val="5B9BD5"/>
          </a:solidFill>
          <a:ln w="25402">
            <a:solidFill>
              <a:srgbClr val="41719C"/>
            </a:solidFill>
            <a:prstDash val="solid"/>
          </a:ln>
        </p:spPr>
      </p:sp>
      <p:sp>
        <p:nvSpPr>
          <p:cNvPr id="4" name="Notizenplatzhalter 2"/>
          <p:cNvSpPr txBox="1">
            <a:spLocks noGrp="1"/>
          </p:cNvSpPr>
          <p:nvPr>
            <p:ph type="body" sz="quarter" idx="1"/>
          </p:nvPr>
        </p:nvSpPr>
        <p:spPr/>
        <p:txBody>
          <a:bodyPr/>
          <a:lstStyle/>
          <a:p>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02966F2-4A23-4359-A422-0EF3EFF24BA7}" type="slidenum">
              <a:t>5</a:t>
            </a:fld>
            <a:endParaRPr lang="de-DE"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1"/>
          <p:cNvSpPr>
            <a:spLocks noGrp="1" noRot="1" noChangeAspect="1"/>
          </p:cNvSpPr>
          <p:nvPr>
            <p:ph type="sldImg"/>
          </p:nvPr>
        </p:nvSpPr>
        <p:spPr>
          <a:xfrm>
            <a:off x="217490" y="812801"/>
            <a:ext cx="7124703" cy="4008436"/>
          </a:xfrm>
          <a:solidFill>
            <a:srgbClr val="5B9BD5"/>
          </a:solidFill>
          <a:ln w="25402">
            <a:solidFill>
              <a:srgbClr val="41719C"/>
            </a:solidFill>
            <a:prstDash val="solid"/>
          </a:ln>
        </p:spPr>
      </p:sp>
      <p:sp>
        <p:nvSpPr>
          <p:cNvPr id="4" name="Notizenplatzhalter 2"/>
          <p:cNvSpPr txBox="1">
            <a:spLocks noGrp="1"/>
          </p:cNvSpPr>
          <p:nvPr>
            <p:ph type="body" sz="quarter" idx="1"/>
          </p:nvPr>
        </p:nvSpPr>
        <p:spPr/>
        <p:txBody>
          <a:bodyPr/>
          <a:lstStyle/>
          <a:p>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p:cNvSpPr txBox="1"/>
          <p:nvPr/>
        </p:nvSpPr>
        <p:spPr>
          <a:xfrm>
            <a:off x="3884755" y="8685364"/>
            <a:ext cx="2971443" cy="458278"/>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C95F83C-F30B-420C-8108-95032EE73016}" type="slidenum">
              <a:t>6</a:t>
            </a:fld>
            <a:endParaRPr lang="de-DE" sz="1800" b="0" i="0" u="none" strike="noStrike" kern="1200" cap="none" spc="0" baseline="0">
              <a:solidFill>
                <a:srgbClr val="000000"/>
              </a:solidFill>
              <a:uFillTx/>
              <a:latin typeface="Calibri"/>
            </a:endParaRPr>
          </a:p>
        </p:txBody>
      </p:sp>
      <p:sp>
        <p:nvSpPr>
          <p:cNvPr id="3" name="Foliennummernplatzhalt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A875CDA-5A44-42D8-930A-556834FF5632}" type="slidenum">
              <a:t>6</a:t>
            </a:fld>
            <a:endParaRPr lang="de-DE"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p:cNvSpPr>
            <a:spLocks noGrp="1" noRot="1" noChangeAspect="1"/>
          </p:cNvSpPr>
          <p:nvPr>
            <p:ph type="sldImg"/>
          </p:nvPr>
        </p:nvSpPr>
        <p:spPr>
          <a:xfrm>
            <a:off x="685800" y="1143000"/>
            <a:ext cx="5486400" cy="3086099"/>
          </a:xfrm>
          <a:solidFill>
            <a:srgbClr val="5B9BD5"/>
          </a:solidFill>
          <a:ln w="25402">
            <a:solidFill>
              <a:srgbClr val="41719C"/>
            </a:solidFill>
            <a:prstDash val="solid"/>
          </a:ln>
        </p:spPr>
      </p:sp>
      <p:sp>
        <p:nvSpPr>
          <p:cNvPr id="5" name="Notizenplatzhalter 2"/>
          <p:cNvSpPr txBox="1">
            <a:spLocks noGrp="1"/>
          </p:cNvSpPr>
          <p:nvPr>
            <p:ph type="body" sz="quarter" idx="1"/>
          </p:nvPr>
        </p:nvSpPr>
        <p:spPr>
          <a:xfrm>
            <a:off x="685800" y="4400641"/>
            <a:ext cx="5486043" cy="3600001"/>
          </a:xfrm>
        </p:spPr>
        <p:txBody>
          <a:bodyPr lIns="90004" tIns="44997" rIns="90004" bIns="44997"/>
          <a:lstStyle/>
          <a:p>
            <a:pPr lvl="0"/>
            <a:r>
              <a:rPr lang="de-DE"/>
              <a:t>In Europa haben Schulen Vorschriften, in Form von Hygieneplänen der Gesundheitsministerien. Die Gesundheit der Schüler und des Personals ist wichtig. Deshalb beinhalten Hygienepläne viele unterschiedliche Vorschriften. Der erste Punkt ist „Hygieneorganisation“. Hier werden Regeln und Reinigungspläne erstellt. Zum Beispiel muss man wenn man krank ist zu Hause bleiben, um niemanden anzustecken. Der zweite Punkt ist „personenbezogene Hygiene“. Hände sind durch ihre vielfältigen Kontakte mit der Umgebung und anderen Menschen die Hauptursache dafür, dass durch Kontakte Infektionskrankheiten übertragen werden. Daher ist es Pflicht sich regelmäßig die Hände zu waschen. Der dritte Punkt ist „Umgebungshygiene“. Damit es in der Schule sauber ist gibt es Regeln zur Abfallbeseitigung. Außerdem wird das Trinkwasser regelmäßig geprüft. Der letzte Punkt ist „Lebensmittelhygiene“ . Hier werden Regeln für die Essenszubereitung festgehalten. Sauberes Essen ist wichtig, damit keiner krank wird.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p:cNvSpPr txBox="1"/>
          <p:nvPr/>
        </p:nvSpPr>
        <p:spPr>
          <a:xfrm>
            <a:off x="3884755" y="8685364"/>
            <a:ext cx="2971443" cy="458278"/>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00C4FBC-D2A9-469A-86D2-D5F4F5C11CE3}" type="slidenum">
              <a:t>7</a:t>
            </a:fld>
            <a:endParaRPr lang="de-DE" sz="1800" b="0" i="0" u="none" strike="noStrike" kern="1200" cap="none" spc="0" baseline="0">
              <a:solidFill>
                <a:srgbClr val="000000"/>
              </a:solidFill>
              <a:uFillTx/>
              <a:latin typeface="Calibri"/>
            </a:endParaRPr>
          </a:p>
        </p:txBody>
      </p:sp>
      <p:sp>
        <p:nvSpPr>
          <p:cNvPr id="3" name="Foliennummernplatzhalt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C2E835C-2685-4317-BB62-A0B9E2CD58C7}" type="slidenum">
              <a:t>7</a:t>
            </a:fld>
            <a:endParaRPr lang="de-DE"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p:cNvSpPr>
            <a:spLocks noGrp="1" noRot="1" noChangeAspect="1"/>
          </p:cNvSpPr>
          <p:nvPr>
            <p:ph type="sldImg"/>
          </p:nvPr>
        </p:nvSpPr>
        <p:spPr>
          <a:xfrm>
            <a:off x="685800" y="1143000"/>
            <a:ext cx="5486400" cy="3086099"/>
          </a:xfrm>
          <a:solidFill>
            <a:srgbClr val="5B9BD5"/>
          </a:solidFill>
          <a:ln w="25402">
            <a:solidFill>
              <a:srgbClr val="41719C"/>
            </a:solidFill>
            <a:prstDash val="solid"/>
          </a:ln>
        </p:spPr>
      </p:sp>
      <p:sp>
        <p:nvSpPr>
          <p:cNvPr id="5" name="Notizenplatzhalter 2"/>
          <p:cNvSpPr txBox="1">
            <a:spLocks noGrp="1"/>
          </p:cNvSpPr>
          <p:nvPr>
            <p:ph type="body" sz="quarter" idx="1"/>
          </p:nvPr>
        </p:nvSpPr>
        <p:spPr>
          <a:xfrm>
            <a:off x="685800" y="4400641"/>
            <a:ext cx="5486043" cy="3600001"/>
          </a:xfrm>
        </p:spPr>
        <p:txBody>
          <a:bodyPr lIns="90004" tIns="44997" rIns="90004" bIns="44997"/>
          <a:lstStyle/>
          <a:p>
            <a:pPr lvl="0"/>
            <a:r>
              <a:rPr lang="de-DE"/>
              <a:t>In Schulen des globalen Südens sieht es anders aus. In den meisten Ländern ist die Grundversorgung, und somit der Zugang zu sauberem Wasser, nicht gesichert. Einige Schulen, an denen es eine Wasserversorgung gibt, werden von Hilfsorganisationen wie Unicef unterstützt. Die Organisation möchte, dass die Lehrer den Schülern das Waschen zeigen und die Sanitäranlagen von Jungs und Mädchen getrennt werden. Da allerdings die Grundversorgung nicht gesichert ist, legen die Menschen weniger Wert auf Hygiene in der Schule, sondern freuen sich, wenn es überhaupt Bildungsmöglichkeiten gibt.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A20D1C-B1E6-493D-9A3F-082ECCE3284F}" type="slidenum">
              <a:t>8</a:t>
            </a:fld>
            <a:endParaRPr lang="de-DE"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1"/>
          <p:cNvSpPr>
            <a:spLocks noGrp="1" noRot="1" noChangeAspect="1"/>
          </p:cNvSpPr>
          <p:nvPr>
            <p:ph type="sldImg"/>
          </p:nvPr>
        </p:nvSpPr>
        <p:spPr>
          <a:xfrm>
            <a:off x="217490" y="812801"/>
            <a:ext cx="7124703" cy="4008436"/>
          </a:xfrm>
          <a:solidFill>
            <a:srgbClr val="5B9BD5"/>
          </a:solidFill>
          <a:ln w="25402">
            <a:solidFill>
              <a:srgbClr val="41719C"/>
            </a:solidFill>
            <a:prstDash val="solid"/>
          </a:ln>
        </p:spPr>
      </p:sp>
      <p:sp>
        <p:nvSpPr>
          <p:cNvPr id="4" name="Notizenplatzhalter 2"/>
          <p:cNvSpPr txBox="1">
            <a:spLocks noGrp="1"/>
          </p:cNvSpPr>
          <p:nvPr>
            <p:ph type="body" sz="quarter" idx="1"/>
          </p:nvPr>
        </p:nvSpPr>
        <p:spPr/>
        <p:txBody>
          <a:bodyPr/>
          <a:lstStyle/>
          <a:p>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0207D89-D69E-4B5C-8090-A2112D88D44D}" type="slidenum">
              <a:t>9</a:t>
            </a:fld>
            <a:endParaRPr lang="de-DE"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1"/>
          <p:cNvSpPr>
            <a:spLocks noGrp="1" noRot="1" noChangeAspect="1"/>
          </p:cNvSpPr>
          <p:nvPr>
            <p:ph type="sldImg"/>
          </p:nvPr>
        </p:nvSpPr>
        <p:spPr>
          <a:xfrm>
            <a:off x="217490" y="812801"/>
            <a:ext cx="7124703" cy="4008436"/>
          </a:xfrm>
          <a:solidFill>
            <a:srgbClr val="5B9BD5"/>
          </a:solidFill>
          <a:ln w="25402">
            <a:solidFill>
              <a:srgbClr val="41719C"/>
            </a:solidFill>
            <a:prstDash val="solid"/>
          </a:ln>
        </p:spPr>
      </p:sp>
      <p:sp>
        <p:nvSpPr>
          <p:cNvPr id="4" name="Notizenplatzhalter 2"/>
          <p:cNvSpPr txBox="1">
            <a:spLocks noGrp="1"/>
          </p:cNvSpPr>
          <p:nvPr>
            <p:ph type="body" sz="quarter" idx="1"/>
          </p:nvPr>
        </p:nvSpPr>
        <p:spPr/>
        <p:txBody>
          <a:bodyPr/>
          <a:lstStyle/>
          <a:p>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txBox="1">
            <a:spLocks noGrp="1"/>
          </p:cNvSpPr>
          <p:nvPr>
            <p:ph type="ctrTitle"/>
          </p:nvPr>
        </p:nvSpPr>
        <p:spPr>
          <a:xfrm>
            <a:off x="1524003" y="1122361"/>
            <a:ext cx="9144000" cy="2387598"/>
          </a:xfrm>
        </p:spPr>
        <p:txBody>
          <a:bodyPr anchorCtr="1"/>
          <a:lstStyle>
            <a:lvl1pPr algn="ctr">
              <a:defRPr lang="de-DE" sz="6000"/>
            </a:lvl1pPr>
          </a:lstStyle>
          <a:p>
            <a:pPr lvl="0"/>
            <a:r>
              <a:rPr lang="de-DE"/>
              <a:t>Titelmasterformat durch Klicken bearbeiten</a:t>
            </a:r>
          </a:p>
        </p:txBody>
      </p:sp>
      <p:sp>
        <p:nvSpPr>
          <p:cNvPr id="3" name="Untertitel 2"/>
          <p:cNvSpPr txBox="1">
            <a:spLocks noGrp="1"/>
          </p:cNvSpPr>
          <p:nvPr>
            <p:ph type="subTitle" idx="1"/>
          </p:nvPr>
        </p:nvSpPr>
        <p:spPr>
          <a:xfrm>
            <a:off x="1524003" y="3602041"/>
            <a:ext cx="9144000" cy="1655758"/>
          </a:xfrm>
        </p:spPr>
        <p:txBody>
          <a:bodyPr anchorCtr="1"/>
          <a:lstStyle>
            <a:lvl1pPr algn="ctr">
              <a:defRPr sz="2400"/>
            </a:lvl1pPr>
          </a:lstStyle>
          <a:p>
            <a:pPr lvl="0"/>
            <a:r>
              <a:rPr lang="de-DE"/>
              <a:t>Formatvorlage des Untertitelmasters durch Klicken bearbeiten</a:t>
            </a:r>
          </a:p>
        </p:txBody>
      </p:sp>
      <p:sp>
        <p:nvSpPr>
          <p:cNvPr id="4" name="Datumsplatzhalter 3"/>
          <p:cNvSpPr txBox="1">
            <a:spLocks noGrp="1"/>
          </p:cNvSpPr>
          <p:nvPr>
            <p:ph type="dt" sz="half" idx="7"/>
          </p:nvPr>
        </p:nvSpPr>
        <p:spPr/>
        <p:txBody>
          <a:bodyPr/>
          <a:lstStyle>
            <a:lvl1pPr>
              <a:defRPr/>
            </a:lvl1pPr>
          </a:lstStyle>
          <a:p>
            <a:pPr lvl="0"/>
            <a:fld id="{2C3C3B47-F75F-462D-AFFB-A80D9CE7581A}" type="datetime1">
              <a:rPr lang="de-DE"/>
              <a:pPr lvl="0"/>
              <a:t>27.01.2017</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14C958AE-29BA-40FC-A387-DCCD61A1DB1E}" type="slidenum">
              <a:t>‹Nr.›</a:t>
            </a:fld>
            <a:endParaRPr lang="de-DE"/>
          </a:p>
        </p:txBody>
      </p:sp>
    </p:spTree>
    <p:extLst>
      <p:ext uri="{BB962C8B-B14F-4D97-AF65-F5344CB8AC3E}">
        <p14:creationId xmlns:p14="http://schemas.microsoft.com/office/powerpoint/2010/main" val="10980326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Vertikaler Textplatzhalt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pPr lvl="0"/>
            <a:fld id="{DEB26759-E78A-4B5E-9C57-A897E79D7C91}" type="datetime1">
              <a:rPr lang="de-DE"/>
              <a:pPr lvl="0"/>
              <a:t>27.01.2017</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E33C5119-407D-4C64-B16F-6957727500C1}" type="slidenum">
              <a:t>‹Nr.›</a:t>
            </a:fld>
            <a:endParaRPr lang="de-DE"/>
          </a:p>
        </p:txBody>
      </p:sp>
    </p:spTree>
    <p:extLst>
      <p:ext uri="{BB962C8B-B14F-4D97-AF65-F5344CB8AC3E}">
        <p14:creationId xmlns:p14="http://schemas.microsoft.com/office/powerpoint/2010/main" val="4523082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txBox="1">
            <a:spLocks noGrp="1"/>
          </p:cNvSpPr>
          <p:nvPr>
            <p:ph type="title" orient="vert"/>
          </p:nvPr>
        </p:nvSpPr>
        <p:spPr>
          <a:xfrm>
            <a:off x="8839203" y="1604964"/>
            <a:ext cx="2743200" cy="4525959"/>
          </a:xfrm>
        </p:spPr>
        <p:txBody>
          <a:bodyPr vert="eaVert"/>
          <a:lstStyle>
            <a:lvl1pPr>
              <a:defRPr lang="de-DE"/>
            </a:lvl1pPr>
          </a:lstStyle>
          <a:p>
            <a:pPr lvl="0"/>
            <a:r>
              <a:rPr lang="de-DE"/>
              <a:t>Titelmasterformat durch Klicken bearbeiten</a:t>
            </a:r>
          </a:p>
        </p:txBody>
      </p:sp>
      <p:sp>
        <p:nvSpPr>
          <p:cNvPr id="3" name="Vertikaler Textplatzhalter 2"/>
          <p:cNvSpPr txBox="1">
            <a:spLocks noGrp="1"/>
          </p:cNvSpPr>
          <p:nvPr>
            <p:ph type="body" orient="vert" idx="1"/>
          </p:nvPr>
        </p:nvSpPr>
        <p:spPr>
          <a:xfrm>
            <a:off x="609603" y="1604964"/>
            <a:ext cx="8077196" cy="4525959"/>
          </a:xfrm>
        </p:spPr>
        <p:txBody>
          <a:bodyPr vert="eaVe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pPr lvl="0"/>
            <a:fld id="{2D7CE647-A89D-4A44-BBAD-C5BD0ADAE86B}" type="datetime1">
              <a:rPr lang="de-DE"/>
              <a:pPr lvl="0"/>
              <a:t>27.01.2017</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DD61410C-F1E7-4D27-87FE-360E30EA37AE}" type="slidenum">
              <a:t>‹Nr.›</a:t>
            </a:fld>
            <a:endParaRPr lang="de-DE"/>
          </a:p>
        </p:txBody>
      </p:sp>
    </p:spTree>
    <p:extLst>
      <p:ext uri="{BB962C8B-B14F-4D97-AF65-F5344CB8AC3E}">
        <p14:creationId xmlns:p14="http://schemas.microsoft.com/office/powerpoint/2010/main" val="23442310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txBox="1">
            <a:spLocks noGrp="1"/>
          </p:cNvSpPr>
          <p:nvPr>
            <p:ph type="ctrTitle"/>
          </p:nvPr>
        </p:nvSpPr>
        <p:spPr>
          <a:xfrm>
            <a:off x="1524003" y="1122361"/>
            <a:ext cx="9144000" cy="2387598"/>
          </a:xfrm>
        </p:spPr>
        <p:txBody>
          <a:bodyPr anchor="b" anchorCtr="1"/>
          <a:lstStyle>
            <a:lvl1pPr algn="ctr">
              <a:defRPr lang="de-DE" sz="6000"/>
            </a:lvl1pPr>
          </a:lstStyle>
          <a:p>
            <a:pPr lvl="0"/>
            <a:r>
              <a:rPr lang="de-DE"/>
              <a:t>Titelmasterformat durch Klicken bearbeiten</a:t>
            </a:r>
          </a:p>
        </p:txBody>
      </p:sp>
      <p:sp>
        <p:nvSpPr>
          <p:cNvPr id="3" name="Untertitel 2"/>
          <p:cNvSpPr txBox="1">
            <a:spLocks noGrp="1"/>
          </p:cNvSpPr>
          <p:nvPr>
            <p:ph type="subTitle" idx="1"/>
          </p:nvPr>
        </p:nvSpPr>
        <p:spPr>
          <a:xfrm>
            <a:off x="1524003" y="3602041"/>
            <a:ext cx="9144000" cy="1655758"/>
          </a:xfrm>
        </p:spPr>
        <p:txBody>
          <a:bodyPr anchorCtr="1"/>
          <a:lstStyle>
            <a:lvl1pPr algn="ctr">
              <a:buNone/>
              <a:defRPr lang="de-DE" sz="2400"/>
            </a:lvl1pPr>
          </a:lstStyle>
          <a:p>
            <a:pPr lvl="0"/>
            <a:r>
              <a:rPr lang="de-DE"/>
              <a:t>Formatvorlage des Untertitelmasters durch Klicken bearbeiten</a:t>
            </a:r>
          </a:p>
        </p:txBody>
      </p:sp>
      <p:sp>
        <p:nvSpPr>
          <p:cNvPr id="4" name="Datumsplatzhalter 3"/>
          <p:cNvSpPr txBox="1">
            <a:spLocks noGrp="1"/>
          </p:cNvSpPr>
          <p:nvPr>
            <p:ph type="dt" sz="half" idx="7"/>
          </p:nvPr>
        </p:nvSpPr>
        <p:spPr/>
        <p:txBody>
          <a:bodyPr/>
          <a:lstStyle>
            <a:lvl1pPr>
              <a:defRPr/>
            </a:lvl1pPr>
          </a:lstStyle>
          <a:p>
            <a:pPr lvl="0"/>
            <a:fld id="{C8848E67-0C1D-4CD7-B9E0-9C2BA137D7F6}" type="datetime1">
              <a:rPr lang="de-DE"/>
              <a:pPr lvl="0"/>
              <a:t>27.01.2017</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E179332E-FFAD-43FA-AF6C-6BC4BAFD9893}" type="slidenum">
              <a:t>‹Nr.›</a:t>
            </a:fld>
            <a:endParaRPr lang="de-DE"/>
          </a:p>
        </p:txBody>
      </p:sp>
    </p:spTree>
    <p:extLst>
      <p:ext uri="{BB962C8B-B14F-4D97-AF65-F5344CB8AC3E}">
        <p14:creationId xmlns:p14="http://schemas.microsoft.com/office/powerpoint/2010/main" val="2590303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Inhaltsplatzhalter 2"/>
          <p:cNvSpPr txBox="1">
            <a:spLocks noGrp="1"/>
          </p:cNvSpPr>
          <p:nvPr>
            <p:ph idx="1"/>
          </p:nvPr>
        </p:nvSpPr>
        <p:spPr/>
        <p:txBody>
          <a:bodyPr/>
          <a:lstStyle>
            <a:lvl1pPr>
              <a:defRPr lang="de-DE"/>
            </a:lvl1pPr>
            <a:lvl2pPr>
              <a:defRPr lang="de-DE"/>
            </a:lvl2pPr>
            <a:lvl3pPr>
              <a:defRPr lang="de-DE"/>
            </a:lvl3pPr>
            <a:lvl4pPr>
              <a:defRPr lang="de-DE"/>
            </a:lvl4pPr>
            <a:lvl5pPr>
              <a:defRPr lang="de-DE"/>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pPr lvl="0"/>
            <a:fld id="{C4577B27-7ABF-4E99-BC44-1D0AB046DCE8}" type="datetime1">
              <a:rPr lang="de-DE"/>
              <a:pPr lvl="0"/>
              <a:t>27.01.2017</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093E5C31-5588-4AEE-BA2D-370EC3C784FC}" type="slidenum">
              <a:t>‹Nr.›</a:t>
            </a:fld>
            <a:endParaRPr lang="de-DE"/>
          </a:p>
        </p:txBody>
      </p:sp>
    </p:spTree>
    <p:extLst>
      <p:ext uri="{BB962C8B-B14F-4D97-AF65-F5344CB8AC3E}">
        <p14:creationId xmlns:p14="http://schemas.microsoft.com/office/powerpoint/2010/main" val="20821942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
    <p:spTree>
      <p:nvGrpSpPr>
        <p:cNvPr id="1" name=""/>
        <p:cNvGrpSpPr/>
        <p:nvPr/>
      </p:nvGrpSpPr>
      <p:grpSpPr>
        <a:xfrm>
          <a:off x="0" y="0"/>
          <a:ext cx="0" cy="0"/>
          <a:chOff x="0" y="0"/>
          <a:chExt cx="0" cy="0"/>
        </a:xfrm>
      </p:grpSpPr>
      <p:sp>
        <p:nvSpPr>
          <p:cNvPr id="2" name="Titel 1"/>
          <p:cNvSpPr txBox="1">
            <a:spLocks noGrp="1"/>
          </p:cNvSpPr>
          <p:nvPr>
            <p:ph type="title"/>
          </p:nvPr>
        </p:nvSpPr>
        <p:spPr>
          <a:xfrm>
            <a:off x="831847" y="1709735"/>
            <a:ext cx="10515600" cy="2852735"/>
          </a:xfrm>
        </p:spPr>
        <p:txBody>
          <a:bodyPr anchor="b"/>
          <a:lstStyle>
            <a:lvl1pPr>
              <a:defRPr lang="de-DE" sz="6000"/>
            </a:lvl1pPr>
          </a:lstStyle>
          <a:p>
            <a:pPr lvl="0"/>
            <a:r>
              <a:rPr lang="de-DE"/>
              <a:t>Titelmasterformat durch Klicken bearbeiten</a:t>
            </a:r>
          </a:p>
        </p:txBody>
      </p:sp>
      <p:sp>
        <p:nvSpPr>
          <p:cNvPr id="3" name="Textplatzhalter 2"/>
          <p:cNvSpPr txBox="1">
            <a:spLocks noGrp="1"/>
          </p:cNvSpPr>
          <p:nvPr>
            <p:ph type="body" idx="1"/>
          </p:nvPr>
        </p:nvSpPr>
        <p:spPr>
          <a:xfrm>
            <a:off x="831847" y="4589465"/>
            <a:ext cx="10515600" cy="1500182"/>
          </a:xfrm>
        </p:spPr>
        <p:txBody>
          <a:bodyPr/>
          <a:lstStyle>
            <a:lvl1pPr>
              <a:buNone/>
              <a:defRPr lang="de-DE" sz="2400">
                <a:solidFill>
                  <a:srgbClr val="898989"/>
                </a:solidFill>
              </a:defRPr>
            </a:lvl1pPr>
          </a:lstStyle>
          <a:p>
            <a:pPr lvl="0"/>
            <a:r>
              <a:rPr lang="de-DE"/>
              <a:t>Textmasterformat bearbeiten</a:t>
            </a:r>
          </a:p>
        </p:txBody>
      </p:sp>
      <p:sp>
        <p:nvSpPr>
          <p:cNvPr id="4" name="Datumsplatzhalter 3"/>
          <p:cNvSpPr txBox="1">
            <a:spLocks noGrp="1"/>
          </p:cNvSpPr>
          <p:nvPr>
            <p:ph type="dt" sz="half" idx="7"/>
          </p:nvPr>
        </p:nvSpPr>
        <p:spPr/>
        <p:txBody>
          <a:bodyPr/>
          <a:lstStyle>
            <a:lvl1pPr>
              <a:defRPr/>
            </a:lvl1pPr>
          </a:lstStyle>
          <a:p>
            <a:pPr lvl="0"/>
            <a:fld id="{C0D07263-97F2-4F1B-82F7-1C1ED87771B9}" type="datetime1">
              <a:rPr lang="de-DE"/>
              <a:pPr lvl="0"/>
              <a:t>27.01.2017</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69A209B6-E193-4151-8659-DE39F878B48B}" type="slidenum">
              <a:t>‹Nr.›</a:t>
            </a:fld>
            <a:endParaRPr lang="de-DE"/>
          </a:p>
        </p:txBody>
      </p:sp>
    </p:spTree>
    <p:extLst>
      <p:ext uri="{BB962C8B-B14F-4D97-AF65-F5344CB8AC3E}">
        <p14:creationId xmlns:p14="http://schemas.microsoft.com/office/powerpoint/2010/main" val="21138100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Inhaltsplatzhalter 2"/>
          <p:cNvSpPr txBox="1">
            <a:spLocks noGrp="1"/>
          </p:cNvSpPr>
          <p:nvPr>
            <p:ph idx="1"/>
          </p:nvPr>
        </p:nvSpPr>
        <p:spPr>
          <a:xfrm>
            <a:off x="677863" y="2160590"/>
            <a:ext cx="4221163" cy="3879854"/>
          </a:xfrm>
        </p:spPr>
        <p:txBody>
          <a:bodyPr/>
          <a:lstStyle>
            <a:lvl1pPr>
              <a:defRPr lang="de-DE"/>
            </a:lvl1pPr>
            <a:lvl2pPr>
              <a:defRPr lang="de-DE"/>
            </a:lvl2pPr>
            <a:lvl3pPr>
              <a:defRPr lang="de-DE"/>
            </a:lvl3pPr>
            <a:lvl4pPr>
              <a:defRPr lang="de-DE"/>
            </a:lvl4pPr>
            <a:lvl5pPr>
              <a:defRPr lang="de-DE"/>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txBox="1">
            <a:spLocks noGrp="1"/>
          </p:cNvSpPr>
          <p:nvPr>
            <p:ph idx="2"/>
          </p:nvPr>
        </p:nvSpPr>
        <p:spPr>
          <a:xfrm>
            <a:off x="5051429" y="2160590"/>
            <a:ext cx="4222754" cy="3879854"/>
          </a:xfrm>
        </p:spPr>
        <p:txBody>
          <a:bodyPr/>
          <a:lstStyle>
            <a:lvl1pPr>
              <a:defRPr lang="de-DE"/>
            </a:lvl1pPr>
            <a:lvl2pPr>
              <a:defRPr lang="de-DE"/>
            </a:lvl2pPr>
            <a:lvl3pPr>
              <a:defRPr lang="de-DE"/>
            </a:lvl3pPr>
            <a:lvl4pPr>
              <a:defRPr lang="de-DE"/>
            </a:lvl4pPr>
            <a:lvl5pPr>
              <a:defRPr lang="de-DE"/>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txBox="1">
            <a:spLocks noGrp="1"/>
          </p:cNvSpPr>
          <p:nvPr>
            <p:ph type="dt" sz="half" idx="7"/>
          </p:nvPr>
        </p:nvSpPr>
        <p:spPr/>
        <p:txBody>
          <a:bodyPr/>
          <a:lstStyle>
            <a:lvl1pPr>
              <a:defRPr/>
            </a:lvl1pPr>
          </a:lstStyle>
          <a:p>
            <a:pPr lvl="0"/>
            <a:fld id="{A845CDB1-E077-45FD-8BF6-3EC3A38A0717}" type="datetime1">
              <a:rPr lang="de-DE"/>
              <a:pPr lvl="0"/>
              <a:t>27.01.2017</a:t>
            </a:fld>
            <a:endParaRPr lang="de-DE"/>
          </a:p>
        </p:txBody>
      </p:sp>
      <p:sp>
        <p:nvSpPr>
          <p:cNvPr id="6" name="Fußzeilenplatzhalter 5"/>
          <p:cNvSpPr txBox="1">
            <a:spLocks noGrp="1"/>
          </p:cNvSpPr>
          <p:nvPr>
            <p:ph type="ftr" sz="quarter" idx="9"/>
          </p:nvPr>
        </p:nvSpPr>
        <p:spPr/>
        <p:txBody>
          <a:bodyPr/>
          <a:lstStyle>
            <a:lvl1pPr>
              <a:defRPr/>
            </a:lvl1pPr>
          </a:lstStyle>
          <a:p>
            <a:pPr lvl="0"/>
            <a:endParaRPr lang="de-DE"/>
          </a:p>
        </p:txBody>
      </p:sp>
      <p:sp>
        <p:nvSpPr>
          <p:cNvPr id="7" name="Foliennummernplatzhalter 6"/>
          <p:cNvSpPr txBox="1">
            <a:spLocks noGrp="1"/>
          </p:cNvSpPr>
          <p:nvPr>
            <p:ph type="sldNum" sz="quarter" idx="8"/>
          </p:nvPr>
        </p:nvSpPr>
        <p:spPr/>
        <p:txBody>
          <a:bodyPr/>
          <a:lstStyle>
            <a:lvl1pPr>
              <a:defRPr/>
            </a:lvl1pPr>
          </a:lstStyle>
          <a:p>
            <a:pPr lvl="0"/>
            <a:fld id="{6FF9CC26-0D86-4241-9E9A-97058CEA5AAB}" type="slidenum">
              <a:t>‹Nr.›</a:t>
            </a:fld>
            <a:endParaRPr lang="de-DE"/>
          </a:p>
        </p:txBody>
      </p:sp>
    </p:spTree>
    <p:extLst>
      <p:ext uri="{BB962C8B-B14F-4D97-AF65-F5344CB8AC3E}">
        <p14:creationId xmlns:p14="http://schemas.microsoft.com/office/powerpoint/2010/main" val="19823925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txBox="1">
            <a:spLocks noGrp="1"/>
          </p:cNvSpPr>
          <p:nvPr>
            <p:ph type="title"/>
          </p:nvPr>
        </p:nvSpPr>
        <p:spPr>
          <a:xfrm>
            <a:off x="839784" y="365129"/>
            <a:ext cx="10515600" cy="1325559"/>
          </a:xfrm>
        </p:spPr>
        <p:txBody>
          <a:bodyPr/>
          <a:lstStyle>
            <a:lvl1pPr>
              <a:defRPr lang="de-DE"/>
            </a:lvl1pPr>
          </a:lstStyle>
          <a:p>
            <a:pPr lvl="0"/>
            <a:r>
              <a:rPr lang="de-DE"/>
              <a:t>Titelmasterformat durch Klicken bearbeiten</a:t>
            </a:r>
          </a:p>
        </p:txBody>
      </p:sp>
      <p:sp>
        <p:nvSpPr>
          <p:cNvPr id="3" name="Textplatzhalter 2"/>
          <p:cNvSpPr txBox="1">
            <a:spLocks noGrp="1"/>
          </p:cNvSpPr>
          <p:nvPr>
            <p:ph type="body" idx="1"/>
          </p:nvPr>
        </p:nvSpPr>
        <p:spPr>
          <a:xfrm>
            <a:off x="839784" y="1681160"/>
            <a:ext cx="5157782" cy="823910"/>
          </a:xfrm>
        </p:spPr>
        <p:txBody>
          <a:bodyPr anchor="b"/>
          <a:lstStyle>
            <a:lvl1pPr>
              <a:buNone/>
              <a:defRPr lang="de-DE" sz="2400" b="1"/>
            </a:lvl1pPr>
          </a:lstStyle>
          <a:p>
            <a:pPr lvl="0"/>
            <a:r>
              <a:rPr lang="de-DE"/>
              <a:t>Textmasterformat bearbeiten</a:t>
            </a:r>
          </a:p>
        </p:txBody>
      </p:sp>
      <p:sp>
        <p:nvSpPr>
          <p:cNvPr id="4" name="Inhaltsplatzhalter 3"/>
          <p:cNvSpPr txBox="1">
            <a:spLocks noGrp="1"/>
          </p:cNvSpPr>
          <p:nvPr>
            <p:ph idx="2"/>
          </p:nvPr>
        </p:nvSpPr>
        <p:spPr>
          <a:xfrm>
            <a:off x="839784" y="2505071"/>
            <a:ext cx="5157782" cy="3684583"/>
          </a:xfrm>
        </p:spPr>
        <p:txBody>
          <a:bodyPr/>
          <a:lstStyle>
            <a:lvl1pPr>
              <a:defRPr lang="de-DE"/>
            </a:lvl1pPr>
            <a:lvl2pPr>
              <a:defRPr lang="de-DE"/>
            </a:lvl2pPr>
            <a:lvl3pPr>
              <a:defRPr lang="de-DE"/>
            </a:lvl3pPr>
            <a:lvl4pPr>
              <a:defRPr lang="de-DE"/>
            </a:lvl4pPr>
            <a:lvl5pPr>
              <a:defRPr lang="de-DE"/>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txBox="1">
            <a:spLocks noGrp="1"/>
          </p:cNvSpPr>
          <p:nvPr>
            <p:ph type="body" idx="3"/>
          </p:nvPr>
        </p:nvSpPr>
        <p:spPr>
          <a:xfrm>
            <a:off x="6172200" y="1681160"/>
            <a:ext cx="5183184" cy="823910"/>
          </a:xfrm>
        </p:spPr>
        <p:txBody>
          <a:bodyPr anchor="b"/>
          <a:lstStyle>
            <a:lvl1pPr>
              <a:buNone/>
              <a:defRPr lang="de-DE" sz="2400" b="1"/>
            </a:lvl1pPr>
          </a:lstStyle>
          <a:p>
            <a:pPr lvl="0"/>
            <a:r>
              <a:rPr lang="de-DE"/>
              <a:t>Textmasterformat bearbeiten</a:t>
            </a:r>
          </a:p>
        </p:txBody>
      </p:sp>
      <p:sp>
        <p:nvSpPr>
          <p:cNvPr id="6" name="Inhaltsplatzhalter 5"/>
          <p:cNvSpPr txBox="1">
            <a:spLocks noGrp="1"/>
          </p:cNvSpPr>
          <p:nvPr>
            <p:ph idx="4"/>
          </p:nvPr>
        </p:nvSpPr>
        <p:spPr>
          <a:xfrm>
            <a:off x="6172200" y="2505071"/>
            <a:ext cx="5183184" cy="3684583"/>
          </a:xfrm>
        </p:spPr>
        <p:txBody>
          <a:bodyPr/>
          <a:lstStyle>
            <a:lvl1pPr>
              <a:defRPr lang="de-DE"/>
            </a:lvl1pPr>
            <a:lvl2pPr>
              <a:defRPr lang="de-DE"/>
            </a:lvl2pPr>
            <a:lvl3pPr>
              <a:defRPr lang="de-DE"/>
            </a:lvl3pPr>
            <a:lvl4pPr>
              <a:defRPr lang="de-DE"/>
            </a:lvl4pPr>
            <a:lvl5pPr>
              <a:defRPr lang="de-DE"/>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txBox="1">
            <a:spLocks noGrp="1"/>
          </p:cNvSpPr>
          <p:nvPr>
            <p:ph type="dt" sz="half" idx="7"/>
          </p:nvPr>
        </p:nvSpPr>
        <p:spPr/>
        <p:txBody>
          <a:bodyPr/>
          <a:lstStyle>
            <a:lvl1pPr>
              <a:defRPr/>
            </a:lvl1pPr>
          </a:lstStyle>
          <a:p>
            <a:pPr lvl="0"/>
            <a:fld id="{46FFE55A-4CDC-4E41-9657-D6B7016F3126}" type="datetime1">
              <a:rPr lang="de-DE"/>
              <a:pPr lvl="0"/>
              <a:t>27.01.2017</a:t>
            </a:fld>
            <a:endParaRPr lang="de-DE"/>
          </a:p>
        </p:txBody>
      </p:sp>
      <p:sp>
        <p:nvSpPr>
          <p:cNvPr id="8" name="Fußzeilenplatzhalter 7"/>
          <p:cNvSpPr txBox="1">
            <a:spLocks noGrp="1"/>
          </p:cNvSpPr>
          <p:nvPr>
            <p:ph type="ftr" sz="quarter" idx="9"/>
          </p:nvPr>
        </p:nvSpPr>
        <p:spPr/>
        <p:txBody>
          <a:bodyPr/>
          <a:lstStyle>
            <a:lvl1pPr>
              <a:defRPr/>
            </a:lvl1pPr>
          </a:lstStyle>
          <a:p>
            <a:pPr lvl="0"/>
            <a:endParaRPr lang="de-DE"/>
          </a:p>
        </p:txBody>
      </p:sp>
      <p:sp>
        <p:nvSpPr>
          <p:cNvPr id="9" name="Foliennummernplatzhalter 8"/>
          <p:cNvSpPr txBox="1">
            <a:spLocks noGrp="1"/>
          </p:cNvSpPr>
          <p:nvPr>
            <p:ph type="sldNum" sz="quarter" idx="8"/>
          </p:nvPr>
        </p:nvSpPr>
        <p:spPr/>
        <p:txBody>
          <a:bodyPr/>
          <a:lstStyle>
            <a:lvl1pPr>
              <a:defRPr/>
            </a:lvl1pPr>
          </a:lstStyle>
          <a:p>
            <a:pPr lvl="0"/>
            <a:fld id="{EB17B8EA-A817-44AC-98DF-0E8A9967FC69}" type="slidenum">
              <a:t>‹Nr.›</a:t>
            </a:fld>
            <a:endParaRPr lang="de-DE"/>
          </a:p>
        </p:txBody>
      </p:sp>
    </p:spTree>
    <p:extLst>
      <p:ext uri="{BB962C8B-B14F-4D97-AF65-F5344CB8AC3E}">
        <p14:creationId xmlns:p14="http://schemas.microsoft.com/office/powerpoint/2010/main" val="21941084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Datumsplatzhalter 2"/>
          <p:cNvSpPr txBox="1">
            <a:spLocks noGrp="1"/>
          </p:cNvSpPr>
          <p:nvPr>
            <p:ph type="dt" sz="half" idx="7"/>
          </p:nvPr>
        </p:nvSpPr>
        <p:spPr/>
        <p:txBody>
          <a:bodyPr/>
          <a:lstStyle>
            <a:lvl1pPr>
              <a:defRPr/>
            </a:lvl1pPr>
          </a:lstStyle>
          <a:p>
            <a:pPr lvl="0"/>
            <a:fld id="{F321A9C4-D012-4765-8CB3-385104C79A88}" type="datetime1">
              <a:rPr lang="de-DE"/>
              <a:pPr lvl="0"/>
              <a:t>27.01.2017</a:t>
            </a:fld>
            <a:endParaRPr lang="de-DE"/>
          </a:p>
        </p:txBody>
      </p:sp>
      <p:sp>
        <p:nvSpPr>
          <p:cNvPr id="4" name="Fußzeilenplatzhalter 3"/>
          <p:cNvSpPr txBox="1">
            <a:spLocks noGrp="1"/>
          </p:cNvSpPr>
          <p:nvPr>
            <p:ph type="ftr" sz="quarter" idx="9"/>
          </p:nvPr>
        </p:nvSpPr>
        <p:spPr/>
        <p:txBody>
          <a:bodyPr/>
          <a:lstStyle>
            <a:lvl1pPr>
              <a:defRPr/>
            </a:lvl1pPr>
          </a:lstStyle>
          <a:p>
            <a:pPr lvl="0"/>
            <a:endParaRPr lang="de-DE"/>
          </a:p>
        </p:txBody>
      </p:sp>
      <p:sp>
        <p:nvSpPr>
          <p:cNvPr id="5" name="Foliennummernplatzhalter 4"/>
          <p:cNvSpPr txBox="1">
            <a:spLocks noGrp="1"/>
          </p:cNvSpPr>
          <p:nvPr>
            <p:ph type="sldNum" sz="quarter" idx="8"/>
          </p:nvPr>
        </p:nvSpPr>
        <p:spPr/>
        <p:txBody>
          <a:bodyPr/>
          <a:lstStyle>
            <a:lvl1pPr>
              <a:defRPr/>
            </a:lvl1pPr>
          </a:lstStyle>
          <a:p>
            <a:pPr lvl="0"/>
            <a:fld id="{9AE032C4-21B5-49A5-BA10-79E6C6A66E8D}" type="slidenum">
              <a:t>‹Nr.›</a:t>
            </a:fld>
            <a:endParaRPr lang="de-DE"/>
          </a:p>
        </p:txBody>
      </p:sp>
    </p:spTree>
    <p:extLst>
      <p:ext uri="{BB962C8B-B14F-4D97-AF65-F5344CB8AC3E}">
        <p14:creationId xmlns:p14="http://schemas.microsoft.com/office/powerpoint/2010/main" val="15193627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txBox="1">
            <a:spLocks noGrp="1"/>
          </p:cNvSpPr>
          <p:nvPr>
            <p:ph type="dt" sz="half" idx="7"/>
          </p:nvPr>
        </p:nvSpPr>
        <p:spPr/>
        <p:txBody>
          <a:bodyPr/>
          <a:lstStyle>
            <a:lvl1pPr>
              <a:defRPr/>
            </a:lvl1pPr>
          </a:lstStyle>
          <a:p>
            <a:pPr lvl="0"/>
            <a:fld id="{18D73E4B-21B0-4C3C-BD5B-FDC362698C03}" type="datetime1">
              <a:rPr lang="de-DE"/>
              <a:pPr lvl="0"/>
              <a:t>27.01.2017</a:t>
            </a:fld>
            <a:endParaRPr lang="de-DE"/>
          </a:p>
        </p:txBody>
      </p:sp>
      <p:sp>
        <p:nvSpPr>
          <p:cNvPr id="3" name="Fußzeilenplatzhalter 2"/>
          <p:cNvSpPr txBox="1">
            <a:spLocks noGrp="1"/>
          </p:cNvSpPr>
          <p:nvPr>
            <p:ph type="ftr" sz="quarter" idx="9"/>
          </p:nvPr>
        </p:nvSpPr>
        <p:spPr/>
        <p:txBody>
          <a:bodyPr/>
          <a:lstStyle>
            <a:lvl1pPr>
              <a:defRPr/>
            </a:lvl1pPr>
          </a:lstStyle>
          <a:p>
            <a:pPr lvl="0"/>
            <a:endParaRPr lang="de-DE"/>
          </a:p>
        </p:txBody>
      </p:sp>
      <p:sp>
        <p:nvSpPr>
          <p:cNvPr id="4" name="Foliennummernplatzhalter 3"/>
          <p:cNvSpPr txBox="1">
            <a:spLocks noGrp="1"/>
          </p:cNvSpPr>
          <p:nvPr>
            <p:ph type="sldNum" sz="quarter" idx="8"/>
          </p:nvPr>
        </p:nvSpPr>
        <p:spPr/>
        <p:txBody>
          <a:bodyPr/>
          <a:lstStyle>
            <a:lvl1pPr>
              <a:defRPr/>
            </a:lvl1pPr>
          </a:lstStyle>
          <a:p>
            <a:pPr lvl="0"/>
            <a:fld id="{35F58167-9D4E-4BEA-B177-0118BDACDF68}" type="slidenum">
              <a:t>‹Nr.›</a:t>
            </a:fld>
            <a:endParaRPr lang="de-DE"/>
          </a:p>
        </p:txBody>
      </p:sp>
    </p:spTree>
    <p:extLst>
      <p:ext uri="{BB962C8B-B14F-4D97-AF65-F5344CB8AC3E}">
        <p14:creationId xmlns:p14="http://schemas.microsoft.com/office/powerpoint/2010/main" val="37330393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839784" y="457200"/>
            <a:ext cx="3932240" cy="1600200"/>
          </a:xfrm>
        </p:spPr>
        <p:txBody>
          <a:bodyPr anchor="b"/>
          <a:lstStyle>
            <a:lvl1pPr>
              <a:defRPr lang="de-DE" sz="3200"/>
            </a:lvl1pPr>
          </a:lstStyle>
          <a:p>
            <a:pPr lvl="0"/>
            <a:r>
              <a:rPr lang="de-DE"/>
              <a:t>Titelmasterformat durch Klicken bearbeiten</a:t>
            </a:r>
          </a:p>
        </p:txBody>
      </p:sp>
      <p:sp>
        <p:nvSpPr>
          <p:cNvPr id="3" name="Inhaltsplatzhalter 2"/>
          <p:cNvSpPr txBox="1">
            <a:spLocks noGrp="1"/>
          </p:cNvSpPr>
          <p:nvPr>
            <p:ph idx="1"/>
          </p:nvPr>
        </p:nvSpPr>
        <p:spPr>
          <a:xfrm>
            <a:off x="5183184" y="987423"/>
            <a:ext cx="6172200" cy="4873623"/>
          </a:xfrm>
        </p:spPr>
        <p:txBody>
          <a:bodyPr/>
          <a:lstStyle>
            <a:lvl1pPr>
              <a:defRPr lang="de-DE" sz="3200"/>
            </a:lvl1pPr>
            <a:lvl2pPr>
              <a:defRPr lang="de-DE" sz="2800"/>
            </a:lvl2pPr>
            <a:lvl3pPr>
              <a:defRPr lang="de-DE" sz="2400"/>
            </a:lvl3pPr>
            <a:lvl4pPr>
              <a:defRPr lang="de-DE" sz="2000"/>
            </a:lvl4pPr>
            <a:lvl5pPr>
              <a:defRPr lang="de-DE" sz="20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txBox="1">
            <a:spLocks noGrp="1"/>
          </p:cNvSpPr>
          <p:nvPr>
            <p:ph type="body" idx="2"/>
          </p:nvPr>
        </p:nvSpPr>
        <p:spPr>
          <a:xfrm>
            <a:off x="839784" y="2057400"/>
            <a:ext cx="3932240" cy="3811584"/>
          </a:xfrm>
        </p:spPr>
        <p:txBody>
          <a:bodyPr/>
          <a:lstStyle>
            <a:lvl1pPr>
              <a:buNone/>
              <a:defRPr lang="de-DE" sz="1600"/>
            </a:lvl1pPr>
          </a:lstStyle>
          <a:p>
            <a:pPr lvl="0"/>
            <a:r>
              <a:rPr lang="de-DE"/>
              <a:t>Textmasterformat bearbeiten</a:t>
            </a:r>
          </a:p>
        </p:txBody>
      </p:sp>
      <p:sp>
        <p:nvSpPr>
          <p:cNvPr id="5" name="Datumsplatzhalter 4"/>
          <p:cNvSpPr txBox="1">
            <a:spLocks noGrp="1"/>
          </p:cNvSpPr>
          <p:nvPr>
            <p:ph type="dt" sz="half" idx="7"/>
          </p:nvPr>
        </p:nvSpPr>
        <p:spPr/>
        <p:txBody>
          <a:bodyPr/>
          <a:lstStyle>
            <a:lvl1pPr>
              <a:defRPr/>
            </a:lvl1pPr>
          </a:lstStyle>
          <a:p>
            <a:pPr lvl="0"/>
            <a:fld id="{569E3ED8-5E81-4652-837B-13ADC6A06AE9}" type="datetime1">
              <a:rPr lang="de-DE"/>
              <a:pPr lvl="0"/>
              <a:t>27.01.2017</a:t>
            </a:fld>
            <a:endParaRPr lang="de-DE"/>
          </a:p>
        </p:txBody>
      </p:sp>
      <p:sp>
        <p:nvSpPr>
          <p:cNvPr id="6" name="Fußzeilenplatzhalter 5"/>
          <p:cNvSpPr txBox="1">
            <a:spLocks noGrp="1"/>
          </p:cNvSpPr>
          <p:nvPr>
            <p:ph type="ftr" sz="quarter" idx="9"/>
          </p:nvPr>
        </p:nvSpPr>
        <p:spPr/>
        <p:txBody>
          <a:bodyPr/>
          <a:lstStyle>
            <a:lvl1pPr>
              <a:defRPr/>
            </a:lvl1pPr>
          </a:lstStyle>
          <a:p>
            <a:pPr lvl="0"/>
            <a:endParaRPr lang="de-DE"/>
          </a:p>
        </p:txBody>
      </p:sp>
      <p:sp>
        <p:nvSpPr>
          <p:cNvPr id="7" name="Foliennummernplatzhalter 6"/>
          <p:cNvSpPr txBox="1">
            <a:spLocks noGrp="1"/>
          </p:cNvSpPr>
          <p:nvPr>
            <p:ph type="sldNum" sz="quarter" idx="8"/>
          </p:nvPr>
        </p:nvSpPr>
        <p:spPr/>
        <p:txBody>
          <a:bodyPr/>
          <a:lstStyle>
            <a:lvl1pPr>
              <a:defRPr/>
            </a:lvl1pPr>
          </a:lstStyle>
          <a:p>
            <a:pPr lvl="0"/>
            <a:fld id="{E8E2EE8A-68D9-495B-967E-3405C798D9FA}" type="slidenum">
              <a:t>‹Nr.›</a:t>
            </a:fld>
            <a:endParaRPr lang="de-DE"/>
          </a:p>
        </p:txBody>
      </p:sp>
    </p:spTree>
    <p:extLst>
      <p:ext uri="{BB962C8B-B14F-4D97-AF65-F5344CB8AC3E}">
        <p14:creationId xmlns:p14="http://schemas.microsoft.com/office/powerpoint/2010/main" val="3910427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Inhaltsplatzhalter 2"/>
          <p:cNvSpPr txBox="1">
            <a:spLocks noGrp="1"/>
          </p:cNvSpPr>
          <p:nvPr>
            <p:ph idx="1"/>
          </p:nvPr>
        </p:nvSpPr>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pPr lvl="0"/>
            <a:fld id="{072DF5C0-8250-43C6-920C-AE65670DC39A}" type="datetime1">
              <a:rPr lang="de-DE"/>
              <a:pPr lvl="0"/>
              <a:t>27.01.2017</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27EFC3FF-5A18-4B59-9B5F-972007EFCFD4}" type="slidenum">
              <a:t>‹Nr.›</a:t>
            </a:fld>
            <a:endParaRPr lang="de-DE"/>
          </a:p>
        </p:txBody>
      </p:sp>
    </p:spTree>
    <p:extLst>
      <p:ext uri="{BB962C8B-B14F-4D97-AF65-F5344CB8AC3E}">
        <p14:creationId xmlns:p14="http://schemas.microsoft.com/office/powerpoint/2010/main" val="3989068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839784" y="457200"/>
            <a:ext cx="3932240" cy="1600200"/>
          </a:xfrm>
        </p:spPr>
        <p:txBody>
          <a:bodyPr anchor="b"/>
          <a:lstStyle>
            <a:lvl1pPr>
              <a:defRPr lang="de-DE" sz="3200"/>
            </a:lvl1pPr>
          </a:lstStyle>
          <a:p>
            <a:pPr lvl="0"/>
            <a:r>
              <a:rPr lang="de-DE"/>
              <a:t>Titelmasterformat durch Klicken bearbeiten</a:t>
            </a:r>
          </a:p>
        </p:txBody>
      </p:sp>
      <p:sp>
        <p:nvSpPr>
          <p:cNvPr id="3" name="Bildplatzhalter 2"/>
          <p:cNvSpPr txBox="1">
            <a:spLocks noGrp="1"/>
          </p:cNvSpPr>
          <p:nvPr>
            <p:ph type="pic" idx="1"/>
          </p:nvPr>
        </p:nvSpPr>
        <p:spPr>
          <a:xfrm>
            <a:off x="5183184" y="987423"/>
            <a:ext cx="6172200" cy="4873623"/>
          </a:xfrm>
        </p:spPr>
        <p:txBody>
          <a:bodyPr/>
          <a:lstStyle>
            <a:lvl1pPr>
              <a:buNone/>
              <a:defRPr lang="de-DE" sz="3200"/>
            </a:lvl1pPr>
          </a:lstStyle>
          <a:p>
            <a:pPr lvl="0"/>
            <a:endParaRPr lang="de-DE"/>
          </a:p>
        </p:txBody>
      </p:sp>
      <p:sp>
        <p:nvSpPr>
          <p:cNvPr id="4" name="Textplatzhalter 3"/>
          <p:cNvSpPr txBox="1">
            <a:spLocks noGrp="1"/>
          </p:cNvSpPr>
          <p:nvPr>
            <p:ph type="body" idx="2"/>
          </p:nvPr>
        </p:nvSpPr>
        <p:spPr>
          <a:xfrm>
            <a:off x="839784" y="2057400"/>
            <a:ext cx="3932240" cy="3811584"/>
          </a:xfrm>
        </p:spPr>
        <p:txBody>
          <a:bodyPr/>
          <a:lstStyle>
            <a:lvl1pPr>
              <a:buNone/>
              <a:defRPr lang="de-DE" sz="1600"/>
            </a:lvl1pPr>
          </a:lstStyle>
          <a:p>
            <a:pPr lvl="0"/>
            <a:r>
              <a:rPr lang="de-DE"/>
              <a:t>Textmasterformat bearbeiten</a:t>
            </a:r>
          </a:p>
        </p:txBody>
      </p:sp>
      <p:sp>
        <p:nvSpPr>
          <p:cNvPr id="5" name="Datumsplatzhalter 4"/>
          <p:cNvSpPr txBox="1">
            <a:spLocks noGrp="1"/>
          </p:cNvSpPr>
          <p:nvPr>
            <p:ph type="dt" sz="half" idx="7"/>
          </p:nvPr>
        </p:nvSpPr>
        <p:spPr/>
        <p:txBody>
          <a:bodyPr/>
          <a:lstStyle>
            <a:lvl1pPr>
              <a:defRPr/>
            </a:lvl1pPr>
          </a:lstStyle>
          <a:p>
            <a:pPr lvl="0"/>
            <a:fld id="{FE159162-1C42-4921-BB0C-B3B0D360261B}" type="datetime1">
              <a:rPr lang="de-DE"/>
              <a:pPr lvl="0"/>
              <a:t>27.01.2017</a:t>
            </a:fld>
            <a:endParaRPr lang="de-DE"/>
          </a:p>
        </p:txBody>
      </p:sp>
      <p:sp>
        <p:nvSpPr>
          <p:cNvPr id="6" name="Fußzeilenplatzhalter 5"/>
          <p:cNvSpPr txBox="1">
            <a:spLocks noGrp="1"/>
          </p:cNvSpPr>
          <p:nvPr>
            <p:ph type="ftr" sz="quarter" idx="9"/>
          </p:nvPr>
        </p:nvSpPr>
        <p:spPr/>
        <p:txBody>
          <a:bodyPr/>
          <a:lstStyle>
            <a:lvl1pPr>
              <a:defRPr/>
            </a:lvl1pPr>
          </a:lstStyle>
          <a:p>
            <a:pPr lvl="0"/>
            <a:endParaRPr lang="de-DE"/>
          </a:p>
        </p:txBody>
      </p:sp>
      <p:sp>
        <p:nvSpPr>
          <p:cNvPr id="7" name="Foliennummernplatzhalter 6"/>
          <p:cNvSpPr txBox="1">
            <a:spLocks noGrp="1"/>
          </p:cNvSpPr>
          <p:nvPr>
            <p:ph type="sldNum" sz="quarter" idx="8"/>
          </p:nvPr>
        </p:nvSpPr>
        <p:spPr/>
        <p:txBody>
          <a:bodyPr/>
          <a:lstStyle>
            <a:lvl1pPr>
              <a:defRPr/>
            </a:lvl1pPr>
          </a:lstStyle>
          <a:p>
            <a:pPr lvl="0"/>
            <a:fld id="{2373BAE7-BC9E-471C-8867-99AED84E7600}" type="slidenum">
              <a:t>‹Nr.›</a:t>
            </a:fld>
            <a:endParaRPr lang="de-DE"/>
          </a:p>
        </p:txBody>
      </p:sp>
    </p:spTree>
    <p:extLst>
      <p:ext uri="{BB962C8B-B14F-4D97-AF65-F5344CB8AC3E}">
        <p14:creationId xmlns:p14="http://schemas.microsoft.com/office/powerpoint/2010/main" val="1289133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Vertikaler Textplatzhalter 2"/>
          <p:cNvSpPr txBox="1">
            <a:spLocks noGrp="1"/>
          </p:cNvSpPr>
          <p:nvPr>
            <p:ph type="body" orient="vert" idx="1"/>
          </p:nvPr>
        </p:nvSpPr>
        <p:spPr/>
        <p:txBody>
          <a:bodyPr vert="eaVert"/>
          <a:lstStyle>
            <a:lvl1pPr>
              <a:defRPr lang="de-DE"/>
            </a:lvl1pPr>
            <a:lvl2pPr>
              <a:defRPr lang="de-DE"/>
            </a:lvl2pPr>
            <a:lvl3pPr>
              <a:defRPr lang="de-DE"/>
            </a:lvl3pPr>
            <a:lvl4pPr>
              <a:defRPr lang="de-DE"/>
            </a:lvl4pPr>
            <a:lvl5pPr>
              <a:defRPr lang="de-DE"/>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pPr lvl="0"/>
            <a:fld id="{1933A818-5F19-44FE-9B66-46554E987C0E}" type="datetime1">
              <a:rPr lang="de-DE"/>
              <a:pPr lvl="0"/>
              <a:t>27.01.2017</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CAD7FCB4-EC16-4060-9E06-299705318C35}" type="slidenum">
              <a:t>‹Nr.›</a:t>
            </a:fld>
            <a:endParaRPr lang="de-DE"/>
          </a:p>
        </p:txBody>
      </p:sp>
    </p:spTree>
    <p:extLst>
      <p:ext uri="{BB962C8B-B14F-4D97-AF65-F5344CB8AC3E}">
        <p14:creationId xmlns:p14="http://schemas.microsoft.com/office/powerpoint/2010/main" val="7950854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txBox="1">
            <a:spLocks noGrp="1"/>
          </p:cNvSpPr>
          <p:nvPr>
            <p:ph type="title" orient="vert"/>
          </p:nvPr>
        </p:nvSpPr>
        <p:spPr>
          <a:xfrm>
            <a:off x="7126284" y="609603"/>
            <a:ext cx="2147889" cy="5430841"/>
          </a:xfrm>
        </p:spPr>
        <p:txBody>
          <a:bodyPr vert="eaVert"/>
          <a:lstStyle>
            <a:lvl1pPr>
              <a:defRPr lang="de-DE"/>
            </a:lvl1pPr>
          </a:lstStyle>
          <a:p>
            <a:pPr lvl="0"/>
            <a:r>
              <a:rPr lang="de-DE"/>
              <a:t>Titelmasterformat durch Klicken bearbeiten</a:t>
            </a:r>
          </a:p>
        </p:txBody>
      </p:sp>
      <p:sp>
        <p:nvSpPr>
          <p:cNvPr id="3" name="Vertikaler Textplatzhalter 2"/>
          <p:cNvSpPr txBox="1">
            <a:spLocks noGrp="1"/>
          </p:cNvSpPr>
          <p:nvPr>
            <p:ph type="body" orient="vert" idx="1"/>
          </p:nvPr>
        </p:nvSpPr>
        <p:spPr>
          <a:xfrm>
            <a:off x="677863" y="609603"/>
            <a:ext cx="6296028" cy="5430841"/>
          </a:xfrm>
        </p:spPr>
        <p:txBody>
          <a:bodyPr vert="eaVert"/>
          <a:lstStyle>
            <a:lvl1pPr>
              <a:defRPr lang="de-DE"/>
            </a:lvl1pPr>
            <a:lvl2pPr>
              <a:defRPr lang="de-DE"/>
            </a:lvl2pPr>
            <a:lvl3pPr>
              <a:defRPr lang="de-DE"/>
            </a:lvl3pPr>
            <a:lvl4pPr>
              <a:defRPr lang="de-DE"/>
            </a:lvl4pPr>
            <a:lvl5pPr>
              <a:defRPr lang="de-DE"/>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pPr lvl="0"/>
            <a:fld id="{16D5C56D-7581-410F-889D-9C66E3F94B6D}" type="datetime1">
              <a:rPr lang="de-DE"/>
              <a:pPr lvl="0"/>
              <a:t>27.01.2017</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E404608A-0078-4923-9316-5AB47264003D}" type="slidenum">
              <a:t>‹Nr.›</a:t>
            </a:fld>
            <a:endParaRPr lang="de-DE"/>
          </a:p>
        </p:txBody>
      </p:sp>
    </p:spTree>
    <p:extLst>
      <p:ext uri="{BB962C8B-B14F-4D97-AF65-F5344CB8AC3E}">
        <p14:creationId xmlns:p14="http://schemas.microsoft.com/office/powerpoint/2010/main" val="31893297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
    <p:spTree>
      <p:nvGrpSpPr>
        <p:cNvPr id="1" name=""/>
        <p:cNvGrpSpPr/>
        <p:nvPr/>
      </p:nvGrpSpPr>
      <p:grpSpPr>
        <a:xfrm>
          <a:off x="0" y="0"/>
          <a:ext cx="0" cy="0"/>
          <a:chOff x="0" y="0"/>
          <a:chExt cx="0" cy="0"/>
        </a:xfrm>
      </p:grpSpPr>
      <p:sp>
        <p:nvSpPr>
          <p:cNvPr id="2" name="Titel 1"/>
          <p:cNvSpPr txBox="1">
            <a:spLocks noGrp="1"/>
          </p:cNvSpPr>
          <p:nvPr>
            <p:ph type="title"/>
          </p:nvPr>
        </p:nvSpPr>
        <p:spPr>
          <a:xfrm>
            <a:off x="831847" y="1709735"/>
            <a:ext cx="10515600" cy="2852735"/>
          </a:xfrm>
        </p:spPr>
        <p:txBody>
          <a:bodyPr/>
          <a:lstStyle>
            <a:lvl1pPr>
              <a:defRPr lang="de-DE" sz="6000"/>
            </a:lvl1pPr>
          </a:lstStyle>
          <a:p>
            <a:pPr lvl="0"/>
            <a:r>
              <a:rPr lang="de-DE"/>
              <a:t>Titelmasterformat durch Klicken bearbeiten</a:t>
            </a:r>
          </a:p>
        </p:txBody>
      </p:sp>
      <p:sp>
        <p:nvSpPr>
          <p:cNvPr id="3" name="Textplatzhalter 2"/>
          <p:cNvSpPr txBox="1">
            <a:spLocks noGrp="1"/>
          </p:cNvSpPr>
          <p:nvPr>
            <p:ph type="body" idx="1"/>
          </p:nvPr>
        </p:nvSpPr>
        <p:spPr>
          <a:xfrm>
            <a:off x="831847" y="4589465"/>
            <a:ext cx="10515600" cy="1500182"/>
          </a:xfrm>
        </p:spPr>
        <p:txBody>
          <a:bodyPr/>
          <a:lstStyle>
            <a:lvl1pPr>
              <a:defRPr sz="2400">
                <a:solidFill>
                  <a:srgbClr val="898989"/>
                </a:solidFill>
              </a:defRPr>
            </a:lvl1pPr>
          </a:lstStyle>
          <a:p>
            <a:pPr lvl="0"/>
            <a:r>
              <a:rPr lang="de-DE"/>
              <a:t>Textmasterformat bearbeiten</a:t>
            </a:r>
          </a:p>
        </p:txBody>
      </p:sp>
      <p:sp>
        <p:nvSpPr>
          <p:cNvPr id="4" name="Datumsplatzhalter 3"/>
          <p:cNvSpPr txBox="1">
            <a:spLocks noGrp="1"/>
          </p:cNvSpPr>
          <p:nvPr>
            <p:ph type="dt" sz="half" idx="7"/>
          </p:nvPr>
        </p:nvSpPr>
        <p:spPr/>
        <p:txBody>
          <a:bodyPr/>
          <a:lstStyle>
            <a:lvl1pPr>
              <a:defRPr/>
            </a:lvl1pPr>
          </a:lstStyle>
          <a:p>
            <a:pPr lvl="0"/>
            <a:fld id="{88CC7AB8-0E88-4A31-B086-F2F11FA6D3A8}" type="datetime1">
              <a:rPr lang="de-DE"/>
              <a:pPr lvl="0"/>
              <a:t>27.01.2017</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AF0A3C04-5343-42D8-9E52-53754D4F254C}" type="slidenum">
              <a:t>‹Nr.›</a:t>
            </a:fld>
            <a:endParaRPr lang="de-DE"/>
          </a:p>
        </p:txBody>
      </p:sp>
    </p:spTree>
    <p:extLst>
      <p:ext uri="{BB962C8B-B14F-4D97-AF65-F5344CB8AC3E}">
        <p14:creationId xmlns:p14="http://schemas.microsoft.com/office/powerpoint/2010/main" val="6179081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Inhaltsplatzhalter 2"/>
          <p:cNvSpPr txBox="1">
            <a:spLocks noGrp="1"/>
          </p:cNvSpPr>
          <p:nvPr>
            <p:ph idx="1"/>
          </p:nvPr>
        </p:nvSpPr>
        <p:spPr>
          <a:xfrm>
            <a:off x="609603" y="1604964"/>
            <a:ext cx="5410203" cy="4525959"/>
          </a:xfrm>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txBox="1">
            <a:spLocks noGrp="1"/>
          </p:cNvSpPr>
          <p:nvPr>
            <p:ph idx="2"/>
          </p:nvPr>
        </p:nvSpPr>
        <p:spPr>
          <a:xfrm>
            <a:off x="6172200" y="1604964"/>
            <a:ext cx="5410203" cy="4525959"/>
          </a:xfrm>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txBox="1">
            <a:spLocks noGrp="1"/>
          </p:cNvSpPr>
          <p:nvPr>
            <p:ph type="dt" sz="half" idx="7"/>
          </p:nvPr>
        </p:nvSpPr>
        <p:spPr/>
        <p:txBody>
          <a:bodyPr/>
          <a:lstStyle>
            <a:lvl1pPr>
              <a:defRPr/>
            </a:lvl1pPr>
          </a:lstStyle>
          <a:p>
            <a:pPr lvl="0"/>
            <a:fld id="{D0146874-8D27-45AB-BC8A-44C35484926A}" type="datetime1">
              <a:rPr lang="de-DE"/>
              <a:pPr lvl="0"/>
              <a:t>27.01.2017</a:t>
            </a:fld>
            <a:endParaRPr lang="de-DE"/>
          </a:p>
        </p:txBody>
      </p:sp>
      <p:sp>
        <p:nvSpPr>
          <p:cNvPr id="6" name="Fußzeilenplatzhalter 5"/>
          <p:cNvSpPr txBox="1">
            <a:spLocks noGrp="1"/>
          </p:cNvSpPr>
          <p:nvPr>
            <p:ph type="ftr" sz="quarter" idx="9"/>
          </p:nvPr>
        </p:nvSpPr>
        <p:spPr/>
        <p:txBody>
          <a:bodyPr/>
          <a:lstStyle>
            <a:lvl1pPr>
              <a:defRPr/>
            </a:lvl1pPr>
          </a:lstStyle>
          <a:p>
            <a:pPr lvl="0"/>
            <a:endParaRPr lang="de-DE"/>
          </a:p>
        </p:txBody>
      </p:sp>
      <p:sp>
        <p:nvSpPr>
          <p:cNvPr id="7" name="Foliennummernplatzhalter 6"/>
          <p:cNvSpPr txBox="1">
            <a:spLocks noGrp="1"/>
          </p:cNvSpPr>
          <p:nvPr>
            <p:ph type="sldNum" sz="quarter" idx="8"/>
          </p:nvPr>
        </p:nvSpPr>
        <p:spPr/>
        <p:txBody>
          <a:bodyPr/>
          <a:lstStyle>
            <a:lvl1pPr>
              <a:defRPr/>
            </a:lvl1pPr>
          </a:lstStyle>
          <a:p>
            <a:pPr lvl="0"/>
            <a:fld id="{5E329B7F-D2E6-45B7-85B1-BC72727F2638}" type="slidenum">
              <a:t>‹Nr.›</a:t>
            </a:fld>
            <a:endParaRPr lang="de-DE"/>
          </a:p>
        </p:txBody>
      </p:sp>
    </p:spTree>
    <p:extLst>
      <p:ext uri="{BB962C8B-B14F-4D97-AF65-F5344CB8AC3E}">
        <p14:creationId xmlns:p14="http://schemas.microsoft.com/office/powerpoint/2010/main" val="2635324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txBox="1">
            <a:spLocks noGrp="1"/>
          </p:cNvSpPr>
          <p:nvPr>
            <p:ph type="title"/>
          </p:nvPr>
        </p:nvSpPr>
        <p:spPr>
          <a:xfrm>
            <a:off x="839784" y="365129"/>
            <a:ext cx="10515600" cy="1325559"/>
          </a:xfrm>
        </p:spPr>
        <p:txBody>
          <a:bodyPr/>
          <a:lstStyle>
            <a:lvl1pPr>
              <a:defRPr lang="de-DE"/>
            </a:lvl1pPr>
          </a:lstStyle>
          <a:p>
            <a:pPr lvl="0"/>
            <a:r>
              <a:rPr lang="de-DE"/>
              <a:t>Titelmasterformat durch Klicken bearbeiten</a:t>
            </a:r>
          </a:p>
        </p:txBody>
      </p:sp>
      <p:sp>
        <p:nvSpPr>
          <p:cNvPr id="3" name="Textplatzhalter 2"/>
          <p:cNvSpPr txBox="1">
            <a:spLocks noGrp="1"/>
          </p:cNvSpPr>
          <p:nvPr>
            <p:ph type="body" idx="1"/>
          </p:nvPr>
        </p:nvSpPr>
        <p:spPr>
          <a:xfrm>
            <a:off x="839784" y="1681160"/>
            <a:ext cx="5157782" cy="823910"/>
          </a:xfrm>
        </p:spPr>
        <p:txBody>
          <a:bodyPr anchor="b"/>
          <a:lstStyle>
            <a:lvl1pPr>
              <a:defRPr sz="2400" b="1"/>
            </a:lvl1pPr>
          </a:lstStyle>
          <a:p>
            <a:pPr lvl="0"/>
            <a:r>
              <a:rPr lang="de-DE"/>
              <a:t>Textmasterformat bearbeiten</a:t>
            </a:r>
          </a:p>
        </p:txBody>
      </p:sp>
      <p:sp>
        <p:nvSpPr>
          <p:cNvPr id="4" name="Inhaltsplatzhalt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txBox="1">
            <a:spLocks noGrp="1"/>
          </p:cNvSpPr>
          <p:nvPr>
            <p:ph type="body" idx="3"/>
          </p:nvPr>
        </p:nvSpPr>
        <p:spPr>
          <a:xfrm>
            <a:off x="6172200" y="1681160"/>
            <a:ext cx="5183184" cy="823910"/>
          </a:xfrm>
        </p:spPr>
        <p:txBody>
          <a:bodyPr anchor="b"/>
          <a:lstStyle>
            <a:lvl1pPr>
              <a:defRPr sz="2400" b="1"/>
            </a:lvl1pPr>
          </a:lstStyle>
          <a:p>
            <a:pPr lvl="0"/>
            <a:r>
              <a:rPr lang="de-DE"/>
              <a:t>Textmasterformat bearbeiten</a:t>
            </a:r>
          </a:p>
        </p:txBody>
      </p:sp>
      <p:sp>
        <p:nvSpPr>
          <p:cNvPr id="6" name="Inhaltsplatzhalt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txBox="1">
            <a:spLocks noGrp="1"/>
          </p:cNvSpPr>
          <p:nvPr>
            <p:ph type="dt" sz="half" idx="7"/>
          </p:nvPr>
        </p:nvSpPr>
        <p:spPr/>
        <p:txBody>
          <a:bodyPr/>
          <a:lstStyle>
            <a:lvl1pPr>
              <a:defRPr/>
            </a:lvl1pPr>
          </a:lstStyle>
          <a:p>
            <a:pPr lvl="0"/>
            <a:fld id="{F7982DB9-D262-4590-AE85-19DD3DE98BAA}" type="datetime1">
              <a:rPr lang="de-DE"/>
              <a:pPr lvl="0"/>
              <a:t>27.01.2017</a:t>
            </a:fld>
            <a:endParaRPr lang="de-DE"/>
          </a:p>
        </p:txBody>
      </p:sp>
      <p:sp>
        <p:nvSpPr>
          <p:cNvPr id="8" name="Fußzeilenplatzhalter 7"/>
          <p:cNvSpPr txBox="1">
            <a:spLocks noGrp="1"/>
          </p:cNvSpPr>
          <p:nvPr>
            <p:ph type="ftr" sz="quarter" idx="9"/>
          </p:nvPr>
        </p:nvSpPr>
        <p:spPr/>
        <p:txBody>
          <a:bodyPr/>
          <a:lstStyle>
            <a:lvl1pPr>
              <a:defRPr/>
            </a:lvl1pPr>
          </a:lstStyle>
          <a:p>
            <a:pPr lvl="0"/>
            <a:endParaRPr lang="de-DE"/>
          </a:p>
        </p:txBody>
      </p:sp>
      <p:sp>
        <p:nvSpPr>
          <p:cNvPr id="9" name="Foliennummernplatzhalter 8"/>
          <p:cNvSpPr txBox="1">
            <a:spLocks noGrp="1"/>
          </p:cNvSpPr>
          <p:nvPr>
            <p:ph type="sldNum" sz="quarter" idx="8"/>
          </p:nvPr>
        </p:nvSpPr>
        <p:spPr/>
        <p:txBody>
          <a:bodyPr/>
          <a:lstStyle>
            <a:lvl1pPr>
              <a:defRPr/>
            </a:lvl1pPr>
          </a:lstStyle>
          <a:p>
            <a:pPr lvl="0"/>
            <a:fld id="{A1D8377D-898A-4044-8445-31B495FE3651}" type="slidenum">
              <a:t>‹Nr.›</a:t>
            </a:fld>
            <a:endParaRPr lang="de-DE"/>
          </a:p>
        </p:txBody>
      </p:sp>
    </p:spTree>
    <p:extLst>
      <p:ext uri="{BB962C8B-B14F-4D97-AF65-F5344CB8AC3E}">
        <p14:creationId xmlns:p14="http://schemas.microsoft.com/office/powerpoint/2010/main" val="4457326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lang="de-DE"/>
            </a:lvl1pPr>
          </a:lstStyle>
          <a:p>
            <a:pPr lvl="0"/>
            <a:r>
              <a:rPr lang="de-DE"/>
              <a:t>Titelmasterformat durch Klicken bearbeiten</a:t>
            </a:r>
          </a:p>
        </p:txBody>
      </p:sp>
      <p:sp>
        <p:nvSpPr>
          <p:cNvPr id="3" name="Datumsplatzhalter 2"/>
          <p:cNvSpPr txBox="1">
            <a:spLocks noGrp="1"/>
          </p:cNvSpPr>
          <p:nvPr>
            <p:ph type="dt" sz="half" idx="7"/>
          </p:nvPr>
        </p:nvSpPr>
        <p:spPr/>
        <p:txBody>
          <a:bodyPr/>
          <a:lstStyle>
            <a:lvl1pPr>
              <a:defRPr/>
            </a:lvl1pPr>
          </a:lstStyle>
          <a:p>
            <a:pPr lvl="0"/>
            <a:fld id="{C336706C-DDFB-4B01-841D-C39F35FD967F}" type="datetime1">
              <a:rPr lang="de-DE"/>
              <a:pPr lvl="0"/>
              <a:t>27.01.2017</a:t>
            </a:fld>
            <a:endParaRPr lang="de-DE"/>
          </a:p>
        </p:txBody>
      </p:sp>
      <p:sp>
        <p:nvSpPr>
          <p:cNvPr id="4" name="Fußzeilenplatzhalter 3"/>
          <p:cNvSpPr txBox="1">
            <a:spLocks noGrp="1"/>
          </p:cNvSpPr>
          <p:nvPr>
            <p:ph type="ftr" sz="quarter" idx="9"/>
          </p:nvPr>
        </p:nvSpPr>
        <p:spPr/>
        <p:txBody>
          <a:bodyPr/>
          <a:lstStyle>
            <a:lvl1pPr>
              <a:defRPr/>
            </a:lvl1pPr>
          </a:lstStyle>
          <a:p>
            <a:pPr lvl="0"/>
            <a:endParaRPr lang="de-DE"/>
          </a:p>
        </p:txBody>
      </p:sp>
      <p:sp>
        <p:nvSpPr>
          <p:cNvPr id="5" name="Foliennummernplatzhalter 4"/>
          <p:cNvSpPr txBox="1">
            <a:spLocks noGrp="1"/>
          </p:cNvSpPr>
          <p:nvPr>
            <p:ph type="sldNum" sz="quarter" idx="8"/>
          </p:nvPr>
        </p:nvSpPr>
        <p:spPr/>
        <p:txBody>
          <a:bodyPr/>
          <a:lstStyle>
            <a:lvl1pPr>
              <a:defRPr/>
            </a:lvl1pPr>
          </a:lstStyle>
          <a:p>
            <a:pPr lvl="0"/>
            <a:fld id="{F6B2650A-87AF-4463-8487-61EDE45A306A}" type="slidenum">
              <a:t>‹Nr.›</a:t>
            </a:fld>
            <a:endParaRPr lang="de-DE"/>
          </a:p>
        </p:txBody>
      </p:sp>
    </p:spTree>
    <p:extLst>
      <p:ext uri="{BB962C8B-B14F-4D97-AF65-F5344CB8AC3E}">
        <p14:creationId xmlns:p14="http://schemas.microsoft.com/office/powerpoint/2010/main" val="38250429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txBox="1">
            <a:spLocks noGrp="1"/>
          </p:cNvSpPr>
          <p:nvPr>
            <p:ph type="dt" sz="half" idx="7"/>
          </p:nvPr>
        </p:nvSpPr>
        <p:spPr/>
        <p:txBody>
          <a:bodyPr/>
          <a:lstStyle>
            <a:lvl1pPr>
              <a:defRPr/>
            </a:lvl1pPr>
          </a:lstStyle>
          <a:p>
            <a:pPr lvl="0"/>
            <a:fld id="{14A0438B-49C6-4056-B77F-4B701227A657}" type="datetime1">
              <a:rPr lang="de-DE"/>
              <a:pPr lvl="0"/>
              <a:t>27.01.2017</a:t>
            </a:fld>
            <a:endParaRPr lang="de-DE"/>
          </a:p>
        </p:txBody>
      </p:sp>
      <p:sp>
        <p:nvSpPr>
          <p:cNvPr id="3" name="Fußzeilenplatzhalter 2"/>
          <p:cNvSpPr txBox="1">
            <a:spLocks noGrp="1"/>
          </p:cNvSpPr>
          <p:nvPr>
            <p:ph type="ftr" sz="quarter" idx="9"/>
          </p:nvPr>
        </p:nvSpPr>
        <p:spPr/>
        <p:txBody>
          <a:bodyPr/>
          <a:lstStyle>
            <a:lvl1pPr>
              <a:defRPr/>
            </a:lvl1pPr>
          </a:lstStyle>
          <a:p>
            <a:pPr lvl="0"/>
            <a:endParaRPr lang="de-DE"/>
          </a:p>
        </p:txBody>
      </p:sp>
      <p:sp>
        <p:nvSpPr>
          <p:cNvPr id="4" name="Foliennummernplatzhalter 3"/>
          <p:cNvSpPr txBox="1">
            <a:spLocks noGrp="1"/>
          </p:cNvSpPr>
          <p:nvPr>
            <p:ph type="sldNum" sz="quarter" idx="8"/>
          </p:nvPr>
        </p:nvSpPr>
        <p:spPr/>
        <p:txBody>
          <a:bodyPr/>
          <a:lstStyle>
            <a:lvl1pPr>
              <a:defRPr/>
            </a:lvl1pPr>
          </a:lstStyle>
          <a:p>
            <a:pPr lvl="0"/>
            <a:fld id="{F5B6A181-8676-466E-A9E0-CD5C157C4046}" type="slidenum">
              <a:t>‹Nr.›</a:t>
            </a:fld>
            <a:endParaRPr lang="de-DE"/>
          </a:p>
        </p:txBody>
      </p:sp>
    </p:spTree>
    <p:extLst>
      <p:ext uri="{BB962C8B-B14F-4D97-AF65-F5344CB8AC3E}">
        <p14:creationId xmlns:p14="http://schemas.microsoft.com/office/powerpoint/2010/main" val="1546265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839784" y="457200"/>
            <a:ext cx="3932240" cy="1600200"/>
          </a:xfrm>
        </p:spPr>
        <p:txBody>
          <a:bodyPr/>
          <a:lstStyle>
            <a:lvl1pPr>
              <a:defRPr lang="de-DE" sz="3200"/>
            </a:lvl1pPr>
          </a:lstStyle>
          <a:p>
            <a:pPr lvl="0"/>
            <a:r>
              <a:rPr lang="de-DE"/>
              <a:t>Titelmasterformat durch Klicken bearbeiten</a:t>
            </a:r>
          </a:p>
        </p:txBody>
      </p:sp>
      <p:sp>
        <p:nvSpPr>
          <p:cNvPr id="3" name="Inhaltsplatzhalt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txBox="1">
            <a:spLocks noGrp="1"/>
          </p:cNvSpPr>
          <p:nvPr>
            <p:ph type="body" idx="2"/>
          </p:nvPr>
        </p:nvSpPr>
        <p:spPr>
          <a:xfrm>
            <a:off x="839784" y="2057400"/>
            <a:ext cx="3932240" cy="3811584"/>
          </a:xfrm>
        </p:spPr>
        <p:txBody>
          <a:bodyPr/>
          <a:lstStyle>
            <a:lvl1pPr>
              <a:defRPr sz="1600"/>
            </a:lvl1pPr>
          </a:lstStyle>
          <a:p>
            <a:pPr lvl="0"/>
            <a:r>
              <a:rPr lang="de-DE"/>
              <a:t>Textmasterformat bearbeiten</a:t>
            </a:r>
          </a:p>
        </p:txBody>
      </p:sp>
      <p:sp>
        <p:nvSpPr>
          <p:cNvPr id="5" name="Datumsplatzhalter 4"/>
          <p:cNvSpPr txBox="1">
            <a:spLocks noGrp="1"/>
          </p:cNvSpPr>
          <p:nvPr>
            <p:ph type="dt" sz="half" idx="7"/>
          </p:nvPr>
        </p:nvSpPr>
        <p:spPr/>
        <p:txBody>
          <a:bodyPr/>
          <a:lstStyle>
            <a:lvl1pPr>
              <a:defRPr/>
            </a:lvl1pPr>
          </a:lstStyle>
          <a:p>
            <a:pPr lvl="0"/>
            <a:fld id="{BF9F9114-0915-453B-94CC-4F91F0013BCA}" type="datetime1">
              <a:rPr lang="de-DE"/>
              <a:pPr lvl="0"/>
              <a:t>27.01.2017</a:t>
            </a:fld>
            <a:endParaRPr lang="de-DE"/>
          </a:p>
        </p:txBody>
      </p:sp>
      <p:sp>
        <p:nvSpPr>
          <p:cNvPr id="6" name="Fußzeilenplatzhalter 5"/>
          <p:cNvSpPr txBox="1">
            <a:spLocks noGrp="1"/>
          </p:cNvSpPr>
          <p:nvPr>
            <p:ph type="ftr" sz="quarter" idx="9"/>
          </p:nvPr>
        </p:nvSpPr>
        <p:spPr/>
        <p:txBody>
          <a:bodyPr/>
          <a:lstStyle>
            <a:lvl1pPr>
              <a:defRPr/>
            </a:lvl1pPr>
          </a:lstStyle>
          <a:p>
            <a:pPr lvl="0"/>
            <a:endParaRPr lang="de-DE"/>
          </a:p>
        </p:txBody>
      </p:sp>
      <p:sp>
        <p:nvSpPr>
          <p:cNvPr id="7" name="Foliennummernplatzhalter 6"/>
          <p:cNvSpPr txBox="1">
            <a:spLocks noGrp="1"/>
          </p:cNvSpPr>
          <p:nvPr>
            <p:ph type="sldNum" sz="quarter" idx="8"/>
          </p:nvPr>
        </p:nvSpPr>
        <p:spPr/>
        <p:txBody>
          <a:bodyPr/>
          <a:lstStyle>
            <a:lvl1pPr>
              <a:defRPr/>
            </a:lvl1pPr>
          </a:lstStyle>
          <a:p>
            <a:pPr lvl="0"/>
            <a:fld id="{64D965EC-C6BB-44D2-808D-1544C7750C4C}" type="slidenum">
              <a:t>‹Nr.›</a:t>
            </a:fld>
            <a:endParaRPr lang="de-DE"/>
          </a:p>
        </p:txBody>
      </p:sp>
    </p:spTree>
    <p:extLst>
      <p:ext uri="{BB962C8B-B14F-4D97-AF65-F5344CB8AC3E}">
        <p14:creationId xmlns:p14="http://schemas.microsoft.com/office/powerpoint/2010/main" val="40308295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839784" y="457200"/>
            <a:ext cx="3932240" cy="1600200"/>
          </a:xfrm>
        </p:spPr>
        <p:txBody>
          <a:bodyPr/>
          <a:lstStyle>
            <a:lvl1pPr>
              <a:defRPr lang="de-DE" sz="3200"/>
            </a:lvl1pPr>
          </a:lstStyle>
          <a:p>
            <a:pPr lvl="0"/>
            <a:r>
              <a:rPr lang="de-DE"/>
              <a:t>Titelmasterformat durch Klicken bearbeiten</a:t>
            </a:r>
          </a:p>
        </p:txBody>
      </p:sp>
      <p:sp>
        <p:nvSpPr>
          <p:cNvPr id="3" name="Bildplatzhalter 2"/>
          <p:cNvSpPr txBox="1">
            <a:spLocks noGrp="1"/>
          </p:cNvSpPr>
          <p:nvPr>
            <p:ph type="pic" idx="1"/>
          </p:nvPr>
        </p:nvSpPr>
        <p:spPr>
          <a:xfrm>
            <a:off x="5183184" y="987423"/>
            <a:ext cx="6172200" cy="4873623"/>
          </a:xfrm>
        </p:spPr>
        <p:txBody>
          <a:bodyPr/>
          <a:lstStyle>
            <a:lvl1pPr>
              <a:defRPr sz="3200"/>
            </a:lvl1pPr>
          </a:lstStyle>
          <a:p>
            <a:pPr lvl="0"/>
            <a:endParaRPr lang="de-DE"/>
          </a:p>
        </p:txBody>
      </p:sp>
      <p:sp>
        <p:nvSpPr>
          <p:cNvPr id="4" name="Textplatzhalter 3"/>
          <p:cNvSpPr txBox="1">
            <a:spLocks noGrp="1"/>
          </p:cNvSpPr>
          <p:nvPr>
            <p:ph type="body" idx="2"/>
          </p:nvPr>
        </p:nvSpPr>
        <p:spPr>
          <a:xfrm>
            <a:off x="839784" y="2057400"/>
            <a:ext cx="3932240" cy="3811584"/>
          </a:xfrm>
        </p:spPr>
        <p:txBody>
          <a:bodyPr/>
          <a:lstStyle>
            <a:lvl1pPr>
              <a:defRPr sz="1600"/>
            </a:lvl1pPr>
          </a:lstStyle>
          <a:p>
            <a:pPr lvl="0"/>
            <a:r>
              <a:rPr lang="de-DE"/>
              <a:t>Textmasterformat bearbeiten</a:t>
            </a:r>
          </a:p>
        </p:txBody>
      </p:sp>
      <p:sp>
        <p:nvSpPr>
          <p:cNvPr id="5" name="Datumsplatzhalter 4"/>
          <p:cNvSpPr txBox="1">
            <a:spLocks noGrp="1"/>
          </p:cNvSpPr>
          <p:nvPr>
            <p:ph type="dt" sz="half" idx="7"/>
          </p:nvPr>
        </p:nvSpPr>
        <p:spPr/>
        <p:txBody>
          <a:bodyPr/>
          <a:lstStyle>
            <a:lvl1pPr>
              <a:defRPr/>
            </a:lvl1pPr>
          </a:lstStyle>
          <a:p>
            <a:pPr lvl="0"/>
            <a:fld id="{1BCAE8D8-85C1-4C92-99E5-06A9E04FF0A1}" type="datetime1">
              <a:rPr lang="de-DE"/>
              <a:pPr lvl="0"/>
              <a:t>27.01.2017</a:t>
            </a:fld>
            <a:endParaRPr lang="de-DE"/>
          </a:p>
        </p:txBody>
      </p:sp>
      <p:sp>
        <p:nvSpPr>
          <p:cNvPr id="6" name="Fußzeilenplatzhalter 5"/>
          <p:cNvSpPr txBox="1">
            <a:spLocks noGrp="1"/>
          </p:cNvSpPr>
          <p:nvPr>
            <p:ph type="ftr" sz="quarter" idx="9"/>
          </p:nvPr>
        </p:nvSpPr>
        <p:spPr/>
        <p:txBody>
          <a:bodyPr/>
          <a:lstStyle>
            <a:lvl1pPr>
              <a:defRPr/>
            </a:lvl1pPr>
          </a:lstStyle>
          <a:p>
            <a:pPr lvl="0"/>
            <a:endParaRPr lang="de-DE"/>
          </a:p>
        </p:txBody>
      </p:sp>
      <p:sp>
        <p:nvSpPr>
          <p:cNvPr id="7" name="Foliennummernplatzhalter 6"/>
          <p:cNvSpPr txBox="1">
            <a:spLocks noGrp="1"/>
          </p:cNvSpPr>
          <p:nvPr>
            <p:ph type="sldNum" sz="quarter" idx="8"/>
          </p:nvPr>
        </p:nvSpPr>
        <p:spPr/>
        <p:txBody>
          <a:bodyPr/>
          <a:lstStyle>
            <a:lvl1pPr>
              <a:defRPr/>
            </a:lvl1pPr>
          </a:lstStyle>
          <a:p>
            <a:pPr lvl="0"/>
            <a:fld id="{C1E52922-C283-4588-A479-F4D38FCEF0F9}" type="slidenum">
              <a:t>‹Nr.›</a:t>
            </a:fld>
            <a:endParaRPr lang="de-DE"/>
          </a:p>
        </p:txBody>
      </p:sp>
    </p:spTree>
    <p:extLst>
      <p:ext uri="{BB962C8B-B14F-4D97-AF65-F5344CB8AC3E}">
        <p14:creationId xmlns:p14="http://schemas.microsoft.com/office/powerpoint/2010/main" val="18823979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43"/>
          <p:cNvGrpSpPr/>
          <p:nvPr/>
        </p:nvGrpSpPr>
        <p:grpSpPr>
          <a:xfrm>
            <a:off x="0" y="-8641"/>
            <a:ext cx="12191758" cy="6866641"/>
            <a:chOff x="0" y="-8641"/>
            <a:chExt cx="12191758" cy="6866641"/>
          </a:xfrm>
        </p:grpSpPr>
        <p:sp>
          <p:nvSpPr>
            <p:cNvPr id="3" name="Straight Connector 19"/>
            <p:cNvSpPr/>
            <p:nvPr/>
          </p:nvSpPr>
          <p:spPr>
            <a:xfrm>
              <a:off x="9370798" y="0"/>
              <a:ext cx="1219315" cy="6858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9363" cap="flat">
              <a:solidFill>
                <a:srgbClr val="5FCBEF">
                  <a:alpha val="70000"/>
                </a:srgbClr>
              </a:solidFill>
              <a:prstDash val="solid"/>
              <a:miter/>
            </a:ln>
          </p:spPr>
          <p:txBody>
            <a:bodyPr vert="horz" wrap="squar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4" name="Straight Connector 20"/>
            <p:cNvSpPr/>
            <p:nvPr/>
          </p:nvSpPr>
          <p:spPr>
            <a:xfrm flipH="1">
              <a:off x="7425001" y="3681356"/>
              <a:ext cx="4763521" cy="317664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9363" cap="flat">
              <a:solidFill>
                <a:srgbClr val="5FCBEF">
                  <a:alpha val="70000"/>
                </a:srgbClr>
              </a:solidFill>
              <a:prstDash val="solid"/>
              <a:miter/>
            </a:ln>
          </p:spPr>
          <p:txBody>
            <a:bodyPr vert="horz" wrap="squar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5" name="Rectangle 23"/>
            <p:cNvSpPr/>
            <p:nvPr/>
          </p:nvSpPr>
          <p:spPr>
            <a:xfrm>
              <a:off x="9181435" y="-8641"/>
              <a:ext cx="3007077" cy="6866284"/>
            </a:xfrm>
            <a:custGeom>
              <a:avLst/>
              <a:gdLst>
                <a:gd name="f0" fmla="val w"/>
                <a:gd name="f1" fmla="val h"/>
                <a:gd name="f2" fmla="val 0"/>
                <a:gd name="f3" fmla="val 3007349"/>
                <a:gd name="f4" fmla="val 6866467"/>
                <a:gd name="f5" fmla="val 2045532"/>
                <a:gd name="f6" fmla="*/ f0 1 3007349"/>
                <a:gd name="f7" fmla="*/ f1 1 6866467"/>
                <a:gd name="f8" fmla="+- f4 0 f2"/>
                <a:gd name="f9" fmla="+- f3 0 f2"/>
                <a:gd name="f10" fmla="*/ f9 1 3007349"/>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007349" h="6866467">
                  <a:moveTo>
                    <a:pt x="f5" y="f2"/>
                  </a:moveTo>
                  <a:lnTo>
                    <a:pt x="f3" y="f2"/>
                  </a:lnTo>
                  <a:lnTo>
                    <a:pt x="f3" y="f4"/>
                  </a:lnTo>
                  <a:lnTo>
                    <a:pt x="f2" y="f4"/>
                  </a:lnTo>
                  <a:lnTo>
                    <a:pt x="f5" y="f2"/>
                  </a:lnTo>
                  <a:close/>
                </a:path>
              </a:pathLst>
            </a:custGeom>
            <a:solidFill>
              <a:srgbClr val="5FCBEF">
                <a:alpha val="36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6" name="Rectangle 25"/>
            <p:cNvSpPr/>
            <p:nvPr/>
          </p:nvSpPr>
          <p:spPr>
            <a:xfrm>
              <a:off x="9603357" y="-8641"/>
              <a:ext cx="2588035" cy="6866284"/>
            </a:xfrm>
            <a:custGeom>
              <a:avLst/>
              <a:gdLst>
                <a:gd name="f0" fmla="val w"/>
                <a:gd name="f1" fmla="val h"/>
                <a:gd name="f2" fmla="val 0"/>
                <a:gd name="f3" fmla="val 2573311"/>
                <a:gd name="f4" fmla="val 6866467"/>
                <a:gd name="f5" fmla="val 1202336"/>
                <a:gd name="f6" fmla="*/ f0 1 2573311"/>
                <a:gd name="f7" fmla="*/ f1 1 6866467"/>
                <a:gd name="f8" fmla="+- f4 0 f2"/>
                <a:gd name="f9" fmla="+- f3 0 f2"/>
                <a:gd name="f10" fmla="*/ f9 1 2573311"/>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573311" h="6866467">
                  <a:moveTo>
                    <a:pt x="f2" y="f2"/>
                  </a:moveTo>
                  <a:lnTo>
                    <a:pt x="f3" y="f2"/>
                  </a:lnTo>
                  <a:lnTo>
                    <a:pt x="f3" y="f4"/>
                  </a:lnTo>
                  <a:lnTo>
                    <a:pt x="f5" y="f4"/>
                  </a:lnTo>
                  <a:lnTo>
                    <a:pt x="f2" y="f2"/>
                  </a:lnTo>
                  <a:close/>
                </a:path>
              </a:pathLst>
            </a:custGeom>
            <a:solidFill>
              <a:srgbClr val="5FCBEF">
                <a:alpha val="20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7" name="Isosceles Triangle 23"/>
            <p:cNvSpPr/>
            <p:nvPr/>
          </p:nvSpPr>
          <p:spPr>
            <a:xfrm>
              <a:off x="8932316" y="3048115"/>
              <a:ext cx="3259442" cy="3809518"/>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 f7 0 f6"/>
                <a:gd name="f14" fmla="pin 0 f0 21600"/>
                <a:gd name="f15" fmla="*/ f10 f1 1"/>
                <a:gd name="f16" fmla="val f14"/>
                <a:gd name="f17" fmla="*/ f13 1 21600"/>
                <a:gd name="f18" fmla="*/ f14 f11 1"/>
                <a:gd name="f19" fmla="*/ f15 1 f3"/>
                <a:gd name="f20" fmla="*/ f16 1 2"/>
                <a:gd name="f21" fmla="+- 21600 0 f16"/>
                <a:gd name="f22" fmla="*/ 18000 f17 1"/>
                <a:gd name="f23" fmla="*/ 10800 f17 1"/>
                <a:gd name="f24" fmla="*/ 0 f17 1"/>
                <a:gd name="f25" fmla="*/ 21600 f17 1"/>
                <a:gd name="f26" fmla="*/ f16 f11 1"/>
                <a:gd name="f27" fmla="+- f19 0 f2"/>
                <a:gd name="f28" fmla="+- f20 10800 0"/>
                <a:gd name="f29" fmla="*/ f21 1 2"/>
                <a:gd name="f30" fmla="*/ f24 1 f17"/>
                <a:gd name="f31" fmla="*/ f23 1 f17"/>
                <a:gd name="f32" fmla="*/ f25 1 f17"/>
                <a:gd name="f33" fmla="*/ f22 1 f17"/>
                <a:gd name="f34" fmla="*/ f20 f11 1"/>
                <a:gd name="f35" fmla="+- 21600 0 f29"/>
                <a:gd name="f36" fmla="*/ f30 f12 1"/>
                <a:gd name="f37" fmla="*/ f28 f11 1"/>
                <a:gd name="f38" fmla="*/ f33 f12 1"/>
                <a:gd name="f39" fmla="*/ f31 f12 1"/>
                <a:gd name="f40" fmla="*/ f30 f11 1"/>
                <a:gd name="f41" fmla="*/ f32 f12 1"/>
                <a:gd name="f42" fmla="*/ f31 f11 1"/>
                <a:gd name="f43" fmla="*/ f32 f11 1"/>
                <a:gd name="f44" fmla="*/ f35 f11 1"/>
              </a:gdLst>
              <a:ahLst>
                <a:ahXY gdRefX="f0" minX="f6" maxX="f7">
                  <a:pos x="f18" y="f36"/>
                </a:ahXY>
              </a:ahLst>
              <a:cxnLst>
                <a:cxn ang="3cd4">
                  <a:pos x="hc" y="t"/>
                </a:cxn>
                <a:cxn ang="0">
                  <a:pos x="r" y="vc"/>
                </a:cxn>
                <a:cxn ang="cd4">
                  <a:pos x="hc" y="b"/>
                </a:cxn>
                <a:cxn ang="cd2">
                  <a:pos x="l" y="vc"/>
                </a:cxn>
                <a:cxn ang="f27">
                  <a:pos x="f26" y="f36"/>
                </a:cxn>
                <a:cxn ang="f27">
                  <a:pos x="f34" y="f39"/>
                </a:cxn>
                <a:cxn ang="f27">
                  <a:pos x="f40" y="f41"/>
                </a:cxn>
                <a:cxn ang="f27">
                  <a:pos x="f42" y="f41"/>
                </a:cxn>
                <a:cxn ang="f27">
                  <a:pos x="f43" y="f41"/>
                </a:cxn>
                <a:cxn ang="f27">
                  <a:pos x="f44" y="f39"/>
                </a:cxn>
              </a:cxnLst>
              <a:rect l="f34" t="f39" r="f37" b="f38"/>
              <a:pathLst>
                <a:path w="21600" h="21600">
                  <a:moveTo>
                    <a:pt x="f16" y="f6"/>
                  </a:moveTo>
                  <a:lnTo>
                    <a:pt x="f7" y="f7"/>
                  </a:lnTo>
                  <a:lnTo>
                    <a:pt x="f6" y="f7"/>
                  </a:lnTo>
                  <a:close/>
                </a:path>
              </a:pathLst>
            </a:custGeom>
            <a:solidFill>
              <a:srgbClr val="17B0E4">
                <a:alpha val="66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8" name="Rectangle 27"/>
            <p:cNvSpPr/>
            <p:nvPr/>
          </p:nvSpPr>
          <p:spPr>
            <a:xfrm>
              <a:off x="9334442" y="-8641"/>
              <a:ext cx="2854080" cy="6866284"/>
            </a:xfrm>
            <a:custGeom>
              <a:avLst/>
              <a:gdLst>
                <a:gd name="f0" fmla="val w"/>
                <a:gd name="f1" fmla="val h"/>
                <a:gd name="f2" fmla="val 0"/>
                <a:gd name="f3" fmla="val 2858013"/>
                <a:gd name="f4" fmla="val 6866467"/>
                <a:gd name="f5" fmla="val 2473942"/>
                <a:gd name="f6" fmla="*/ f0 1 2858013"/>
                <a:gd name="f7" fmla="*/ f1 1 6866467"/>
                <a:gd name="f8" fmla="+- f4 0 f2"/>
                <a:gd name="f9" fmla="+- f3 0 f2"/>
                <a:gd name="f10" fmla="*/ f9 1 2858013"/>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858013" h="6866467">
                  <a:moveTo>
                    <a:pt x="f2" y="f2"/>
                  </a:moveTo>
                  <a:lnTo>
                    <a:pt x="f3" y="f2"/>
                  </a:lnTo>
                  <a:lnTo>
                    <a:pt x="f3" y="f4"/>
                  </a:lnTo>
                  <a:lnTo>
                    <a:pt x="f5" y="f4"/>
                  </a:lnTo>
                  <a:lnTo>
                    <a:pt x="f2" y="f2"/>
                  </a:lnTo>
                  <a:close/>
                </a:path>
              </a:pathLst>
            </a:custGeom>
            <a:solidFill>
              <a:srgbClr val="17B0E4">
                <a:alpha val="50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9" name="Rectangle 28"/>
            <p:cNvSpPr/>
            <p:nvPr/>
          </p:nvSpPr>
          <p:spPr>
            <a:xfrm>
              <a:off x="10898642" y="-8641"/>
              <a:ext cx="1289880" cy="6866284"/>
            </a:xfrm>
            <a:custGeom>
              <a:avLst/>
              <a:gdLst>
                <a:gd name="f0" fmla="val w"/>
                <a:gd name="f1" fmla="val h"/>
                <a:gd name="f2" fmla="val 0"/>
                <a:gd name="f3" fmla="val 1290094"/>
                <a:gd name="f4" fmla="val 6858000"/>
                <a:gd name="f5" fmla="val 1019735"/>
                <a:gd name="f6" fmla="*/ f0 1 1290094"/>
                <a:gd name="f7" fmla="*/ f1 1 6858000"/>
                <a:gd name="f8" fmla="+- f4 0 f2"/>
                <a:gd name="f9" fmla="+- f3 0 f2"/>
                <a:gd name="f10" fmla="*/ f9 1 1290094"/>
                <a:gd name="f11" fmla="*/ f8 1 6858000"/>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290094" h="6858000">
                  <a:moveTo>
                    <a:pt x="f5" y="f2"/>
                  </a:moveTo>
                  <a:lnTo>
                    <a:pt x="f3" y="f2"/>
                  </a:lnTo>
                  <a:lnTo>
                    <a:pt x="f3" y="f4"/>
                  </a:lnTo>
                  <a:lnTo>
                    <a:pt x="f2" y="f4"/>
                  </a:lnTo>
                  <a:lnTo>
                    <a:pt x="f5" y="f2"/>
                  </a:lnTo>
                  <a:close/>
                </a:path>
              </a:pathLst>
            </a:custGeom>
            <a:solidFill>
              <a:srgbClr val="2E83C3">
                <a:alpha val="70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10" name="Rectangle 29"/>
            <p:cNvSpPr/>
            <p:nvPr/>
          </p:nvSpPr>
          <p:spPr>
            <a:xfrm>
              <a:off x="10938958" y="-8641"/>
              <a:ext cx="1249555" cy="6866284"/>
            </a:xfrm>
            <a:custGeom>
              <a:avLst/>
              <a:gdLst>
                <a:gd name="f0" fmla="val w"/>
                <a:gd name="f1" fmla="val h"/>
                <a:gd name="f2" fmla="val 0"/>
                <a:gd name="f3" fmla="val 1249825"/>
                <a:gd name="f4" fmla="val 6858000"/>
                <a:gd name="f5" fmla="val 1109382"/>
                <a:gd name="f6" fmla="*/ f0 1 1249825"/>
                <a:gd name="f7" fmla="*/ f1 1 6858000"/>
                <a:gd name="f8" fmla="+- f4 0 f2"/>
                <a:gd name="f9" fmla="+- f3 0 f2"/>
                <a:gd name="f10" fmla="*/ f9 1 1249825"/>
                <a:gd name="f11" fmla="*/ f8 1 6858000"/>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249825" h="6858000">
                  <a:moveTo>
                    <a:pt x="f2" y="f2"/>
                  </a:moveTo>
                  <a:lnTo>
                    <a:pt x="f3" y="f2"/>
                  </a:lnTo>
                  <a:lnTo>
                    <a:pt x="f3" y="f4"/>
                  </a:lnTo>
                  <a:lnTo>
                    <a:pt x="f5" y="f4"/>
                  </a:lnTo>
                  <a:lnTo>
                    <a:pt x="f2" y="f2"/>
                  </a:lnTo>
                  <a:close/>
                </a:path>
              </a:pathLst>
            </a:custGeom>
            <a:solidFill>
              <a:srgbClr val="226292">
                <a:alpha val="80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11" name="Isosceles Triangle 27"/>
            <p:cNvSpPr/>
            <p:nvPr/>
          </p:nvSpPr>
          <p:spPr>
            <a:xfrm>
              <a:off x="10371600" y="3589916"/>
              <a:ext cx="1816921" cy="3267718"/>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 f7 0 f6"/>
                <a:gd name="f14" fmla="pin 0 f0 21600"/>
                <a:gd name="f15" fmla="*/ f10 f1 1"/>
                <a:gd name="f16" fmla="val f14"/>
                <a:gd name="f17" fmla="*/ f13 1 21600"/>
                <a:gd name="f18" fmla="*/ f14 f11 1"/>
                <a:gd name="f19" fmla="*/ f15 1 f3"/>
                <a:gd name="f20" fmla="*/ f16 1 2"/>
                <a:gd name="f21" fmla="+- 21600 0 f16"/>
                <a:gd name="f22" fmla="*/ 18000 f17 1"/>
                <a:gd name="f23" fmla="*/ 10800 f17 1"/>
                <a:gd name="f24" fmla="*/ 0 f17 1"/>
                <a:gd name="f25" fmla="*/ 21600 f17 1"/>
                <a:gd name="f26" fmla="*/ f16 f11 1"/>
                <a:gd name="f27" fmla="+- f19 0 f2"/>
                <a:gd name="f28" fmla="+- f20 10800 0"/>
                <a:gd name="f29" fmla="*/ f21 1 2"/>
                <a:gd name="f30" fmla="*/ f24 1 f17"/>
                <a:gd name="f31" fmla="*/ f23 1 f17"/>
                <a:gd name="f32" fmla="*/ f25 1 f17"/>
                <a:gd name="f33" fmla="*/ f22 1 f17"/>
                <a:gd name="f34" fmla="*/ f20 f11 1"/>
                <a:gd name="f35" fmla="+- 21600 0 f29"/>
                <a:gd name="f36" fmla="*/ f30 f12 1"/>
                <a:gd name="f37" fmla="*/ f28 f11 1"/>
                <a:gd name="f38" fmla="*/ f33 f12 1"/>
                <a:gd name="f39" fmla="*/ f31 f12 1"/>
                <a:gd name="f40" fmla="*/ f30 f11 1"/>
                <a:gd name="f41" fmla="*/ f32 f12 1"/>
                <a:gd name="f42" fmla="*/ f31 f11 1"/>
                <a:gd name="f43" fmla="*/ f32 f11 1"/>
                <a:gd name="f44" fmla="*/ f35 f11 1"/>
              </a:gdLst>
              <a:ahLst>
                <a:ahXY gdRefX="f0" minX="f6" maxX="f7">
                  <a:pos x="f18" y="f36"/>
                </a:ahXY>
              </a:ahLst>
              <a:cxnLst>
                <a:cxn ang="3cd4">
                  <a:pos x="hc" y="t"/>
                </a:cxn>
                <a:cxn ang="0">
                  <a:pos x="r" y="vc"/>
                </a:cxn>
                <a:cxn ang="cd4">
                  <a:pos x="hc" y="b"/>
                </a:cxn>
                <a:cxn ang="cd2">
                  <a:pos x="l" y="vc"/>
                </a:cxn>
                <a:cxn ang="f27">
                  <a:pos x="f26" y="f36"/>
                </a:cxn>
                <a:cxn ang="f27">
                  <a:pos x="f34" y="f39"/>
                </a:cxn>
                <a:cxn ang="f27">
                  <a:pos x="f40" y="f41"/>
                </a:cxn>
                <a:cxn ang="f27">
                  <a:pos x="f42" y="f41"/>
                </a:cxn>
                <a:cxn ang="f27">
                  <a:pos x="f43" y="f41"/>
                </a:cxn>
                <a:cxn ang="f27">
                  <a:pos x="f44" y="f39"/>
                </a:cxn>
              </a:cxnLst>
              <a:rect l="f34" t="f39" r="f37" b="f38"/>
              <a:pathLst>
                <a:path w="21600" h="21600">
                  <a:moveTo>
                    <a:pt x="f16" y="f6"/>
                  </a:moveTo>
                  <a:lnTo>
                    <a:pt x="f7" y="f7"/>
                  </a:lnTo>
                  <a:lnTo>
                    <a:pt x="f6" y="f7"/>
                  </a:lnTo>
                  <a:close/>
                </a:path>
              </a:pathLst>
            </a:custGeom>
            <a:solidFill>
              <a:srgbClr val="17B0E4">
                <a:alpha val="66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12" name="Isosceles Triangle 18"/>
            <p:cNvSpPr/>
            <p:nvPr/>
          </p:nvSpPr>
          <p:spPr>
            <a:xfrm>
              <a:off x="0" y="4013283"/>
              <a:ext cx="448202" cy="2844360"/>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 f7 0 f6"/>
                <a:gd name="f14" fmla="pin 0 f0 21600"/>
                <a:gd name="f15" fmla="*/ f10 f1 1"/>
                <a:gd name="f16" fmla="val f14"/>
                <a:gd name="f17" fmla="*/ f13 1 21600"/>
                <a:gd name="f18" fmla="*/ f14 f11 1"/>
                <a:gd name="f19" fmla="*/ f15 1 f3"/>
                <a:gd name="f20" fmla="*/ f16 1 2"/>
                <a:gd name="f21" fmla="+- 21600 0 f16"/>
                <a:gd name="f22" fmla="*/ 18000 f17 1"/>
                <a:gd name="f23" fmla="*/ 10800 f17 1"/>
                <a:gd name="f24" fmla="*/ 0 f17 1"/>
                <a:gd name="f25" fmla="*/ 21600 f17 1"/>
                <a:gd name="f26" fmla="*/ f16 f11 1"/>
                <a:gd name="f27" fmla="+- f19 0 f2"/>
                <a:gd name="f28" fmla="+- f20 10800 0"/>
                <a:gd name="f29" fmla="*/ f21 1 2"/>
                <a:gd name="f30" fmla="*/ f24 1 f17"/>
                <a:gd name="f31" fmla="*/ f23 1 f17"/>
                <a:gd name="f32" fmla="*/ f25 1 f17"/>
                <a:gd name="f33" fmla="*/ f22 1 f17"/>
                <a:gd name="f34" fmla="*/ f20 f11 1"/>
                <a:gd name="f35" fmla="+- 21600 0 f29"/>
                <a:gd name="f36" fmla="*/ f30 f12 1"/>
                <a:gd name="f37" fmla="*/ f28 f11 1"/>
                <a:gd name="f38" fmla="*/ f33 f12 1"/>
                <a:gd name="f39" fmla="*/ f31 f12 1"/>
                <a:gd name="f40" fmla="*/ f30 f11 1"/>
                <a:gd name="f41" fmla="*/ f32 f12 1"/>
                <a:gd name="f42" fmla="*/ f31 f11 1"/>
                <a:gd name="f43" fmla="*/ f32 f11 1"/>
                <a:gd name="f44" fmla="*/ f35 f11 1"/>
              </a:gdLst>
              <a:ahLst>
                <a:ahXY gdRefX="f0" minX="f6" maxX="f7">
                  <a:pos x="f18" y="f36"/>
                </a:ahXY>
              </a:ahLst>
              <a:cxnLst>
                <a:cxn ang="3cd4">
                  <a:pos x="hc" y="t"/>
                </a:cxn>
                <a:cxn ang="0">
                  <a:pos x="r" y="vc"/>
                </a:cxn>
                <a:cxn ang="cd4">
                  <a:pos x="hc" y="b"/>
                </a:cxn>
                <a:cxn ang="cd2">
                  <a:pos x="l" y="vc"/>
                </a:cxn>
                <a:cxn ang="f27">
                  <a:pos x="f26" y="f36"/>
                </a:cxn>
                <a:cxn ang="f27">
                  <a:pos x="f34" y="f39"/>
                </a:cxn>
                <a:cxn ang="f27">
                  <a:pos x="f40" y="f41"/>
                </a:cxn>
                <a:cxn ang="f27">
                  <a:pos x="f42" y="f41"/>
                </a:cxn>
                <a:cxn ang="f27">
                  <a:pos x="f43" y="f41"/>
                </a:cxn>
                <a:cxn ang="f27">
                  <a:pos x="f44" y="f39"/>
                </a:cxn>
              </a:cxnLst>
              <a:rect l="f34" t="f39" r="f37" b="f38"/>
              <a:pathLst>
                <a:path w="21600" h="21600">
                  <a:moveTo>
                    <a:pt x="f16" y="f6"/>
                  </a:moveTo>
                  <a:lnTo>
                    <a:pt x="f7" y="f7"/>
                  </a:lnTo>
                  <a:lnTo>
                    <a:pt x="f6" y="f7"/>
                  </a:lnTo>
                  <a:close/>
                </a:path>
              </a:pathLst>
            </a:custGeom>
            <a:solidFill>
              <a:srgbClr val="5FCBEF">
                <a:alpha val="70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grpSp>
      <p:grpSp>
        <p:nvGrpSpPr>
          <p:cNvPr id="13" name="Group 15"/>
          <p:cNvGrpSpPr/>
          <p:nvPr/>
        </p:nvGrpSpPr>
        <p:grpSpPr>
          <a:xfrm>
            <a:off x="0" y="-8641"/>
            <a:ext cx="12191758" cy="6866641"/>
            <a:chOff x="0" y="-8641"/>
            <a:chExt cx="12191758" cy="6866641"/>
          </a:xfrm>
        </p:grpSpPr>
        <p:sp>
          <p:nvSpPr>
            <p:cNvPr id="14" name="Freeform 14"/>
            <p:cNvSpPr/>
            <p:nvPr/>
          </p:nvSpPr>
          <p:spPr>
            <a:xfrm>
              <a:off x="0" y="-7918"/>
              <a:ext cx="863275" cy="5697717"/>
            </a:xfrm>
            <a:custGeom>
              <a:avLst/>
              <a:gdLst>
                <a:gd name="f0" fmla="val w"/>
                <a:gd name="f1" fmla="val h"/>
                <a:gd name="f2" fmla="val 0"/>
                <a:gd name="f3" fmla="val 863600"/>
                <a:gd name="f4" fmla="val 5698067"/>
                <a:gd name="f5" fmla="val 8467"/>
                <a:gd name="f6" fmla="val 16934"/>
                <a:gd name="f7" fmla="*/ f0 1 863600"/>
                <a:gd name="f8" fmla="*/ f1 1 5698067"/>
                <a:gd name="f9" fmla="+- f4 0 f2"/>
                <a:gd name="f10" fmla="+- f3 0 f2"/>
                <a:gd name="f11" fmla="*/ f10 1 863600"/>
                <a:gd name="f12" fmla="*/ f9 1 5698067"/>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863600" h="5698067">
                  <a:moveTo>
                    <a:pt x="f2" y="f5"/>
                  </a:moveTo>
                  <a:lnTo>
                    <a:pt x="f3" y="f2"/>
                  </a:lnTo>
                  <a:lnTo>
                    <a:pt x="f3" y="f6"/>
                  </a:lnTo>
                  <a:lnTo>
                    <a:pt x="f2" y="f4"/>
                  </a:lnTo>
                  <a:lnTo>
                    <a:pt x="f2" y="f5"/>
                  </a:lnTo>
                  <a:close/>
                </a:path>
              </a:pathLst>
            </a:custGeom>
            <a:solidFill>
              <a:srgbClr val="5FCBEF">
                <a:alpha val="70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15" name="Straight Connector 18"/>
            <p:cNvSpPr/>
            <p:nvPr/>
          </p:nvSpPr>
          <p:spPr>
            <a:xfrm>
              <a:off x="9370798" y="0"/>
              <a:ext cx="1219315" cy="6858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9363" cap="flat">
              <a:solidFill>
                <a:srgbClr val="5FCBEF">
                  <a:alpha val="70000"/>
                </a:srgbClr>
              </a:solidFill>
              <a:prstDash val="solid"/>
              <a:miter/>
            </a:ln>
          </p:spPr>
          <p:txBody>
            <a:bodyPr vert="horz" wrap="squar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16" name="Straight Connector 19"/>
            <p:cNvSpPr/>
            <p:nvPr/>
          </p:nvSpPr>
          <p:spPr>
            <a:xfrm flipH="1">
              <a:off x="7425001" y="3681356"/>
              <a:ext cx="4763521" cy="317664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9363" cap="flat">
              <a:solidFill>
                <a:srgbClr val="5FCBEF">
                  <a:alpha val="70000"/>
                </a:srgbClr>
              </a:solidFill>
              <a:prstDash val="solid"/>
              <a:miter/>
            </a:ln>
          </p:spPr>
          <p:txBody>
            <a:bodyPr vert="horz" wrap="squar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17" name="Rectangle 23"/>
            <p:cNvSpPr/>
            <p:nvPr/>
          </p:nvSpPr>
          <p:spPr>
            <a:xfrm>
              <a:off x="9181435" y="-8641"/>
              <a:ext cx="3007077" cy="6866284"/>
            </a:xfrm>
            <a:custGeom>
              <a:avLst/>
              <a:gdLst>
                <a:gd name="f0" fmla="val w"/>
                <a:gd name="f1" fmla="val h"/>
                <a:gd name="f2" fmla="val 0"/>
                <a:gd name="f3" fmla="val 3007349"/>
                <a:gd name="f4" fmla="val 6866467"/>
                <a:gd name="f5" fmla="val 2045532"/>
                <a:gd name="f6" fmla="*/ f0 1 3007349"/>
                <a:gd name="f7" fmla="*/ f1 1 6866467"/>
                <a:gd name="f8" fmla="+- f4 0 f2"/>
                <a:gd name="f9" fmla="+- f3 0 f2"/>
                <a:gd name="f10" fmla="*/ f9 1 3007349"/>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007349" h="6866467">
                  <a:moveTo>
                    <a:pt x="f5" y="f2"/>
                  </a:moveTo>
                  <a:lnTo>
                    <a:pt x="f3" y="f2"/>
                  </a:lnTo>
                  <a:lnTo>
                    <a:pt x="f3" y="f4"/>
                  </a:lnTo>
                  <a:lnTo>
                    <a:pt x="f2" y="f4"/>
                  </a:lnTo>
                  <a:lnTo>
                    <a:pt x="f5" y="f2"/>
                  </a:lnTo>
                  <a:close/>
                </a:path>
              </a:pathLst>
            </a:custGeom>
            <a:solidFill>
              <a:srgbClr val="5FCBEF">
                <a:alpha val="36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18" name="Rectangle 25"/>
            <p:cNvSpPr/>
            <p:nvPr/>
          </p:nvSpPr>
          <p:spPr>
            <a:xfrm>
              <a:off x="9603357" y="-8641"/>
              <a:ext cx="2588035" cy="6866284"/>
            </a:xfrm>
            <a:custGeom>
              <a:avLst/>
              <a:gdLst>
                <a:gd name="f0" fmla="val w"/>
                <a:gd name="f1" fmla="val h"/>
                <a:gd name="f2" fmla="val 0"/>
                <a:gd name="f3" fmla="val 2573311"/>
                <a:gd name="f4" fmla="val 6866467"/>
                <a:gd name="f5" fmla="val 1202336"/>
                <a:gd name="f6" fmla="*/ f0 1 2573311"/>
                <a:gd name="f7" fmla="*/ f1 1 6866467"/>
                <a:gd name="f8" fmla="+- f4 0 f2"/>
                <a:gd name="f9" fmla="+- f3 0 f2"/>
                <a:gd name="f10" fmla="*/ f9 1 2573311"/>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573311" h="6866467">
                  <a:moveTo>
                    <a:pt x="f2" y="f2"/>
                  </a:moveTo>
                  <a:lnTo>
                    <a:pt x="f3" y="f2"/>
                  </a:lnTo>
                  <a:lnTo>
                    <a:pt x="f3" y="f4"/>
                  </a:lnTo>
                  <a:lnTo>
                    <a:pt x="f5" y="f4"/>
                  </a:lnTo>
                  <a:lnTo>
                    <a:pt x="f2" y="f2"/>
                  </a:lnTo>
                  <a:close/>
                </a:path>
              </a:pathLst>
            </a:custGeom>
            <a:solidFill>
              <a:srgbClr val="5FCBEF">
                <a:alpha val="20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19" name="Isosceles Triangle 22"/>
            <p:cNvSpPr/>
            <p:nvPr/>
          </p:nvSpPr>
          <p:spPr>
            <a:xfrm>
              <a:off x="8932316" y="3048115"/>
              <a:ext cx="3259442" cy="3809518"/>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 f7 0 f6"/>
                <a:gd name="f14" fmla="pin 0 f0 21600"/>
                <a:gd name="f15" fmla="*/ f10 f1 1"/>
                <a:gd name="f16" fmla="val f14"/>
                <a:gd name="f17" fmla="*/ f13 1 21600"/>
                <a:gd name="f18" fmla="*/ f14 f11 1"/>
                <a:gd name="f19" fmla="*/ f15 1 f3"/>
                <a:gd name="f20" fmla="*/ f16 1 2"/>
                <a:gd name="f21" fmla="+- 21600 0 f16"/>
                <a:gd name="f22" fmla="*/ 18000 f17 1"/>
                <a:gd name="f23" fmla="*/ 10800 f17 1"/>
                <a:gd name="f24" fmla="*/ 0 f17 1"/>
                <a:gd name="f25" fmla="*/ 21600 f17 1"/>
                <a:gd name="f26" fmla="*/ f16 f11 1"/>
                <a:gd name="f27" fmla="+- f19 0 f2"/>
                <a:gd name="f28" fmla="+- f20 10800 0"/>
                <a:gd name="f29" fmla="*/ f21 1 2"/>
                <a:gd name="f30" fmla="*/ f24 1 f17"/>
                <a:gd name="f31" fmla="*/ f23 1 f17"/>
                <a:gd name="f32" fmla="*/ f25 1 f17"/>
                <a:gd name="f33" fmla="*/ f22 1 f17"/>
                <a:gd name="f34" fmla="*/ f20 f11 1"/>
                <a:gd name="f35" fmla="+- 21600 0 f29"/>
                <a:gd name="f36" fmla="*/ f30 f12 1"/>
                <a:gd name="f37" fmla="*/ f28 f11 1"/>
                <a:gd name="f38" fmla="*/ f33 f12 1"/>
                <a:gd name="f39" fmla="*/ f31 f12 1"/>
                <a:gd name="f40" fmla="*/ f30 f11 1"/>
                <a:gd name="f41" fmla="*/ f32 f12 1"/>
                <a:gd name="f42" fmla="*/ f31 f11 1"/>
                <a:gd name="f43" fmla="*/ f32 f11 1"/>
                <a:gd name="f44" fmla="*/ f35 f11 1"/>
              </a:gdLst>
              <a:ahLst>
                <a:ahXY gdRefX="f0" minX="f6" maxX="f7">
                  <a:pos x="f18" y="f36"/>
                </a:ahXY>
              </a:ahLst>
              <a:cxnLst>
                <a:cxn ang="3cd4">
                  <a:pos x="hc" y="t"/>
                </a:cxn>
                <a:cxn ang="0">
                  <a:pos x="r" y="vc"/>
                </a:cxn>
                <a:cxn ang="cd4">
                  <a:pos x="hc" y="b"/>
                </a:cxn>
                <a:cxn ang="cd2">
                  <a:pos x="l" y="vc"/>
                </a:cxn>
                <a:cxn ang="f27">
                  <a:pos x="f26" y="f36"/>
                </a:cxn>
                <a:cxn ang="f27">
                  <a:pos x="f34" y="f39"/>
                </a:cxn>
                <a:cxn ang="f27">
                  <a:pos x="f40" y="f41"/>
                </a:cxn>
                <a:cxn ang="f27">
                  <a:pos x="f42" y="f41"/>
                </a:cxn>
                <a:cxn ang="f27">
                  <a:pos x="f43" y="f41"/>
                </a:cxn>
                <a:cxn ang="f27">
                  <a:pos x="f44" y="f39"/>
                </a:cxn>
              </a:cxnLst>
              <a:rect l="f34" t="f39" r="f37" b="f38"/>
              <a:pathLst>
                <a:path w="21600" h="21600">
                  <a:moveTo>
                    <a:pt x="f16" y="f6"/>
                  </a:moveTo>
                  <a:lnTo>
                    <a:pt x="f7" y="f7"/>
                  </a:lnTo>
                  <a:lnTo>
                    <a:pt x="f6" y="f7"/>
                  </a:lnTo>
                  <a:close/>
                </a:path>
              </a:pathLst>
            </a:custGeom>
            <a:solidFill>
              <a:srgbClr val="17B0E4">
                <a:alpha val="66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20" name="Rectangle 27"/>
            <p:cNvSpPr/>
            <p:nvPr/>
          </p:nvSpPr>
          <p:spPr>
            <a:xfrm>
              <a:off x="9334442" y="-8641"/>
              <a:ext cx="2854080" cy="6866284"/>
            </a:xfrm>
            <a:custGeom>
              <a:avLst/>
              <a:gdLst>
                <a:gd name="f0" fmla="val w"/>
                <a:gd name="f1" fmla="val h"/>
                <a:gd name="f2" fmla="val 0"/>
                <a:gd name="f3" fmla="val 2858013"/>
                <a:gd name="f4" fmla="val 6866467"/>
                <a:gd name="f5" fmla="val 2473942"/>
                <a:gd name="f6" fmla="*/ f0 1 2858013"/>
                <a:gd name="f7" fmla="*/ f1 1 6866467"/>
                <a:gd name="f8" fmla="+- f4 0 f2"/>
                <a:gd name="f9" fmla="+- f3 0 f2"/>
                <a:gd name="f10" fmla="*/ f9 1 2858013"/>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858013" h="6866467">
                  <a:moveTo>
                    <a:pt x="f2" y="f2"/>
                  </a:moveTo>
                  <a:lnTo>
                    <a:pt x="f3" y="f2"/>
                  </a:lnTo>
                  <a:lnTo>
                    <a:pt x="f3" y="f4"/>
                  </a:lnTo>
                  <a:lnTo>
                    <a:pt x="f5" y="f4"/>
                  </a:lnTo>
                  <a:lnTo>
                    <a:pt x="f2" y="f2"/>
                  </a:lnTo>
                  <a:close/>
                </a:path>
              </a:pathLst>
            </a:custGeom>
            <a:solidFill>
              <a:srgbClr val="17B0E4">
                <a:alpha val="50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21" name="Rectangle 28"/>
            <p:cNvSpPr/>
            <p:nvPr/>
          </p:nvSpPr>
          <p:spPr>
            <a:xfrm>
              <a:off x="10898642" y="-8641"/>
              <a:ext cx="1289880" cy="6866284"/>
            </a:xfrm>
            <a:custGeom>
              <a:avLst/>
              <a:gdLst>
                <a:gd name="f0" fmla="val w"/>
                <a:gd name="f1" fmla="val h"/>
                <a:gd name="f2" fmla="val 0"/>
                <a:gd name="f3" fmla="val 1290094"/>
                <a:gd name="f4" fmla="val 6858000"/>
                <a:gd name="f5" fmla="val 1019735"/>
                <a:gd name="f6" fmla="*/ f0 1 1290094"/>
                <a:gd name="f7" fmla="*/ f1 1 6858000"/>
                <a:gd name="f8" fmla="+- f4 0 f2"/>
                <a:gd name="f9" fmla="+- f3 0 f2"/>
                <a:gd name="f10" fmla="*/ f9 1 1290094"/>
                <a:gd name="f11" fmla="*/ f8 1 6858000"/>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290094" h="6858000">
                  <a:moveTo>
                    <a:pt x="f5" y="f2"/>
                  </a:moveTo>
                  <a:lnTo>
                    <a:pt x="f3" y="f2"/>
                  </a:lnTo>
                  <a:lnTo>
                    <a:pt x="f3" y="f4"/>
                  </a:lnTo>
                  <a:lnTo>
                    <a:pt x="f2" y="f4"/>
                  </a:lnTo>
                  <a:lnTo>
                    <a:pt x="f5" y="f2"/>
                  </a:lnTo>
                  <a:close/>
                </a:path>
              </a:pathLst>
            </a:custGeom>
            <a:solidFill>
              <a:srgbClr val="2E83C3">
                <a:alpha val="70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22" name="Rectangle 29"/>
            <p:cNvSpPr/>
            <p:nvPr/>
          </p:nvSpPr>
          <p:spPr>
            <a:xfrm>
              <a:off x="10938958" y="-8641"/>
              <a:ext cx="1249555" cy="6866284"/>
            </a:xfrm>
            <a:custGeom>
              <a:avLst/>
              <a:gdLst>
                <a:gd name="f0" fmla="val w"/>
                <a:gd name="f1" fmla="val h"/>
                <a:gd name="f2" fmla="val 0"/>
                <a:gd name="f3" fmla="val 1249825"/>
                <a:gd name="f4" fmla="val 6858000"/>
                <a:gd name="f5" fmla="val 1109382"/>
                <a:gd name="f6" fmla="*/ f0 1 1249825"/>
                <a:gd name="f7" fmla="*/ f1 1 6858000"/>
                <a:gd name="f8" fmla="+- f4 0 f2"/>
                <a:gd name="f9" fmla="+- f3 0 f2"/>
                <a:gd name="f10" fmla="*/ f9 1 1249825"/>
                <a:gd name="f11" fmla="*/ f8 1 6858000"/>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249825" h="6858000">
                  <a:moveTo>
                    <a:pt x="f2" y="f2"/>
                  </a:moveTo>
                  <a:lnTo>
                    <a:pt x="f3" y="f2"/>
                  </a:lnTo>
                  <a:lnTo>
                    <a:pt x="f3" y="f4"/>
                  </a:lnTo>
                  <a:lnTo>
                    <a:pt x="f5" y="f4"/>
                  </a:lnTo>
                  <a:lnTo>
                    <a:pt x="f2" y="f2"/>
                  </a:lnTo>
                  <a:close/>
                </a:path>
              </a:pathLst>
            </a:custGeom>
            <a:solidFill>
              <a:srgbClr val="226292">
                <a:alpha val="80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23" name="Isosceles Triangle 26"/>
            <p:cNvSpPr/>
            <p:nvPr/>
          </p:nvSpPr>
          <p:spPr>
            <a:xfrm>
              <a:off x="10371600" y="3589916"/>
              <a:ext cx="1816921" cy="3267718"/>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 f7 0 f6"/>
                <a:gd name="f14" fmla="pin 0 f0 21600"/>
                <a:gd name="f15" fmla="*/ f10 f1 1"/>
                <a:gd name="f16" fmla="val f14"/>
                <a:gd name="f17" fmla="*/ f13 1 21600"/>
                <a:gd name="f18" fmla="*/ f14 f11 1"/>
                <a:gd name="f19" fmla="*/ f15 1 f3"/>
                <a:gd name="f20" fmla="*/ f16 1 2"/>
                <a:gd name="f21" fmla="+- 21600 0 f16"/>
                <a:gd name="f22" fmla="*/ 18000 f17 1"/>
                <a:gd name="f23" fmla="*/ 10800 f17 1"/>
                <a:gd name="f24" fmla="*/ 0 f17 1"/>
                <a:gd name="f25" fmla="*/ 21600 f17 1"/>
                <a:gd name="f26" fmla="*/ f16 f11 1"/>
                <a:gd name="f27" fmla="+- f19 0 f2"/>
                <a:gd name="f28" fmla="+- f20 10800 0"/>
                <a:gd name="f29" fmla="*/ f21 1 2"/>
                <a:gd name="f30" fmla="*/ f24 1 f17"/>
                <a:gd name="f31" fmla="*/ f23 1 f17"/>
                <a:gd name="f32" fmla="*/ f25 1 f17"/>
                <a:gd name="f33" fmla="*/ f22 1 f17"/>
                <a:gd name="f34" fmla="*/ f20 f11 1"/>
                <a:gd name="f35" fmla="+- 21600 0 f29"/>
                <a:gd name="f36" fmla="*/ f30 f12 1"/>
                <a:gd name="f37" fmla="*/ f28 f11 1"/>
                <a:gd name="f38" fmla="*/ f33 f12 1"/>
                <a:gd name="f39" fmla="*/ f31 f12 1"/>
                <a:gd name="f40" fmla="*/ f30 f11 1"/>
                <a:gd name="f41" fmla="*/ f32 f12 1"/>
                <a:gd name="f42" fmla="*/ f31 f11 1"/>
                <a:gd name="f43" fmla="*/ f32 f11 1"/>
                <a:gd name="f44" fmla="*/ f35 f11 1"/>
              </a:gdLst>
              <a:ahLst>
                <a:ahXY gdRefX="f0" minX="f6" maxX="f7">
                  <a:pos x="f18" y="f36"/>
                </a:ahXY>
              </a:ahLst>
              <a:cxnLst>
                <a:cxn ang="3cd4">
                  <a:pos x="hc" y="t"/>
                </a:cxn>
                <a:cxn ang="0">
                  <a:pos x="r" y="vc"/>
                </a:cxn>
                <a:cxn ang="cd4">
                  <a:pos x="hc" y="b"/>
                </a:cxn>
                <a:cxn ang="cd2">
                  <a:pos x="l" y="vc"/>
                </a:cxn>
                <a:cxn ang="f27">
                  <a:pos x="f26" y="f36"/>
                </a:cxn>
                <a:cxn ang="f27">
                  <a:pos x="f34" y="f39"/>
                </a:cxn>
                <a:cxn ang="f27">
                  <a:pos x="f40" y="f41"/>
                </a:cxn>
                <a:cxn ang="f27">
                  <a:pos x="f42" y="f41"/>
                </a:cxn>
                <a:cxn ang="f27">
                  <a:pos x="f43" y="f41"/>
                </a:cxn>
                <a:cxn ang="f27">
                  <a:pos x="f44" y="f39"/>
                </a:cxn>
              </a:cxnLst>
              <a:rect l="f34" t="f39" r="f37" b="f38"/>
              <a:pathLst>
                <a:path w="21600" h="21600">
                  <a:moveTo>
                    <a:pt x="f16" y="f6"/>
                  </a:moveTo>
                  <a:lnTo>
                    <a:pt x="f7" y="f7"/>
                  </a:lnTo>
                  <a:lnTo>
                    <a:pt x="f6" y="f7"/>
                  </a:lnTo>
                  <a:close/>
                </a:path>
              </a:pathLst>
            </a:custGeom>
            <a:solidFill>
              <a:srgbClr val="17B0E4">
                <a:alpha val="66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grpSp>
      <p:sp>
        <p:nvSpPr>
          <p:cNvPr id="24" name="Title 1"/>
          <p:cNvSpPr txBox="1">
            <a:spLocks noGrp="1"/>
          </p:cNvSpPr>
          <p:nvPr>
            <p:ph type="title"/>
          </p:nvPr>
        </p:nvSpPr>
        <p:spPr>
          <a:xfrm>
            <a:off x="1506958" y="2404442"/>
            <a:ext cx="7766639" cy="1645920"/>
          </a:xfrm>
          <a:prstGeom prst="rect">
            <a:avLst/>
          </a:prstGeom>
          <a:noFill/>
          <a:ln>
            <a:noFill/>
          </a:ln>
        </p:spPr>
        <p:txBody>
          <a:bodyPr vert="horz" wrap="square" lIns="90004" tIns="44997" rIns="90004" bIns="44997" anchor="b" anchorCtr="0" compatLnSpc="1">
            <a:noAutofit/>
          </a:bodyPr>
          <a:lstStyle/>
          <a:p>
            <a:pPr lvl="0"/>
            <a:r>
              <a:rPr lang="en-US"/>
              <a:t>Klicken Sie, um das Format des Titeltextes zu bearbeitenTitelmasterformat durch Klicken bearbeiten</a:t>
            </a:r>
          </a:p>
        </p:txBody>
      </p:sp>
      <p:sp>
        <p:nvSpPr>
          <p:cNvPr id="25" name="Date Placeholder 3"/>
          <p:cNvSpPr txBox="1">
            <a:spLocks noGrp="1"/>
          </p:cNvSpPr>
          <p:nvPr>
            <p:ph type="dt" sz="half" idx="2"/>
          </p:nvPr>
        </p:nvSpPr>
        <p:spPr>
          <a:xfrm>
            <a:off x="7205042" y="6041523"/>
            <a:ext cx="91151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Trebuchet MS" pitchFamily="18"/>
                <a:ea typeface="Lucida Sans Unicode" pitchFamily="2"/>
                <a:cs typeface="Tahoma" pitchFamily="2"/>
              </a:defRPr>
            </a:lvl1pPr>
          </a:lstStyle>
          <a:p>
            <a:pPr lvl="0"/>
            <a:fld id="{0927A878-7076-4AC5-9398-619EA7ADAB68}" type="datetime1">
              <a:rPr lang="de-DE"/>
              <a:pPr lvl="0"/>
              <a:t>27.01.2017</a:t>
            </a:fld>
            <a:endParaRPr lang="de-DE"/>
          </a:p>
        </p:txBody>
      </p:sp>
      <p:sp>
        <p:nvSpPr>
          <p:cNvPr id="26" name="Footer Placeholder 4"/>
          <p:cNvSpPr txBox="1">
            <a:spLocks noGrp="1"/>
          </p:cNvSpPr>
          <p:nvPr>
            <p:ph type="ftr" sz="quarter" idx="3"/>
          </p:nvPr>
        </p:nvSpPr>
        <p:spPr>
          <a:xfrm>
            <a:off x="677158" y="6041523"/>
            <a:ext cx="6297116"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de-DE"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de-DE"/>
          </a:p>
        </p:txBody>
      </p:sp>
      <p:sp>
        <p:nvSpPr>
          <p:cNvPr id="27" name="Slide Number Placeholder 5"/>
          <p:cNvSpPr txBox="1">
            <a:spLocks noGrp="1"/>
          </p:cNvSpPr>
          <p:nvPr>
            <p:ph type="sldNum" sz="quarter" idx="4"/>
          </p:nvPr>
        </p:nvSpPr>
        <p:spPr>
          <a:xfrm>
            <a:off x="8590678" y="6041523"/>
            <a:ext cx="68291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Trebuchet MS" pitchFamily="18"/>
                <a:ea typeface="Lucida Sans Unicode" pitchFamily="2"/>
                <a:cs typeface="Tahoma" pitchFamily="2"/>
              </a:defRPr>
            </a:lvl1pPr>
          </a:lstStyle>
          <a:p>
            <a:pPr lvl="0"/>
            <a:fld id="{200819AF-AB1F-449A-B105-CF7B36B2B748}" type="slidenum">
              <a:t>‹Nr.›</a:t>
            </a:fld>
            <a:endParaRPr lang="de-DE"/>
          </a:p>
        </p:txBody>
      </p:sp>
      <p:sp>
        <p:nvSpPr>
          <p:cNvPr id="28" name="Textplatzhalter 27"/>
          <p:cNvSpPr txBox="1">
            <a:spLocks noGrp="1"/>
          </p:cNvSpPr>
          <p:nvPr>
            <p:ph type="body" idx="1"/>
          </p:nvPr>
        </p:nvSpPr>
        <p:spPr>
          <a:xfrm>
            <a:off x="609484" y="1604515"/>
            <a:ext cx="10972443" cy="4525923"/>
          </a:xfrm>
          <a:prstGeom prst="rect">
            <a:avLst/>
          </a:prstGeom>
          <a:noFill/>
          <a:ln>
            <a:noFill/>
          </a:ln>
        </p:spPr>
        <p:txBody>
          <a:bodyPr vert="horz" wrap="square" lIns="0" tIns="0" rIns="0" bIns="0" anchor="t" anchorCtr="0" compatLnSpc="1">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None/>
        <a:tabLst/>
        <a:defRPr lang="en-US" sz="5400" b="0" i="0" u="none" strike="noStrike" kern="1200" cap="none" spc="0" baseline="0">
          <a:solidFill>
            <a:srgbClr val="5FCBEF"/>
          </a:solidFill>
          <a:uFillTx/>
          <a:latin typeface="Trebuchet MS" pitchFamily="18"/>
          <a:ea typeface="Microsoft YaHei" pitchFamily="2"/>
          <a:cs typeface="Mangal" pitchFamily="2"/>
        </a:defRPr>
      </a:lvl1pPr>
    </p:titleStyle>
    <p:bodyStyle>
      <a:lvl1pPr marL="0" marR="0" lvl="0" indent="0" algn="l" defTabSz="914400" rtl="0" fontAlgn="auto" hangingPunct="1">
        <a:lnSpc>
          <a:spcPct val="100000"/>
        </a:lnSpc>
        <a:spcBef>
          <a:spcPts val="0"/>
        </a:spcBef>
        <a:spcAft>
          <a:spcPts val="1415"/>
        </a:spcAft>
        <a:buNone/>
        <a:tabLst/>
        <a:defRPr lang="de-DE" sz="1800" b="0" i="0" u="none" strike="noStrike" kern="1200" cap="none" spc="0" baseline="0">
          <a:solidFill>
            <a:srgbClr val="404040"/>
          </a:solidFill>
          <a:uFillTx/>
          <a:latin typeface="Trebuchet MS" pitchFamily="18"/>
          <a:ea typeface="Microsoft YaHei"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de-DE"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de-DE"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de-DE"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de-DE"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43"/>
          <p:cNvGrpSpPr/>
          <p:nvPr/>
        </p:nvGrpSpPr>
        <p:grpSpPr>
          <a:xfrm>
            <a:off x="0" y="-8641"/>
            <a:ext cx="12191758" cy="6866641"/>
            <a:chOff x="0" y="-8641"/>
            <a:chExt cx="12191758" cy="6866641"/>
          </a:xfrm>
        </p:grpSpPr>
        <p:sp>
          <p:nvSpPr>
            <p:cNvPr id="3" name="Straight Connector 19"/>
            <p:cNvSpPr/>
            <p:nvPr/>
          </p:nvSpPr>
          <p:spPr>
            <a:xfrm>
              <a:off x="9370798" y="0"/>
              <a:ext cx="1219315" cy="6858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9363" cap="flat">
              <a:solidFill>
                <a:srgbClr val="5FCBEF">
                  <a:alpha val="70000"/>
                </a:srgbClr>
              </a:solidFill>
              <a:prstDash val="solid"/>
              <a:miter/>
            </a:ln>
          </p:spPr>
          <p:txBody>
            <a:bodyPr vert="horz" wrap="squar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4" name="Straight Connector 20"/>
            <p:cNvSpPr/>
            <p:nvPr/>
          </p:nvSpPr>
          <p:spPr>
            <a:xfrm flipH="1">
              <a:off x="7425001" y="3681356"/>
              <a:ext cx="4763521" cy="317664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9363" cap="flat">
              <a:solidFill>
                <a:srgbClr val="5FCBEF">
                  <a:alpha val="70000"/>
                </a:srgbClr>
              </a:solidFill>
              <a:prstDash val="solid"/>
              <a:miter/>
            </a:ln>
          </p:spPr>
          <p:txBody>
            <a:bodyPr vert="horz" wrap="squar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5" name="Rectangle 23"/>
            <p:cNvSpPr/>
            <p:nvPr/>
          </p:nvSpPr>
          <p:spPr>
            <a:xfrm>
              <a:off x="9181435" y="-8641"/>
              <a:ext cx="3007077" cy="6866284"/>
            </a:xfrm>
            <a:custGeom>
              <a:avLst/>
              <a:gdLst>
                <a:gd name="f0" fmla="val w"/>
                <a:gd name="f1" fmla="val h"/>
                <a:gd name="f2" fmla="val 0"/>
                <a:gd name="f3" fmla="val 3007349"/>
                <a:gd name="f4" fmla="val 6866467"/>
                <a:gd name="f5" fmla="val 2045532"/>
                <a:gd name="f6" fmla="*/ f0 1 3007349"/>
                <a:gd name="f7" fmla="*/ f1 1 6866467"/>
                <a:gd name="f8" fmla="+- f4 0 f2"/>
                <a:gd name="f9" fmla="+- f3 0 f2"/>
                <a:gd name="f10" fmla="*/ f9 1 3007349"/>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007349" h="6866467">
                  <a:moveTo>
                    <a:pt x="f5" y="f2"/>
                  </a:moveTo>
                  <a:lnTo>
                    <a:pt x="f3" y="f2"/>
                  </a:lnTo>
                  <a:lnTo>
                    <a:pt x="f3" y="f4"/>
                  </a:lnTo>
                  <a:lnTo>
                    <a:pt x="f2" y="f4"/>
                  </a:lnTo>
                  <a:lnTo>
                    <a:pt x="f5" y="f2"/>
                  </a:lnTo>
                  <a:close/>
                </a:path>
              </a:pathLst>
            </a:custGeom>
            <a:solidFill>
              <a:srgbClr val="5FCBEF">
                <a:alpha val="36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6" name="Rectangle 25"/>
            <p:cNvSpPr/>
            <p:nvPr/>
          </p:nvSpPr>
          <p:spPr>
            <a:xfrm>
              <a:off x="9603357" y="-8641"/>
              <a:ext cx="2588035" cy="6866284"/>
            </a:xfrm>
            <a:custGeom>
              <a:avLst/>
              <a:gdLst>
                <a:gd name="f0" fmla="val w"/>
                <a:gd name="f1" fmla="val h"/>
                <a:gd name="f2" fmla="val 0"/>
                <a:gd name="f3" fmla="val 2573311"/>
                <a:gd name="f4" fmla="val 6866467"/>
                <a:gd name="f5" fmla="val 1202336"/>
                <a:gd name="f6" fmla="*/ f0 1 2573311"/>
                <a:gd name="f7" fmla="*/ f1 1 6866467"/>
                <a:gd name="f8" fmla="+- f4 0 f2"/>
                <a:gd name="f9" fmla="+- f3 0 f2"/>
                <a:gd name="f10" fmla="*/ f9 1 2573311"/>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573311" h="6866467">
                  <a:moveTo>
                    <a:pt x="f2" y="f2"/>
                  </a:moveTo>
                  <a:lnTo>
                    <a:pt x="f3" y="f2"/>
                  </a:lnTo>
                  <a:lnTo>
                    <a:pt x="f3" y="f4"/>
                  </a:lnTo>
                  <a:lnTo>
                    <a:pt x="f5" y="f4"/>
                  </a:lnTo>
                  <a:lnTo>
                    <a:pt x="f2" y="f2"/>
                  </a:lnTo>
                  <a:close/>
                </a:path>
              </a:pathLst>
            </a:custGeom>
            <a:solidFill>
              <a:srgbClr val="5FCBEF">
                <a:alpha val="20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7" name="Isosceles Triangle 23"/>
            <p:cNvSpPr/>
            <p:nvPr/>
          </p:nvSpPr>
          <p:spPr>
            <a:xfrm>
              <a:off x="8932316" y="3048115"/>
              <a:ext cx="3259442" cy="3809518"/>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 f7 0 f6"/>
                <a:gd name="f14" fmla="pin 0 f0 21600"/>
                <a:gd name="f15" fmla="*/ f10 f1 1"/>
                <a:gd name="f16" fmla="val f14"/>
                <a:gd name="f17" fmla="*/ f13 1 21600"/>
                <a:gd name="f18" fmla="*/ f14 f11 1"/>
                <a:gd name="f19" fmla="*/ f15 1 f3"/>
                <a:gd name="f20" fmla="*/ f16 1 2"/>
                <a:gd name="f21" fmla="+- 21600 0 f16"/>
                <a:gd name="f22" fmla="*/ 18000 f17 1"/>
                <a:gd name="f23" fmla="*/ 10800 f17 1"/>
                <a:gd name="f24" fmla="*/ 0 f17 1"/>
                <a:gd name="f25" fmla="*/ 21600 f17 1"/>
                <a:gd name="f26" fmla="*/ f16 f11 1"/>
                <a:gd name="f27" fmla="+- f19 0 f2"/>
                <a:gd name="f28" fmla="+- f20 10800 0"/>
                <a:gd name="f29" fmla="*/ f21 1 2"/>
                <a:gd name="f30" fmla="*/ f24 1 f17"/>
                <a:gd name="f31" fmla="*/ f23 1 f17"/>
                <a:gd name="f32" fmla="*/ f25 1 f17"/>
                <a:gd name="f33" fmla="*/ f22 1 f17"/>
                <a:gd name="f34" fmla="*/ f20 f11 1"/>
                <a:gd name="f35" fmla="+- 21600 0 f29"/>
                <a:gd name="f36" fmla="*/ f30 f12 1"/>
                <a:gd name="f37" fmla="*/ f28 f11 1"/>
                <a:gd name="f38" fmla="*/ f33 f12 1"/>
                <a:gd name="f39" fmla="*/ f31 f12 1"/>
                <a:gd name="f40" fmla="*/ f30 f11 1"/>
                <a:gd name="f41" fmla="*/ f32 f12 1"/>
                <a:gd name="f42" fmla="*/ f31 f11 1"/>
                <a:gd name="f43" fmla="*/ f32 f11 1"/>
                <a:gd name="f44" fmla="*/ f35 f11 1"/>
              </a:gdLst>
              <a:ahLst>
                <a:ahXY gdRefX="f0" minX="f6" maxX="f7">
                  <a:pos x="f18" y="f36"/>
                </a:ahXY>
              </a:ahLst>
              <a:cxnLst>
                <a:cxn ang="3cd4">
                  <a:pos x="hc" y="t"/>
                </a:cxn>
                <a:cxn ang="0">
                  <a:pos x="r" y="vc"/>
                </a:cxn>
                <a:cxn ang="cd4">
                  <a:pos x="hc" y="b"/>
                </a:cxn>
                <a:cxn ang="cd2">
                  <a:pos x="l" y="vc"/>
                </a:cxn>
                <a:cxn ang="f27">
                  <a:pos x="f26" y="f36"/>
                </a:cxn>
                <a:cxn ang="f27">
                  <a:pos x="f34" y="f39"/>
                </a:cxn>
                <a:cxn ang="f27">
                  <a:pos x="f40" y="f41"/>
                </a:cxn>
                <a:cxn ang="f27">
                  <a:pos x="f42" y="f41"/>
                </a:cxn>
                <a:cxn ang="f27">
                  <a:pos x="f43" y="f41"/>
                </a:cxn>
                <a:cxn ang="f27">
                  <a:pos x="f44" y="f39"/>
                </a:cxn>
              </a:cxnLst>
              <a:rect l="f34" t="f39" r="f37" b="f38"/>
              <a:pathLst>
                <a:path w="21600" h="21600">
                  <a:moveTo>
                    <a:pt x="f16" y="f6"/>
                  </a:moveTo>
                  <a:lnTo>
                    <a:pt x="f7" y="f7"/>
                  </a:lnTo>
                  <a:lnTo>
                    <a:pt x="f6" y="f7"/>
                  </a:lnTo>
                  <a:close/>
                </a:path>
              </a:pathLst>
            </a:custGeom>
            <a:solidFill>
              <a:srgbClr val="17B0E4">
                <a:alpha val="66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8" name="Rectangle 27"/>
            <p:cNvSpPr/>
            <p:nvPr/>
          </p:nvSpPr>
          <p:spPr>
            <a:xfrm>
              <a:off x="9334442" y="-8641"/>
              <a:ext cx="2854080" cy="6866284"/>
            </a:xfrm>
            <a:custGeom>
              <a:avLst/>
              <a:gdLst>
                <a:gd name="f0" fmla="val w"/>
                <a:gd name="f1" fmla="val h"/>
                <a:gd name="f2" fmla="val 0"/>
                <a:gd name="f3" fmla="val 2858013"/>
                <a:gd name="f4" fmla="val 6866467"/>
                <a:gd name="f5" fmla="val 2473942"/>
                <a:gd name="f6" fmla="*/ f0 1 2858013"/>
                <a:gd name="f7" fmla="*/ f1 1 6866467"/>
                <a:gd name="f8" fmla="+- f4 0 f2"/>
                <a:gd name="f9" fmla="+- f3 0 f2"/>
                <a:gd name="f10" fmla="*/ f9 1 2858013"/>
                <a:gd name="f11" fmla="*/ f8 1 6866467"/>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858013" h="6866467">
                  <a:moveTo>
                    <a:pt x="f2" y="f2"/>
                  </a:moveTo>
                  <a:lnTo>
                    <a:pt x="f3" y="f2"/>
                  </a:lnTo>
                  <a:lnTo>
                    <a:pt x="f3" y="f4"/>
                  </a:lnTo>
                  <a:lnTo>
                    <a:pt x="f5" y="f4"/>
                  </a:lnTo>
                  <a:lnTo>
                    <a:pt x="f2" y="f2"/>
                  </a:lnTo>
                  <a:close/>
                </a:path>
              </a:pathLst>
            </a:custGeom>
            <a:solidFill>
              <a:srgbClr val="17B0E4">
                <a:alpha val="50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9" name="Rectangle 28"/>
            <p:cNvSpPr/>
            <p:nvPr/>
          </p:nvSpPr>
          <p:spPr>
            <a:xfrm>
              <a:off x="10898642" y="-8641"/>
              <a:ext cx="1289880" cy="6866284"/>
            </a:xfrm>
            <a:custGeom>
              <a:avLst/>
              <a:gdLst>
                <a:gd name="f0" fmla="val w"/>
                <a:gd name="f1" fmla="val h"/>
                <a:gd name="f2" fmla="val 0"/>
                <a:gd name="f3" fmla="val 1290094"/>
                <a:gd name="f4" fmla="val 6858000"/>
                <a:gd name="f5" fmla="val 1019735"/>
                <a:gd name="f6" fmla="*/ f0 1 1290094"/>
                <a:gd name="f7" fmla="*/ f1 1 6858000"/>
                <a:gd name="f8" fmla="+- f4 0 f2"/>
                <a:gd name="f9" fmla="+- f3 0 f2"/>
                <a:gd name="f10" fmla="*/ f9 1 1290094"/>
                <a:gd name="f11" fmla="*/ f8 1 6858000"/>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290094" h="6858000">
                  <a:moveTo>
                    <a:pt x="f5" y="f2"/>
                  </a:moveTo>
                  <a:lnTo>
                    <a:pt x="f3" y="f2"/>
                  </a:lnTo>
                  <a:lnTo>
                    <a:pt x="f3" y="f4"/>
                  </a:lnTo>
                  <a:lnTo>
                    <a:pt x="f2" y="f4"/>
                  </a:lnTo>
                  <a:lnTo>
                    <a:pt x="f5" y="f2"/>
                  </a:lnTo>
                  <a:close/>
                </a:path>
              </a:pathLst>
            </a:custGeom>
            <a:solidFill>
              <a:srgbClr val="2E83C3">
                <a:alpha val="70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10" name="Rectangle 29"/>
            <p:cNvSpPr/>
            <p:nvPr/>
          </p:nvSpPr>
          <p:spPr>
            <a:xfrm>
              <a:off x="10938958" y="-8641"/>
              <a:ext cx="1249555" cy="6866284"/>
            </a:xfrm>
            <a:custGeom>
              <a:avLst/>
              <a:gdLst>
                <a:gd name="f0" fmla="val w"/>
                <a:gd name="f1" fmla="val h"/>
                <a:gd name="f2" fmla="val 0"/>
                <a:gd name="f3" fmla="val 1249825"/>
                <a:gd name="f4" fmla="val 6858000"/>
                <a:gd name="f5" fmla="val 1109382"/>
                <a:gd name="f6" fmla="*/ f0 1 1249825"/>
                <a:gd name="f7" fmla="*/ f1 1 6858000"/>
                <a:gd name="f8" fmla="+- f4 0 f2"/>
                <a:gd name="f9" fmla="+- f3 0 f2"/>
                <a:gd name="f10" fmla="*/ f9 1 1249825"/>
                <a:gd name="f11" fmla="*/ f8 1 6858000"/>
                <a:gd name="f12" fmla="*/ f2 1 f10"/>
                <a:gd name="f13" fmla="*/ f3 1 f10"/>
                <a:gd name="f14" fmla="*/ f2 1 f11"/>
                <a:gd name="f15" fmla="*/ f4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249825" h="6858000">
                  <a:moveTo>
                    <a:pt x="f2" y="f2"/>
                  </a:moveTo>
                  <a:lnTo>
                    <a:pt x="f3" y="f2"/>
                  </a:lnTo>
                  <a:lnTo>
                    <a:pt x="f3" y="f4"/>
                  </a:lnTo>
                  <a:lnTo>
                    <a:pt x="f5" y="f4"/>
                  </a:lnTo>
                  <a:lnTo>
                    <a:pt x="f2" y="f2"/>
                  </a:lnTo>
                  <a:close/>
                </a:path>
              </a:pathLst>
            </a:custGeom>
            <a:solidFill>
              <a:srgbClr val="226292">
                <a:alpha val="80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11" name="Isosceles Triangle 27"/>
            <p:cNvSpPr/>
            <p:nvPr/>
          </p:nvSpPr>
          <p:spPr>
            <a:xfrm>
              <a:off x="10371600" y="3589916"/>
              <a:ext cx="1816921" cy="3267718"/>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 f7 0 f6"/>
                <a:gd name="f14" fmla="pin 0 f0 21600"/>
                <a:gd name="f15" fmla="*/ f10 f1 1"/>
                <a:gd name="f16" fmla="val f14"/>
                <a:gd name="f17" fmla="*/ f13 1 21600"/>
                <a:gd name="f18" fmla="*/ f14 f11 1"/>
                <a:gd name="f19" fmla="*/ f15 1 f3"/>
                <a:gd name="f20" fmla="*/ f16 1 2"/>
                <a:gd name="f21" fmla="+- 21600 0 f16"/>
                <a:gd name="f22" fmla="*/ 18000 f17 1"/>
                <a:gd name="f23" fmla="*/ 10800 f17 1"/>
                <a:gd name="f24" fmla="*/ 0 f17 1"/>
                <a:gd name="f25" fmla="*/ 21600 f17 1"/>
                <a:gd name="f26" fmla="*/ f16 f11 1"/>
                <a:gd name="f27" fmla="+- f19 0 f2"/>
                <a:gd name="f28" fmla="+- f20 10800 0"/>
                <a:gd name="f29" fmla="*/ f21 1 2"/>
                <a:gd name="f30" fmla="*/ f24 1 f17"/>
                <a:gd name="f31" fmla="*/ f23 1 f17"/>
                <a:gd name="f32" fmla="*/ f25 1 f17"/>
                <a:gd name="f33" fmla="*/ f22 1 f17"/>
                <a:gd name="f34" fmla="*/ f20 f11 1"/>
                <a:gd name="f35" fmla="+- 21600 0 f29"/>
                <a:gd name="f36" fmla="*/ f30 f12 1"/>
                <a:gd name="f37" fmla="*/ f28 f11 1"/>
                <a:gd name="f38" fmla="*/ f33 f12 1"/>
                <a:gd name="f39" fmla="*/ f31 f12 1"/>
                <a:gd name="f40" fmla="*/ f30 f11 1"/>
                <a:gd name="f41" fmla="*/ f32 f12 1"/>
                <a:gd name="f42" fmla="*/ f31 f11 1"/>
                <a:gd name="f43" fmla="*/ f32 f11 1"/>
                <a:gd name="f44" fmla="*/ f35 f11 1"/>
              </a:gdLst>
              <a:ahLst>
                <a:ahXY gdRefX="f0" minX="f6" maxX="f7">
                  <a:pos x="f18" y="f36"/>
                </a:ahXY>
              </a:ahLst>
              <a:cxnLst>
                <a:cxn ang="3cd4">
                  <a:pos x="hc" y="t"/>
                </a:cxn>
                <a:cxn ang="0">
                  <a:pos x="r" y="vc"/>
                </a:cxn>
                <a:cxn ang="cd4">
                  <a:pos x="hc" y="b"/>
                </a:cxn>
                <a:cxn ang="cd2">
                  <a:pos x="l" y="vc"/>
                </a:cxn>
                <a:cxn ang="f27">
                  <a:pos x="f26" y="f36"/>
                </a:cxn>
                <a:cxn ang="f27">
                  <a:pos x="f34" y="f39"/>
                </a:cxn>
                <a:cxn ang="f27">
                  <a:pos x="f40" y="f41"/>
                </a:cxn>
                <a:cxn ang="f27">
                  <a:pos x="f42" y="f41"/>
                </a:cxn>
                <a:cxn ang="f27">
                  <a:pos x="f43" y="f41"/>
                </a:cxn>
                <a:cxn ang="f27">
                  <a:pos x="f44" y="f39"/>
                </a:cxn>
              </a:cxnLst>
              <a:rect l="f34" t="f39" r="f37" b="f38"/>
              <a:pathLst>
                <a:path w="21600" h="21600">
                  <a:moveTo>
                    <a:pt x="f16" y="f6"/>
                  </a:moveTo>
                  <a:lnTo>
                    <a:pt x="f7" y="f7"/>
                  </a:lnTo>
                  <a:lnTo>
                    <a:pt x="f6" y="f7"/>
                  </a:lnTo>
                  <a:close/>
                </a:path>
              </a:pathLst>
            </a:custGeom>
            <a:solidFill>
              <a:srgbClr val="17B0E4">
                <a:alpha val="66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sp>
          <p:nvSpPr>
            <p:cNvPr id="12" name="Isosceles Triangle 18"/>
            <p:cNvSpPr/>
            <p:nvPr/>
          </p:nvSpPr>
          <p:spPr>
            <a:xfrm>
              <a:off x="0" y="4013283"/>
              <a:ext cx="448202" cy="2844360"/>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 f7 0 f6"/>
                <a:gd name="f14" fmla="pin 0 f0 21600"/>
                <a:gd name="f15" fmla="*/ f10 f1 1"/>
                <a:gd name="f16" fmla="val f14"/>
                <a:gd name="f17" fmla="*/ f13 1 21600"/>
                <a:gd name="f18" fmla="*/ f14 f11 1"/>
                <a:gd name="f19" fmla="*/ f15 1 f3"/>
                <a:gd name="f20" fmla="*/ f16 1 2"/>
                <a:gd name="f21" fmla="+- 21600 0 f16"/>
                <a:gd name="f22" fmla="*/ 18000 f17 1"/>
                <a:gd name="f23" fmla="*/ 10800 f17 1"/>
                <a:gd name="f24" fmla="*/ 0 f17 1"/>
                <a:gd name="f25" fmla="*/ 21600 f17 1"/>
                <a:gd name="f26" fmla="*/ f16 f11 1"/>
                <a:gd name="f27" fmla="+- f19 0 f2"/>
                <a:gd name="f28" fmla="+- f20 10800 0"/>
                <a:gd name="f29" fmla="*/ f21 1 2"/>
                <a:gd name="f30" fmla="*/ f24 1 f17"/>
                <a:gd name="f31" fmla="*/ f23 1 f17"/>
                <a:gd name="f32" fmla="*/ f25 1 f17"/>
                <a:gd name="f33" fmla="*/ f22 1 f17"/>
                <a:gd name="f34" fmla="*/ f20 f11 1"/>
                <a:gd name="f35" fmla="+- 21600 0 f29"/>
                <a:gd name="f36" fmla="*/ f30 f12 1"/>
                <a:gd name="f37" fmla="*/ f28 f11 1"/>
                <a:gd name="f38" fmla="*/ f33 f12 1"/>
                <a:gd name="f39" fmla="*/ f31 f12 1"/>
                <a:gd name="f40" fmla="*/ f30 f11 1"/>
                <a:gd name="f41" fmla="*/ f32 f12 1"/>
                <a:gd name="f42" fmla="*/ f31 f11 1"/>
                <a:gd name="f43" fmla="*/ f32 f11 1"/>
                <a:gd name="f44" fmla="*/ f35 f11 1"/>
              </a:gdLst>
              <a:ahLst>
                <a:ahXY gdRefX="f0" minX="f6" maxX="f7">
                  <a:pos x="f18" y="f36"/>
                </a:ahXY>
              </a:ahLst>
              <a:cxnLst>
                <a:cxn ang="3cd4">
                  <a:pos x="hc" y="t"/>
                </a:cxn>
                <a:cxn ang="0">
                  <a:pos x="r" y="vc"/>
                </a:cxn>
                <a:cxn ang="cd4">
                  <a:pos x="hc" y="b"/>
                </a:cxn>
                <a:cxn ang="cd2">
                  <a:pos x="l" y="vc"/>
                </a:cxn>
                <a:cxn ang="f27">
                  <a:pos x="f26" y="f36"/>
                </a:cxn>
                <a:cxn ang="f27">
                  <a:pos x="f34" y="f39"/>
                </a:cxn>
                <a:cxn ang="f27">
                  <a:pos x="f40" y="f41"/>
                </a:cxn>
                <a:cxn ang="f27">
                  <a:pos x="f42" y="f41"/>
                </a:cxn>
                <a:cxn ang="f27">
                  <a:pos x="f43" y="f41"/>
                </a:cxn>
                <a:cxn ang="f27">
                  <a:pos x="f44" y="f39"/>
                </a:cxn>
              </a:cxnLst>
              <a:rect l="f34" t="f39" r="f37" b="f38"/>
              <a:pathLst>
                <a:path w="21600" h="21600">
                  <a:moveTo>
                    <a:pt x="f16" y="f6"/>
                  </a:moveTo>
                  <a:lnTo>
                    <a:pt x="f7" y="f7"/>
                  </a:lnTo>
                  <a:lnTo>
                    <a:pt x="f6" y="f7"/>
                  </a:lnTo>
                  <a:close/>
                </a:path>
              </a:pathLst>
            </a:custGeom>
            <a:solidFill>
              <a:srgbClr val="5FCBEF">
                <a:alpha val="70000"/>
              </a:srgbClr>
            </a:solidFill>
            <a:ln cap="flat">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Arial" pitchFamily="18"/>
                <a:ea typeface="Microsoft YaHei" pitchFamily="2"/>
                <a:cs typeface="Mangal" pitchFamily="2"/>
              </a:endParaRPr>
            </a:p>
          </p:txBody>
        </p:sp>
      </p:grpSp>
      <p:sp>
        <p:nvSpPr>
          <p:cNvPr id="13" name="Title 1"/>
          <p:cNvSpPr txBox="1">
            <a:spLocks noGrp="1"/>
          </p:cNvSpPr>
          <p:nvPr>
            <p:ph type="title"/>
          </p:nvPr>
        </p:nvSpPr>
        <p:spPr>
          <a:xfrm>
            <a:off x="677158" y="609484"/>
            <a:ext cx="8596438" cy="1320475"/>
          </a:xfrm>
          <a:prstGeom prst="rect">
            <a:avLst/>
          </a:prstGeom>
          <a:noFill/>
          <a:ln>
            <a:noFill/>
          </a:ln>
        </p:spPr>
        <p:txBody>
          <a:bodyPr vert="horz" wrap="square" lIns="90004" tIns="44997" rIns="90004" bIns="44997" anchor="t" anchorCtr="0" compatLnSpc="1">
            <a:noAutofit/>
          </a:bodyPr>
          <a:lstStyle/>
          <a:p>
            <a:pPr lvl="0"/>
            <a:r>
              <a:rPr lang="en-US"/>
              <a:t>Klicken Sie, um das Format des Titeltextes zu bearbeitenTitelmasterformat durch Klicken bearbeiten</a:t>
            </a:r>
          </a:p>
        </p:txBody>
      </p:sp>
      <p:sp>
        <p:nvSpPr>
          <p:cNvPr id="14" name="Content Placeholder 2"/>
          <p:cNvSpPr txBox="1">
            <a:spLocks noGrp="1"/>
          </p:cNvSpPr>
          <p:nvPr>
            <p:ph type="body" idx="1"/>
          </p:nvPr>
        </p:nvSpPr>
        <p:spPr>
          <a:xfrm>
            <a:off x="677158" y="2160718"/>
            <a:ext cx="8596438" cy="3880439"/>
          </a:xfrm>
          <a:prstGeom prst="rect">
            <a:avLst/>
          </a:prstGeom>
          <a:noFill/>
          <a:ln>
            <a:noFill/>
          </a:ln>
        </p:spPr>
        <p:txBody>
          <a:bodyPr vert="horz" wrap="square" lIns="90004" tIns="44997" rIns="90004" bIns="44997" anchor="t" anchorCtr="0" compatLnSpc="1">
            <a:noAutofit/>
          </a:bodyPr>
          <a:lstStyle/>
          <a:p>
            <a:pPr lvl="0"/>
            <a:r>
              <a:rPr lang="en-US"/>
              <a:t>Klicken Sie, um die Formate des Gliederungstextes zu bearbeiten</a:t>
            </a:r>
          </a:p>
          <a:p>
            <a:pPr lvl="1"/>
            <a:r>
              <a:rPr lang="en-US"/>
              <a:t>Zweite Gliederungsebene</a:t>
            </a:r>
          </a:p>
          <a:p>
            <a:pPr lvl="2"/>
            <a:r>
              <a:rPr lang="en-US"/>
              <a:t>Dritte Gliederungsebene</a:t>
            </a:r>
          </a:p>
          <a:p>
            <a:pPr lvl="3"/>
            <a:r>
              <a:rPr lang="en-US"/>
              <a:t>Vierte Gliederungsebene</a:t>
            </a:r>
          </a:p>
          <a:p>
            <a:pPr lvl="4"/>
            <a:r>
              <a:rPr lang="en-US"/>
              <a:t>Fünfte Gliederungsebene</a:t>
            </a:r>
          </a:p>
          <a:p>
            <a:pPr lvl="5"/>
            <a:r>
              <a:rPr lang="en-US"/>
              <a:t>Sechste Gliederungsebene</a:t>
            </a:r>
          </a:p>
          <a:p>
            <a:pPr lvl="6"/>
            <a:r>
              <a:rPr lang="en-US"/>
              <a:t>Siebente Gliederungsebene</a:t>
            </a:r>
          </a:p>
          <a:p>
            <a:pPr lvl="7"/>
            <a:r>
              <a:rPr lang="en-US"/>
              <a:t>Achte Gliederungsebene</a:t>
            </a:r>
          </a:p>
          <a:p>
            <a:pPr lvl="0"/>
            <a:r>
              <a:rPr lang="en-US"/>
              <a:t>Neunte GliederungsebeneFormatvorlagen des Textmasters bearbeiten</a:t>
            </a:r>
          </a:p>
          <a:p>
            <a:pPr lvl="1"/>
            <a:r>
              <a:rPr lang="en-US"/>
              <a:t>Zweite Ebene</a:t>
            </a:r>
          </a:p>
          <a:p>
            <a:pPr lvl="2"/>
            <a:r>
              <a:rPr lang="en-US"/>
              <a:t>Dritte Ebene</a:t>
            </a:r>
          </a:p>
          <a:p>
            <a:pPr lvl="3"/>
            <a:r>
              <a:rPr lang="en-US"/>
              <a:t>Vierte Ebene</a:t>
            </a:r>
          </a:p>
          <a:p>
            <a:pPr lvl="4"/>
            <a:r>
              <a:rPr lang="en-US"/>
              <a:t>Fünfte Ebene</a:t>
            </a:r>
          </a:p>
        </p:txBody>
      </p:sp>
      <p:sp>
        <p:nvSpPr>
          <p:cNvPr id="15" name="Date Placeholder 3"/>
          <p:cNvSpPr txBox="1">
            <a:spLocks noGrp="1"/>
          </p:cNvSpPr>
          <p:nvPr>
            <p:ph type="dt" sz="half" idx="2"/>
          </p:nvPr>
        </p:nvSpPr>
        <p:spPr>
          <a:xfrm>
            <a:off x="7205042" y="6041523"/>
            <a:ext cx="91151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Trebuchet MS" pitchFamily="18"/>
                <a:ea typeface="Lucida Sans Unicode" pitchFamily="2"/>
                <a:cs typeface="Tahoma" pitchFamily="2"/>
              </a:defRPr>
            </a:lvl1pPr>
          </a:lstStyle>
          <a:p>
            <a:pPr lvl="0"/>
            <a:fld id="{FE35D277-A751-4A10-9A6D-A77F0EBC3DD5}" type="datetime1">
              <a:rPr lang="de-DE"/>
              <a:pPr lvl="0"/>
              <a:t>27.01.2017</a:t>
            </a:fld>
            <a:endParaRPr lang="de-DE"/>
          </a:p>
        </p:txBody>
      </p:sp>
      <p:sp>
        <p:nvSpPr>
          <p:cNvPr id="16" name="Footer Placeholder 4"/>
          <p:cNvSpPr txBox="1">
            <a:spLocks noGrp="1"/>
          </p:cNvSpPr>
          <p:nvPr>
            <p:ph type="ftr" sz="quarter" idx="3"/>
          </p:nvPr>
        </p:nvSpPr>
        <p:spPr>
          <a:xfrm>
            <a:off x="677158" y="6041523"/>
            <a:ext cx="6297116"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de-DE"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de-DE"/>
          </a:p>
        </p:txBody>
      </p:sp>
      <p:sp>
        <p:nvSpPr>
          <p:cNvPr id="17" name="Slide Number Placeholder 5"/>
          <p:cNvSpPr txBox="1">
            <a:spLocks noGrp="1"/>
          </p:cNvSpPr>
          <p:nvPr>
            <p:ph type="sldNum" sz="quarter" idx="4"/>
          </p:nvPr>
        </p:nvSpPr>
        <p:spPr>
          <a:xfrm>
            <a:off x="8590678" y="6041523"/>
            <a:ext cx="68291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Trebuchet MS" pitchFamily="18"/>
                <a:ea typeface="Lucida Sans Unicode" pitchFamily="2"/>
                <a:cs typeface="Tahoma" pitchFamily="2"/>
              </a:defRPr>
            </a:lvl1pPr>
          </a:lstStyle>
          <a:p>
            <a:pPr lvl="0"/>
            <a:fld id="{D01A7EFE-4843-4C69-B280-CF0644C1F7B4}" type="slidenum">
              <a:t>‹Nr.›</a:t>
            </a:fld>
            <a:endParaRPr lang="de-D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None/>
        <a:tabLst/>
        <a:defRPr lang="en-US" sz="3600" b="0" i="0" u="none" strike="noStrike" kern="1200" cap="none" spc="0" baseline="0">
          <a:solidFill>
            <a:srgbClr val="5FCBEF"/>
          </a:solidFill>
          <a:uFillTx/>
          <a:latin typeface="Trebuchet MS" pitchFamily="18"/>
          <a:ea typeface="Microsoft YaHei" pitchFamily="2"/>
          <a:cs typeface="Mangal" pitchFamily="2"/>
        </a:defRPr>
      </a:lvl1pPr>
    </p:titleStyle>
    <p:bodyStyle>
      <a:lvl1pPr marL="0" marR="0" lvl="0" indent="0" algn="l" defTabSz="914400" rtl="0" fontAlgn="auto" hangingPunct="1">
        <a:lnSpc>
          <a:spcPct val="100000"/>
        </a:lnSpc>
        <a:spcBef>
          <a:spcPts val="0"/>
        </a:spcBef>
        <a:spcAft>
          <a:spcPts val="1415"/>
        </a:spcAft>
        <a:buSzPct val="45000"/>
        <a:buFont typeface="StarSymbol"/>
        <a:buChar char="●"/>
        <a:tabLst/>
        <a:defRPr lang="en-US" sz="1800" b="0" i="0" u="none" strike="noStrike" kern="1200" cap="none" spc="0" baseline="0">
          <a:solidFill>
            <a:srgbClr val="404040"/>
          </a:solidFill>
          <a:uFillTx/>
          <a:latin typeface="Trebuchet MS" pitchFamily="18"/>
          <a:ea typeface="Microsoft YaHei" pitchFamily="2"/>
          <a:cs typeface="Mangal" pitchFamily="2"/>
        </a:defRPr>
      </a:lvl1pPr>
      <a:lvl2pPr marL="0" marR="0" lvl="1" indent="0" algn="l" defTabSz="914400" rtl="0" fontAlgn="auto" hangingPunct="1">
        <a:lnSpc>
          <a:spcPct val="100000"/>
        </a:lnSpc>
        <a:spcBef>
          <a:spcPts val="0"/>
        </a:spcBef>
        <a:spcAft>
          <a:spcPts val="1415"/>
        </a:spcAft>
        <a:buSzPct val="75000"/>
        <a:buFont typeface="StarSymbol"/>
        <a:buChar char="–"/>
        <a:tabLst/>
        <a:defRPr lang="en-US" sz="1800" b="0" i="0" u="none" strike="noStrike" kern="1200" cap="none" spc="0" baseline="0">
          <a:solidFill>
            <a:srgbClr val="404040"/>
          </a:solidFill>
          <a:uFillTx/>
          <a:latin typeface="Trebuchet MS" pitchFamily="18"/>
          <a:ea typeface="Microsoft YaHei" pitchFamily="2"/>
          <a:cs typeface="Mangal" pitchFamily="2"/>
        </a:defRPr>
      </a:lvl2pPr>
      <a:lvl3pPr marL="0" marR="0" lvl="2" indent="0" algn="l" defTabSz="914400" rtl="0" fontAlgn="auto" hangingPunct="1">
        <a:lnSpc>
          <a:spcPct val="100000"/>
        </a:lnSpc>
        <a:spcBef>
          <a:spcPts val="0"/>
        </a:spcBef>
        <a:spcAft>
          <a:spcPts val="1415"/>
        </a:spcAft>
        <a:buSzPct val="45000"/>
        <a:buFont typeface="StarSymbol"/>
        <a:buChar char="●"/>
        <a:tabLst/>
        <a:defRPr lang="en-US" sz="1800" b="0" i="0" u="none" strike="noStrike" kern="1200" cap="none" spc="0" baseline="0">
          <a:solidFill>
            <a:srgbClr val="404040"/>
          </a:solidFill>
          <a:uFillTx/>
          <a:latin typeface="Trebuchet MS" pitchFamily="18"/>
          <a:ea typeface="Microsoft YaHei" pitchFamily="2"/>
          <a:cs typeface="Mangal" pitchFamily="2"/>
        </a:defRPr>
      </a:lvl3pPr>
      <a:lvl4pPr marL="0" marR="0" lvl="3" indent="0" algn="l" defTabSz="914400" rtl="0" fontAlgn="auto" hangingPunct="1">
        <a:lnSpc>
          <a:spcPct val="100000"/>
        </a:lnSpc>
        <a:spcBef>
          <a:spcPts val="0"/>
        </a:spcBef>
        <a:spcAft>
          <a:spcPts val="1415"/>
        </a:spcAft>
        <a:buSzPct val="75000"/>
        <a:buFont typeface="StarSymbol"/>
        <a:buChar char="–"/>
        <a:tabLst/>
        <a:defRPr lang="en-US" sz="1800" b="0" i="0" u="none" strike="noStrike" kern="1200" cap="none" spc="0" baseline="0">
          <a:solidFill>
            <a:srgbClr val="404040"/>
          </a:solidFill>
          <a:uFillTx/>
          <a:latin typeface="Trebuchet MS" pitchFamily="18"/>
          <a:ea typeface="Microsoft YaHei" pitchFamily="2"/>
          <a:cs typeface="Mangal" pitchFamily="2"/>
        </a:defRPr>
      </a:lvl4pPr>
      <a:lvl5pPr marL="0" marR="0" lvl="4" indent="0" algn="l" defTabSz="914400" rtl="0" fontAlgn="auto" hangingPunct="1">
        <a:lnSpc>
          <a:spcPct val="100000"/>
        </a:lnSpc>
        <a:spcBef>
          <a:spcPts val="0"/>
        </a:spcBef>
        <a:spcAft>
          <a:spcPts val="1415"/>
        </a:spcAft>
        <a:buSzPct val="45000"/>
        <a:buFont typeface="StarSymbol"/>
        <a:buChar char="●"/>
        <a:tabLst/>
        <a:defRPr lang="en-US" sz="1800" b="0" i="0" u="none" strike="noStrike" kern="1200" cap="none" spc="0" baseline="0">
          <a:solidFill>
            <a:srgbClr val="404040"/>
          </a:solidFill>
          <a:uFillTx/>
          <a:latin typeface="Trebuchet MS" pitchFamily="18"/>
          <a:ea typeface="Microsoft YaHei" pitchFamily="2"/>
          <a:cs typeface="Mangal" pitchFamily="2"/>
        </a:defRPr>
      </a:lvl5pPr>
      <a:lvl6pPr marL="0" marR="0" lvl="5" indent="0" algn="l" defTabSz="914400" rtl="0" fontAlgn="auto" hangingPunct="1">
        <a:lnSpc>
          <a:spcPct val="100000"/>
        </a:lnSpc>
        <a:spcBef>
          <a:spcPts val="0"/>
        </a:spcBef>
        <a:spcAft>
          <a:spcPts val="1415"/>
        </a:spcAft>
        <a:buSzPct val="45000"/>
        <a:buFont typeface="StarSymbol"/>
        <a:buChar char="●"/>
        <a:tabLst/>
        <a:defRPr lang="en-US" sz="1800" b="0" i="0" u="none" strike="noStrike" kern="1200" cap="none" spc="0" baseline="0">
          <a:solidFill>
            <a:srgbClr val="404040"/>
          </a:solidFill>
          <a:uFillTx/>
          <a:latin typeface="Trebuchet MS" pitchFamily="18"/>
          <a:ea typeface="Microsoft YaHei" pitchFamily="2"/>
          <a:cs typeface="Mangal" pitchFamily="2"/>
        </a:defRPr>
      </a:lvl6pPr>
      <a:lvl7pPr marL="0" marR="0" lvl="6" indent="0" algn="l" defTabSz="914400" rtl="0" fontAlgn="auto" hangingPunct="1">
        <a:lnSpc>
          <a:spcPct val="100000"/>
        </a:lnSpc>
        <a:spcBef>
          <a:spcPts val="0"/>
        </a:spcBef>
        <a:spcAft>
          <a:spcPts val="1415"/>
        </a:spcAft>
        <a:buSzPct val="45000"/>
        <a:buFont typeface="StarSymbol"/>
        <a:buChar char="●"/>
        <a:tabLst/>
        <a:defRPr lang="en-US" sz="1800" b="0" i="0" u="none" strike="noStrike" kern="1200" cap="none" spc="0" baseline="0">
          <a:solidFill>
            <a:srgbClr val="404040"/>
          </a:solidFill>
          <a:uFillTx/>
          <a:latin typeface="Trebuchet MS" pitchFamily="18"/>
          <a:ea typeface="Microsoft YaHei" pitchFamily="2"/>
          <a:cs typeface="Mangal" pitchFamily="2"/>
        </a:defRPr>
      </a:lvl7pPr>
      <a:lvl8pPr marL="0" marR="0" lvl="7" indent="0" algn="l" defTabSz="914400" rtl="0" fontAlgn="auto" hangingPunct="1">
        <a:lnSpc>
          <a:spcPct val="100000"/>
        </a:lnSpc>
        <a:spcBef>
          <a:spcPts val="0"/>
        </a:spcBef>
        <a:spcAft>
          <a:spcPts val="1415"/>
        </a:spcAft>
        <a:buSzPct val="45000"/>
        <a:buFont typeface="StarSymbol"/>
        <a:buChar char="●"/>
        <a:tabLst/>
        <a:defRPr lang="en-US" sz="1800" b="0" i="0" u="none" strike="noStrike" kern="1200" cap="none" spc="0" baseline="0">
          <a:solidFill>
            <a:srgbClr val="404040"/>
          </a:solidFill>
          <a:uFillTx/>
          <a:latin typeface="Trebuchet MS" pitchFamily="18"/>
          <a:ea typeface="Microsoft YaHei" pitchFamily="2"/>
          <a:cs typeface="Mangal" pitchFamily="2"/>
        </a:defRPr>
      </a:lvl8pPr>
      <a:lvl9pPr marL="0" marR="0" lvl="0" indent="0" algn="l" defTabSz="914400" rtl="0" fontAlgn="auto" hangingPunct="1">
        <a:lnSpc>
          <a:spcPct val="100000"/>
        </a:lnSpc>
        <a:spcBef>
          <a:spcPts val="0"/>
        </a:spcBef>
        <a:spcAft>
          <a:spcPts val="1415"/>
        </a:spcAft>
        <a:buSzPct val="45000"/>
        <a:buFont typeface="StarSymbol"/>
        <a:buChar char="●"/>
        <a:tabLst/>
        <a:defRPr lang="en-US" sz="1800" b="0" i="0" u="none" strike="noStrike" kern="1200" cap="none" spc="0" baseline="0">
          <a:solidFill>
            <a:srgbClr val="404040"/>
          </a:solidFill>
          <a:uFillTx/>
          <a:latin typeface="Trebuchet MS" pitchFamily="18"/>
          <a:ea typeface="Microsoft YaHei" pitchFamily="2"/>
          <a:cs typeface="Mangal" pitchFamily="2"/>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9.gif"/><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847795" y="573484"/>
            <a:ext cx="8811002" cy="1739517"/>
          </a:xfrm>
        </p:spPr>
        <p:txBody>
          <a:bodyPr anchor="t"/>
          <a:lstStyle/>
          <a:p>
            <a:pPr lvl="0"/>
            <a:r>
              <a:rPr lang="en-US" sz="4800" b="1">
                <a:solidFill>
                  <a:srgbClr val="5B9BD5"/>
                </a:solidFill>
                <a:latin typeface="Calibri" pitchFamily="34"/>
              </a:rPr>
              <a:t>Hygiene – die wichtigste Voraussetzung für Gesundheit</a:t>
            </a:r>
          </a:p>
        </p:txBody>
      </p:sp>
      <p:sp>
        <p:nvSpPr>
          <p:cNvPr id="3" name="Untertitel 2"/>
          <p:cNvSpPr txBox="1">
            <a:spLocks noGrp="1"/>
          </p:cNvSpPr>
          <p:nvPr>
            <p:ph type="subTitle" idx="4294967295"/>
          </p:nvPr>
        </p:nvSpPr>
        <p:spPr>
          <a:xfrm>
            <a:off x="3603924" y="2615449"/>
            <a:ext cx="5660638" cy="1822316"/>
          </a:xfrm>
        </p:spPr>
        <p:txBody>
          <a:bodyPr lIns="90004" tIns="44997" rIns="90004" bIns="44997"/>
          <a:lstStyle/>
          <a:p>
            <a:pPr lvl="0">
              <a:spcAft>
                <a:spcPts val="0"/>
              </a:spcAft>
            </a:pPr>
            <a:r>
              <a:rPr lang="de-DE" sz="2800" b="1">
                <a:solidFill>
                  <a:srgbClr val="5B9BD5"/>
                </a:solidFill>
                <a:latin typeface="Calibri"/>
              </a:rPr>
              <a:t>Die Bedingungen für Sauberkeit </a:t>
            </a:r>
          </a:p>
          <a:p>
            <a:pPr lvl="0">
              <a:spcAft>
                <a:spcPts val="0"/>
              </a:spcAft>
            </a:pPr>
            <a:r>
              <a:rPr lang="de-DE" sz="2800" b="1">
                <a:solidFill>
                  <a:srgbClr val="5B9BD5"/>
                </a:solidFill>
                <a:latin typeface="Calibri"/>
              </a:rPr>
              <a:t>und Hygiene im globalen Süden </a:t>
            </a:r>
          </a:p>
          <a:p>
            <a:pPr lvl="0">
              <a:spcAft>
                <a:spcPts val="0"/>
              </a:spcAft>
            </a:pPr>
            <a:r>
              <a:rPr lang="de-DE" sz="2800" b="1">
                <a:solidFill>
                  <a:srgbClr val="5B9BD5"/>
                </a:solidFill>
                <a:latin typeface="Calibri"/>
              </a:rPr>
              <a:t>im Gegensatz zu Europa</a:t>
            </a:r>
          </a:p>
        </p:txBody>
      </p:sp>
      <p:pic>
        <p:nvPicPr>
          <p:cNvPr id="4" name="Grafik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l="83015" t="45177" r="90037"/>
          <a:stretch>
            <a:fillRect/>
          </a:stretch>
        </p:blipFill>
        <p:spPr>
          <a:xfrm>
            <a:off x="972327" y="2892603"/>
            <a:ext cx="2631597" cy="3291483"/>
          </a:xfrm>
          <a:prstGeom prst="rect">
            <a:avLst/>
          </a:prstGeom>
          <a:noFill/>
          <a:ln cap="flat">
            <a:noFill/>
          </a:ln>
        </p:spPr>
      </p:pic>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l="17800" t="11730" r="14613" b="11534"/>
          <a:stretch>
            <a:fillRect/>
          </a:stretch>
        </p:blipFill>
        <p:spPr>
          <a:xfrm>
            <a:off x="6375955" y="4779724"/>
            <a:ext cx="1235162" cy="1404362"/>
          </a:xfrm>
          <a:prstGeom prst="rect">
            <a:avLst/>
          </a:prstGeom>
          <a:noFill/>
          <a:ln cap="flat">
            <a:noFill/>
          </a:ln>
        </p:spPr>
      </p:pic>
      <p:pic>
        <p:nvPicPr>
          <p:cNvPr id="6" name="Grafik 6">
            <a:extLst>
              <a:ext uri="{FF2B5EF4-FFF2-40B4-BE49-F238E27FC236}">
                <a16:creationId xmlns:a16="http://schemas.microsoft.com/office/drawing/2014/main" id="{00000000-0000-0000-0000-000000000000}"/>
              </a:ext>
            </a:extLst>
          </p:cNvPr>
          <p:cNvPicPr>
            <a:picLocks noChangeAspect="1"/>
          </p:cNvPicPr>
          <p:nvPr/>
        </p:nvPicPr>
        <p:blipFill>
          <a:blip r:embed="rId5"/>
          <a:srcRect l="24789" r="23004"/>
          <a:stretch>
            <a:fillRect/>
          </a:stretch>
        </p:blipFill>
        <p:spPr>
          <a:xfrm>
            <a:off x="972327" y="2615449"/>
            <a:ext cx="2466904" cy="3543958"/>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ituation im globalen Süden">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428131" y="415795"/>
            <a:ext cx="8596438" cy="1002603"/>
          </a:xfrm>
        </p:spPr>
        <p:txBody>
          <a:bodyPr anchorCtr="1"/>
          <a:lstStyle/>
          <a:p>
            <a:pPr lvl="0" algn="ctr"/>
            <a:r>
              <a:rPr lang="en-US" sz="4400" b="1">
                <a:solidFill>
                  <a:srgbClr val="5B9BD5"/>
                </a:solidFill>
                <a:latin typeface="Calibri" pitchFamily="34"/>
              </a:rPr>
              <a:t>Situation im globalen Süden</a:t>
            </a:r>
          </a:p>
        </p:txBody>
      </p:sp>
      <p:sp>
        <p:nvSpPr>
          <p:cNvPr id="3" name="Inhaltsplatzhalter 2"/>
          <p:cNvSpPr txBox="1">
            <a:spLocks noGrp="1"/>
          </p:cNvSpPr>
          <p:nvPr>
            <p:ph type="body" idx="4294967295"/>
          </p:nvPr>
        </p:nvSpPr>
        <p:spPr>
          <a:xfrm>
            <a:off x="677158" y="1313279"/>
            <a:ext cx="6479639" cy="4828681"/>
          </a:xfrm>
        </p:spPr>
        <p:txBody>
          <a:bodyPr/>
          <a:lstStyle/>
          <a:p>
            <a:pPr lvl="0">
              <a:spcBef>
                <a:spcPts val="1000"/>
              </a:spcBef>
              <a:spcAft>
                <a:spcPts val="0"/>
              </a:spcAft>
              <a:buNone/>
            </a:pPr>
            <a:r>
              <a:rPr lang="en-US" sz="3000" b="1">
                <a:latin typeface="Calibri" pitchFamily="34"/>
              </a:rPr>
              <a:t>Gesetze und Vorschriften</a:t>
            </a:r>
          </a:p>
          <a:p>
            <a:pPr lvl="0">
              <a:spcBef>
                <a:spcPts val="1000"/>
              </a:spcBef>
              <a:spcAft>
                <a:spcPts val="0"/>
              </a:spcAft>
              <a:buClr>
                <a:srgbClr val="174161"/>
              </a:buClr>
              <a:buSzPct val="80000"/>
              <a:buFont typeface="Wingdings 3"/>
              <a:buChar char=""/>
            </a:pPr>
            <a:r>
              <a:rPr lang="en-US" sz="2400" b="1">
                <a:latin typeface="Calibri" pitchFamily="34"/>
              </a:rPr>
              <a:t>Priorität der wenigen Gesundheitsämter:    Aufklärung der Touristen über die Qualität der Nahrung</a:t>
            </a:r>
          </a:p>
          <a:p>
            <a:pPr lvl="0">
              <a:spcBef>
                <a:spcPts val="1000"/>
              </a:spcBef>
              <a:spcAft>
                <a:spcPts val="0"/>
              </a:spcAft>
              <a:buClr>
                <a:srgbClr val="174161"/>
              </a:buClr>
              <a:buSzPct val="80000"/>
              <a:buFont typeface="Wingdings 3"/>
              <a:buChar char=""/>
            </a:pPr>
            <a:r>
              <a:rPr lang="en-US" sz="2400" b="1">
                <a:latin typeface="Calibri" pitchFamily="34"/>
              </a:rPr>
              <a:t>häufiges Scheitern der Versuche, die hygienischen Standards zu verbessern, wegen fehlender finanzieller Mittel und Nachlässigkeit (z.B. zu geringe Ordnungsmaßnahmen und zu wenig Kontrolle)</a:t>
            </a:r>
          </a:p>
        </p:txBody>
      </p:sp>
      <p:pic>
        <p:nvPicPr>
          <p:cNvPr id="4" name="Grafik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6904369" y="3887635"/>
            <a:ext cx="3006071" cy="2254316"/>
          </a:xfrm>
          <a:prstGeom prst="rect">
            <a:avLst/>
          </a:prstGeom>
          <a:noFill/>
          <a:ln cap="flat">
            <a:noFill/>
          </a:ln>
        </p:spPr>
      </p:pic>
      <p:pic>
        <p:nvPicPr>
          <p:cNvPr id="5" name="Grafik 4">
            <a:extLst>
              <a:ext uri="{FF2B5EF4-FFF2-40B4-BE49-F238E27FC236}">
                <a16:creationId xmlns:a16="http://schemas.microsoft.com/office/drawing/2014/main" id="{00000000-0000-0000-0000-000000000000}"/>
              </a:ext>
            </a:extLst>
          </p:cNvPr>
          <p:cNvPicPr>
            <a:picLocks noChangeAspect="1"/>
          </p:cNvPicPr>
          <p:nvPr/>
        </p:nvPicPr>
        <p:blipFill>
          <a:blip r:embed="rId4">
            <a:alphaModFix/>
            <a:extLst>
              <a:ext uri="{BEBA8EAE-BF5A-486C-A8C5-ECC9F3942E4B}">
                <a14:imgProps xmlns:a14="http://schemas.microsoft.com/office/drawing/2010/main">
                  <a14:imgLayer r:embed="rId5">
                    <a14:imgEffect>
                      <a14:brightnessContrast bright="20000" contrast="40000"/>
                    </a14:imgEffect>
                  </a14:imgLayer>
                </a14:imgProps>
              </a:ext>
            </a:extLst>
          </a:blip>
          <a:srcRect/>
          <a:stretch>
            <a:fillRect/>
          </a:stretch>
        </p:blipFill>
        <p:spPr>
          <a:xfrm>
            <a:off x="6891567" y="1345923"/>
            <a:ext cx="3387367" cy="1906331"/>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Titel 5"/>
          <p:cNvSpPr txBox="1">
            <a:spLocks noGrp="1"/>
          </p:cNvSpPr>
          <p:nvPr>
            <p:ph type="title" idx="4294967295"/>
          </p:nvPr>
        </p:nvSpPr>
        <p:spPr>
          <a:xfrm>
            <a:off x="677158" y="0"/>
            <a:ext cx="8228164" cy="2033515"/>
          </a:xfrm>
        </p:spPr>
        <p:txBody>
          <a:bodyPr anchorCtr="1"/>
          <a:lstStyle/>
          <a:p>
            <a:pPr lvl="0" algn="ctr"/>
            <a:r>
              <a:rPr lang="en-US" sz="4400" b="1">
                <a:solidFill>
                  <a:srgbClr val="5B9BD5"/>
                </a:solidFill>
                <a:latin typeface="Calibri" pitchFamily="34"/>
              </a:rPr>
              <a:t>Verkaufs- und Lagerbedingung von Nahrungsmitteln in Ländern des globalen Südens</a:t>
            </a:r>
          </a:p>
        </p:txBody>
      </p:sp>
      <p:sp>
        <p:nvSpPr>
          <p:cNvPr id="3" name="Inhaltsplatzhalter 6"/>
          <p:cNvSpPr txBox="1">
            <a:spLocks noGrp="1"/>
          </p:cNvSpPr>
          <p:nvPr>
            <p:ph type="body" idx="4294967295"/>
          </p:nvPr>
        </p:nvSpPr>
        <p:spPr/>
        <p:txBody>
          <a:bodyPr/>
          <a:lstStyle/>
          <a:p>
            <a:pPr lvl="0">
              <a:spcBef>
                <a:spcPts val="1000"/>
              </a:spcBef>
              <a:spcAft>
                <a:spcPts val="0"/>
              </a:spcAft>
              <a:buClr>
                <a:srgbClr val="2E83C3"/>
              </a:buClr>
              <a:buSzPct val="80000"/>
              <a:buFont typeface="Wingdings 3"/>
              <a:buChar char=""/>
            </a:pPr>
            <a:r>
              <a:rPr lang="en-US" sz="2400" b="1">
                <a:latin typeface="Calibri" pitchFamily="34"/>
              </a:rPr>
              <a:t>oft keine ideale Lagerung von Nahrung möglich, weder Kühlung noch Schutz vor Feuchtigkeit</a:t>
            </a:r>
          </a:p>
          <a:p>
            <a:pPr lvl="0">
              <a:spcBef>
                <a:spcPts val="1000"/>
              </a:spcBef>
              <a:spcAft>
                <a:spcPts val="0"/>
              </a:spcAft>
              <a:buClr>
                <a:srgbClr val="2E83C3"/>
              </a:buClr>
              <a:buSzPct val="80000"/>
              <a:buFont typeface="Wingdings 3"/>
              <a:buChar char=""/>
            </a:pPr>
            <a:r>
              <a:rPr lang="en-US" sz="2400" b="1">
                <a:latin typeface="Calibri" pitchFamily="34"/>
              </a:rPr>
              <a:t>wenig Schutz vor Schädlingen und Ungeziefer</a:t>
            </a:r>
          </a:p>
          <a:p>
            <a:pPr lvl="0">
              <a:spcBef>
                <a:spcPts val="1000"/>
              </a:spcBef>
              <a:spcAft>
                <a:spcPts val="0"/>
              </a:spcAft>
              <a:buClr>
                <a:srgbClr val="2E83C3"/>
              </a:buClr>
              <a:buSzPct val="80000"/>
              <a:buFont typeface="Wingdings 3"/>
              <a:buChar char=""/>
            </a:pPr>
            <a:r>
              <a:rPr lang="en-US" sz="2400" b="1">
                <a:latin typeface="Calibri" pitchFamily="34"/>
              </a:rPr>
              <a:t>durch Schadstoffe verunreinigte oder bakteriell verseuchte Verkaufsflächen</a:t>
            </a:r>
          </a:p>
        </p:txBody>
      </p:sp>
      <p:pic>
        <p:nvPicPr>
          <p:cNvPr id="4" name="Grafik 7">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5802124" y="4613760"/>
            <a:ext cx="3314882" cy="2170803"/>
          </a:xfrm>
          <a:prstGeom prst="rect">
            <a:avLst/>
          </a:prstGeom>
          <a:noFill/>
          <a:ln cap="flat">
            <a:noFill/>
          </a:ln>
        </p:spPr>
      </p:pic>
      <p:pic>
        <p:nvPicPr>
          <p:cNvPr id="5" name="Grafik2">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1479599" y="4787999"/>
            <a:ext cx="3923278" cy="1807201"/>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Nahrungsversorgung">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458791" y="1083920"/>
            <a:ext cx="8596438" cy="823536"/>
          </a:xfrm>
        </p:spPr>
        <p:txBody>
          <a:bodyPr anchorCtr="1"/>
          <a:lstStyle/>
          <a:p>
            <a:pPr lvl="0" algn="ctr"/>
            <a:r>
              <a:rPr lang="en-US" sz="4400" b="1">
                <a:solidFill>
                  <a:srgbClr val="5B9BD5"/>
                </a:solidFill>
                <a:latin typeface="Calibri" pitchFamily="34"/>
              </a:rPr>
              <a:t>Nahrungsversorgung</a:t>
            </a:r>
          </a:p>
        </p:txBody>
      </p:sp>
      <p:sp>
        <p:nvSpPr>
          <p:cNvPr id="3" name="Inhaltsplatzhalter 2"/>
          <p:cNvSpPr txBox="1">
            <a:spLocks noGrp="1"/>
          </p:cNvSpPr>
          <p:nvPr>
            <p:ph type="body" idx="4294967295"/>
          </p:nvPr>
        </p:nvSpPr>
        <p:spPr>
          <a:xfrm>
            <a:off x="677158" y="2576230"/>
            <a:ext cx="5446797" cy="3052724"/>
          </a:xfrm>
        </p:spPr>
        <p:txBody>
          <a:bodyPr/>
          <a:lstStyle/>
          <a:p>
            <a:pPr lvl="0">
              <a:spcBef>
                <a:spcPts val="1000"/>
              </a:spcBef>
              <a:spcAft>
                <a:spcPts val="0"/>
              </a:spcAft>
              <a:buClr>
                <a:srgbClr val="174161"/>
              </a:buClr>
              <a:buSzPct val="80000"/>
              <a:buFont typeface="Wingdings 3"/>
              <a:buChar char=""/>
            </a:pPr>
            <a:r>
              <a:rPr lang="en-US" sz="2400" b="1">
                <a:latin typeface="Calibri" pitchFamily="34"/>
              </a:rPr>
              <a:t>Aufnahme von Nahrung mit minderer Qualität aufgrund von Nahrungsknappheit</a:t>
            </a:r>
          </a:p>
          <a:p>
            <a:pPr lvl="0">
              <a:spcBef>
                <a:spcPts val="1000"/>
              </a:spcBef>
              <a:spcAft>
                <a:spcPts val="0"/>
              </a:spcAft>
              <a:buClr>
                <a:srgbClr val="174161"/>
              </a:buClr>
              <a:buSzPct val="80000"/>
              <a:buFont typeface="Wingdings 3"/>
              <a:buChar char=""/>
            </a:pPr>
            <a:r>
              <a:rPr lang="en-US" sz="2400" b="1">
                <a:latin typeface="Calibri" pitchFamily="34"/>
              </a:rPr>
              <a:t>Konsum verdorbener Nahrungsmittel</a:t>
            </a:r>
          </a:p>
          <a:p>
            <a:pPr lvl="0">
              <a:spcBef>
                <a:spcPts val="1000"/>
              </a:spcBef>
              <a:spcAft>
                <a:spcPts val="0"/>
              </a:spcAft>
              <a:buClr>
                <a:srgbClr val="174161"/>
              </a:buClr>
              <a:buSzPct val="80000"/>
              <a:buFont typeface="Wingdings 3"/>
              <a:buChar char=""/>
            </a:pPr>
            <a:r>
              <a:rPr lang="en-US" sz="2400" b="1">
                <a:latin typeface="Calibri" pitchFamily="34"/>
              </a:rPr>
              <a:t>Aufnahme von Trinkwasser aus verunreinigte Quellen</a:t>
            </a:r>
          </a:p>
        </p:txBody>
      </p:sp>
      <p:pic>
        <p:nvPicPr>
          <p:cNvPr id="4" name="Grafik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6272281" y="4514758"/>
            <a:ext cx="3229560" cy="2228401"/>
          </a:xfrm>
          <a:prstGeom prst="rect">
            <a:avLst/>
          </a:prstGeom>
          <a:noFill/>
          <a:ln cap="flat">
            <a:noFill/>
          </a:ln>
        </p:spPr>
      </p:pic>
      <p:pic>
        <p:nvPicPr>
          <p:cNvPr id="5" name="Grafik 4">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6272281" y="2160718"/>
            <a:ext cx="2466722" cy="1847517"/>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Hygiene in Krankenhäusern Situation in Europa">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132844" y="609484"/>
            <a:ext cx="9140763" cy="1314852"/>
          </a:xfrm>
        </p:spPr>
        <p:txBody>
          <a:bodyPr anchorCtr="1"/>
          <a:lstStyle/>
          <a:p>
            <a:pPr lvl="0" algn="ctr"/>
            <a:r>
              <a:rPr lang="en-US" sz="4400" b="1">
                <a:solidFill>
                  <a:srgbClr val="5B9BD5"/>
                </a:solidFill>
                <a:latin typeface="Calibri" pitchFamily="34"/>
              </a:rPr>
              <a:t>Hygiene in Krankenhäusern Situation in Europa</a:t>
            </a:r>
          </a:p>
        </p:txBody>
      </p:sp>
      <p:sp>
        <p:nvSpPr>
          <p:cNvPr id="3" name="Inhaltsplatzhalter 2"/>
          <p:cNvSpPr txBox="1">
            <a:spLocks noGrp="1"/>
          </p:cNvSpPr>
          <p:nvPr>
            <p:ph type="body" idx="4294967295"/>
          </p:nvPr>
        </p:nvSpPr>
        <p:spPr>
          <a:xfrm>
            <a:off x="677158" y="2160718"/>
            <a:ext cx="8790483" cy="3880439"/>
          </a:xfrm>
        </p:spPr>
        <p:txBody>
          <a:bodyPr/>
          <a:lstStyle/>
          <a:p>
            <a:pPr lvl="0">
              <a:spcBef>
                <a:spcPts val="1000"/>
              </a:spcBef>
              <a:spcAft>
                <a:spcPts val="0"/>
              </a:spcAft>
              <a:buClr>
                <a:srgbClr val="5FCBEF"/>
              </a:buClr>
              <a:buSzPct val="80000"/>
              <a:buFont typeface="Wingdings 3"/>
              <a:buChar char=""/>
            </a:pPr>
            <a:r>
              <a:rPr lang="en-US" sz="2400" b="1">
                <a:latin typeface="Calibri" pitchFamily="34"/>
              </a:rPr>
              <a:t>grundsätzlich gesetzlich geregelt</a:t>
            </a:r>
          </a:p>
          <a:p>
            <a:pPr lvl="0">
              <a:spcBef>
                <a:spcPts val="1000"/>
              </a:spcBef>
              <a:spcAft>
                <a:spcPts val="0"/>
              </a:spcAft>
              <a:buClr>
                <a:srgbClr val="5FCBEF"/>
              </a:buClr>
              <a:buSzPct val="80000"/>
              <a:buFont typeface="Wingdings 3"/>
              <a:buChar char=""/>
            </a:pPr>
            <a:r>
              <a:rPr lang="en-US" sz="2400" b="1">
                <a:latin typeface="Calibri" pitchFamily="34"/>
              </a:rPr>
              <a:t>streng festgelegte Hygienevorschriften</a:t>
            </a:r>
          </a:p>
          <a:p>
            <a:pPr lvl="0">
              <a:spcBef>
                <a:spcPts val="1000"/>
              </a:spcBef>
              <a:spcAft>
                <a:spcPts val="0"/>
              </a:spcAft>
              <a:buClr>
                <a:srgbClr val="5FCBEF"/>
              </a:buClr>
              <a:buSzPct val="80000"/>
              <a:buFont typeface="Wingdings 3"/>
              <a:buChar char=""/>
            </a:pPr>
            <a:r>
              <a:rPr lang="en-US" sz="2400" b="1">
                <a:latin typeface="Calibri" pitchFamily="34"/>
              </a:rPr>
              <a:t>nach jeder Behandlung Desinfizierung der Arme und der Hände des Pflegepersonals und der Ärzte verpflichtend</a:t>
            </a:r>
          </a:p>
          <a:p>
            <a:pPr lvl="0">
              <a:spcBef>
                <a:spcPts val="1000"/>
              </a:spcBef>
              <a:spcAft>
                <a:spcPts val="0"/>
              </a:spcAft>
              <a:buClr>
                <a:srgbClr val="5FCBEF"/>
              </a:buClr>
              <a:buSzPct val="80000"/>
              <a:buFont typeface="Wingdings 3"/>
              <a:buChar char=""/>
            </a:pPr>
            <a:r>
              <a:rPr lang="en-US" sz="2400" b="1">
                <a:latin typeface="Calibri" pitchFamily="34"/>
              </a:rPr>
              <a:t>ein Drittel der Erkrankungen in Krankenhäusern wären trotzdem noch vermeidbar</a:t>
            </a:r>
          </a:p>
          <a:p>
            <a:pPr lvl="0">
              <a:spcBef>
                <a:spcPts val="1000"/>
              </a:spcBef>
              <a:spcAft>
                <a:spcPts val="0"/>
              </a:spcAft>
              <a:buNone/>
            </a:pPr>
            <a:endParaRPr lang="en-US" sz="4000"/>
          </a:p>
        </p:txBody>
      </p:sp>
      <p:pic>
        <p:nvPicPr>
          <p:cNvPr id="4" name="Grafik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603010" y="4574798"/>
            <a:ext cx="3425223" cy="2283201"/>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Hygiene in Krankenhäusern im&#10;globalen Süden">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677158" y="322197"/>
            <a:ext cx="8596438" cy="1320475"/>
          </a:xfrm>
        </p:spPr>
        <p:txBody>
          <a:bodyPr anchorCtr="1"/>
          <a:lstStyle/>
          <a:p>
            <a:pPr lvl="0" algn="ctr"/>
            <a:r>
              <a:rPr lang="en-US" sz="4400" b="1">
                <a:solidFill>
                  <a:srgbClr val="5B9BD5"/>
                </a:solidFill>
                <a:latin typeface="Calibri" pitchFamily="34"/>
                <a:cs typeface="Arial" pitchFamily="34"/>
              </a:rPr>
              <a:t>Hygiene in Krankenhäusern im</a:t>
            </a:r>
            <a:br>
              <a:rPr lang="en-US" sz="4400" b="1">
                <a:solidFill>
                  <a:srgbClr val="5B9BD5"/>
                </a:solidFill>
                <a:latin typeface="Calibri" pitchFamily="34"/>
                <a:cs typeface="Arial" pitchFamily="34"/>
              </a:rPr>
            </a:br>
            <a:r>
              <a:rPr lang="en-US" sz="4400" b="1">
                <a:solidFill>
                  <a:srgbClr val="5B9BD5"/>
                </a:solidFill>
                <a:latin typeface="Calibri" pitchFamily="34"/>
                <a:cs typeface="Arial" pitchFamily="34"/>
              </a:rPr>
              <a:t>globalen Süden</a:t>
            </a:r>
          </a:p>
        </p:txBody>
      </p:sp>
      <p:sp>
        <p:nvSpPr>
          <p:cNvPr id="3" name="Inhaltsplatzhalter 2"/>
          <p:cNvSpPr txBox="1">
            <a:spLocks noGrp="1"/>
          </p:cNvSpPr>
          <p:nvPr>
            <p:ph type="body" idx="4294967295"/>
          </p:nvPr>
        </p:nvSpPr>
        <p:spPr>
          <a:xfrm>
            <a:off x="581622" y="2005132"/>
            <a:ext cx="7647977" cy="2375803"/>
          </a:xfrm>
        </p:spPr>
        <p:txBody>
          <a:bodyPr/>
          <a:lstStyle/>
          <a:p>
            <a:pPr lvl="0">
              <a:spcBef>
                <a:spcPts val="1000"/>
              </a:spcBef>
              <a:spcAft>
                <a:spcPts val="0"/>
              </a:spcAft>
              <a:buClr>
                <a:srgbClr val="5FCBEF"/>
              </a:buClr>
              <a:buSzPct val="80000"/>
              <a:buFont typeface="Wingdings 3"/>
              <a:buChar char=""/>
            </a:pPr>
            <a:r>
              <a:rPr lang="en-US" sz="2400" b="1">
                <a:latin typeface="Calibri" pitchFamily="34"/>
              </a:rPr>
              <a:t>keine festen Vorschriften in Bezug auf die Hygiene</a:t>
            </a:r>
          </a:p>
          <a:p>
            <a:pPr lvl="0">
              <a:spcBef>
                <a:spcPts val="1000"/>
              </a:spcBef>
              <a:spcAft>
                <a:spcPts val="0"/>
              </a:spcAft>
              <a:buClr>
                <a:srgbClr val="5FCBEF"/>
              </a:buClr>
              <a:buSzPct val="80000"/>
              <a:buFont typeface="Wingdings 3"/>
              <a:buChar char=""/>
            </a:pPr>
            <a:r>
              <a:rPr lang="en-US" sz="2400" b="1">
                <a:latin typeface="Calibri" pitchFamily="34"/>
              </a:rPr>
              <a:t>keine festen Zukunftsziele, da Hygienepläne fehlen</a:t>
            </a:r>
          </a:p>
          <a:p>
            <a:pPr lvl="0">
              <a:spcBef>
                <a:spcPts val="1000"/>
              </a:spcBef>
              <a:spcAft>
                <a:spcPts val="0"/>
              </a:spcAft>
              <a:buClr>
                <a:srgbClr val="5FCBEF"/>
              </a:buClr>
              <a:buSzPct val="80000"/>
              <a:buFont typeface="Wingdings 3"/>
              <a:buChar char=""/>
            </a:pPr>
            <a:r>
              <a:rPr lang="en-US" sz="2400" b="1">
                <a:latin typeface="Calibri" pitchFamily="34"/>
              </a:rPr>
              <a:t>in den meisten Ländern keine Gesetze</a:t>
            </a:r>
          </a:p>
          <a:p>
            <a:pPr lvl="0">
              <a:spcBef>
                <a:spcPts val="1000"/>
              </a:spcBef>
              <a:spcAft>
                <a:spcPts val="0"/>
              </a:spcAft>
              <a:buClr>
                <a:srgbClr val="5FCBEF"/>
              </a:buClr>
              <a:buSzPct val="80000"/>
              <a:buFont typeface="Wingdings 3"/>
              <a:buChar char=""/>
            </a:pPr>
            <a:r>
              <a:rPr lang="en-US" sz="2400" b="1">
                <a:latin typeface="Calibri" pitchFamily="34"/>
              </a:rPr>
              <a:t>viele Hygienemängel aufgrund schlechter Infrastruktur</a:t>
            </a:r>
          </a:p>
        </p:txBody>
      </p:sp>
      <p:pic>
        <p:nvPicPr>
          <p:cNvPr id="4" name="Grafik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653220" y="4162705"/>
            <a:ext cx="4163043" cy="2336401"/>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Wissenschaftliche Forschung&#10;">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677158" y="789776"/>
            <a:ext cx="8596438" cy="755294"/>
          </a:xfrm>
        </p:spPr>
        <p:txBody>
          <a:bodyPr anchorCtr="1"/>
          <a:lstStyle/>
          <a:p>
            <a:pPr lvl="0" algn="ctr"/>
            <a:r>
              <a:rPr lang="en-US" sz="4400" b="1">
                <a:solidFill>
                  <a:srgbClr val="5B9BD5"/>
                </a:solidFill>
                <a:latin typeface="Calibri"/>
              </a:rPr>
              <a:t>Wissenschaftliche Forschung</a:t>
            </a:r>
            <a:br>
              <a:rPr lang="en-US" sz="4400" b="1">
                <a:solidFill>
                  <a:srgbClr val="5B9BD5"/>
                </a:solidFill>
                <a:latin typeface="Calibri"/>
              </a:rPr>
            </a:br>
            <a:endParaRPr lang="en-US" sz="4400" b="1">
              <a:solidFill>
                <a:srgbClr val="5B9BD5"/>
              </a:solidFill>
              <a:latin typeface="Calibri"/>
            </a:endParaRPr>
          </a:p>
        </p:txBody>
      </p:sp>
      <p:sp>
        <p:nvSpPr>
          <p:cNvPr id="3" name="Inhaltsplatzhalter 2"/>
          <p:cNvSpPr txBox="1">
            <a:spLocks noGrp="1"/>
          </p:cNvSpPr>
          <p:nvPr>
            <p:ph type="body" idx="4294967295"/>
          </p:nvPr>
        </p:nvSpPr>
        <p:spPr>
          <a:xfrm>
            <a:off x="677158" y="2216130"/>
            <a:ext cx="6703923" cy="3078409"/>
          </a:xfrm>
        </p:spPr>
        <p:txBody>
          <a:bodyPr/>
          <a:lstStyle/>
          <a:p>
            <a:pPr lvl="0">
              <a:spcBef>
                <a:spcPts val="1000"/>
              </a:spcBef>
              <a:spcAft>
                <a:spcPts val="0"/>
              </a:spcAft>
              <a:buClr>
                <a:srgbClr val="5FCBEF"/>
              </a:buClr>
              <a:buSzPct val="80000"/>
              <a:buFont typeface="Wingdings 3"/>
              <a:buChar char=""/>
            </a:pPr>
            <a:r>
              <a:rPr lang="en-US" sz="2400" b="1">
                <a:latin typeface="Calibri" pitchFamily="34"/>
              </a:rPr>
              <a:t>In der DGKH (Deutsche Gesellschaft für Krankenhaushygiene) arbeiten Wissenschaftler daran, die Probleme bezüglich der Hygiene in deutschen Krankenhäusern zu bekämpfen (multiresistente Keime)</a:t>
            </a:r>
          </a:p>
          <a:p>
            <a:pPr lvl="0">
              <a:spcBef>
                <a:spcPts val="1000"/>
              </a:spcBef>
              <a:spcAft>
                <a:spcPts val="0"/>
              </a:spcAft>
              <a:buClr>
                <a:srgbClr val="5FCBEF"/>
              </a:buClr>
              <a:buSzPct val="80000"/>
              <a:buFont typeface="Wingdings 3"/>
              <a:buChar char=""/>
            </a:pPr>
            <a:r>
              <a:rPr lang="en-US" sz="2400" b="1">
                <a:latin typeface="Calibri" pitchFamily="34"/>
              </a:rPr>
              <a:t>Jedoch gibt es kaum Zusammenarbeit und   Unterstützung für Länder des globalen Südens</a:t>
            </a:r>
          </a:p>
        </p:txBody>
      </p:sp>
      <p:pic>
        <p:nvPicPr>
          <p:cNvPr id="4" name="Grafik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7108847" y="2420819"/>
            <a:ext cx="2857317" cy="1904759"/>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Fazit">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677158" y="1147315"/>
            <a:ext cx="8596438" cy="783000"/>
          </a:xfrm>
        </p:spPr>
        <p:txBody>
          <a:bodyPr anchorCtr="1"/>
          <a:lstStyle/>
          <a:p>
            <a:pPr lvl="0" algn="ctr"/>
            <a:r>
              <a:rPr lang="en-US" sz="4400" b="1">
                <a:latin typeface="Calibri"/>
              </a:rPr>
              <a:t>Fazit</a:t>
            </a:r>
          </a:p>
        </p:txBody>
      </p:sp>
      <p:sp>
        <p:nvSpPr>
          <p:cNvPr id="3" name="Inhaltsplatzhalter 2"/>
          <p:cNvSpPr txBox="1">
            <a:spLocks noGrp="1"/>
          </p:cNvSpPr>
          <p:nvPr>
            <p:ph type="body" idx="4294967295"/>
          </p:nvPr>
        </p:nvSpPr>
        <p:spPr>
          <a:xfrm>
            <a:off x="677158" y="2160718"/>
            <a:ext cx="8596438" cy="2547756"/>
          </a:xfrm>
        </p:spPr>
        <p:txBody>
          <a:bodyPr/>
          <a:lstStyle/>
          <a:p>
            <a:pPr lvl="0">
              <a:spcBef>
                <a:spcPts val="1000"/>
              </a:spcBef>
              <a:spcAft>
                <a:spcPts val="0"/>
              </a:spcAft>
              <a:buNone/>
            </a:pPr>
            <a:r>
              <a:rPr lang="en-US" sz="2800" b="1">
                <a:latin typeface="Calibri" pitchFamily="34"/>
              </a:rPr>
              <a:t>Ohne finanzielle, materielle und logistische Unterstützung werden sich die hygienischen Bedingungen der Länder des globalen Südens kaum verbessern und Nährboden für Infektionskrankheiten und Epidemien bleiben</a:t>
            </a:r>
            <a:r>
              <a:rPr lang="en-US" sz="2800">
                <a:latin typeface="Calibri" pitchFamily="34"/>
              </a:rPr>
              <a: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Definition Hygiene">
    <p:spTree>
      <p:nvGrpSpPr>
        <p:cNvPr id="1" name=""/>
        <p:cNvGrpSpPr/>
        <p:nvPr/>
      </p:nvGrpSpPr>
      <p:grpSpPr>
        <a:xfrm>
          <a:off x="0" y="0"/>
          <a:ext cx="0" cy="0"/>
          <a:chOff x="0" y="0"/>
          <a:chExt cx="0" cy="0"/>
        </a:xfrm>
      </p:grpSpPr>
      <p:sp>
        <p:nvSpPr>
          <p:cNvPr id="2" name="Titel 1"/>
          <p:cNvSpPr txBox="1">
            <a:spLocks noGrp="1"/>
          </p:cNvSpPr>
          <p:nvPr>
            <p:ph type="title" idx="4294967295"/>
          </p:nvPr>
        </p:nvSpPr>
        <p:spPr/>
        <p:txBody>
          <a:bodyPr/>
          <a:lstStyle/>
          <a:p>
            <a:pPr lvl="0"/>
            <a:r>
              <a:rPr lang="en-US" sz="4400" b="1" u="sng">
                <a:solidFill>
                  <a:srgbClr val="5B9BD5"/>
                </a:solidFill>
                <a:latin typeface="Calibri" pitchFamily="34"/>
              </a:rPr>
              <a:t>Definition Hygiene</a:t>
            </a:r>
          </a:p>
        </p:txBody>
      </p:sp>
      <p:pic>
        <p:nvPicPr>
          <p:cNvPr id="3" name="Grafik 2">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l="131211" t="45177" r="154158" b="227734"/>
          <a:stretch>
            <a:fillRect/>
          </a:stretch>
        </p:blipFill>
        <p:spPr>
          <a:xfrm>
            <a:off x="6717237" y="942481"/>
            <a:ext cx="2276279" cy="1975680"/>
          </a:xfrm>
          <a:prstGeom prst="rect">
            <a:avLst/>
          </a:prstGeom>
          <a:noFill/>
          <a:ln cap="flat">
            <a:noFill/>
          </a:ln>
        </p:spPr>
      </p:pic>
      <p:sp>
        <p:nvSpPr>
          <p:cNvPr id="4" name="Inhaltsplatzhalter 4"/>
          <p:cNvSpPr txBox="1">
            <a:spLocks noGrp="1"/>
          </p:cNvSpPr>
          <p:nvPr>
            <p:ph type="body" idx="4294967295"/>
          </p:nvPr>
        </p:nvSpPr>
        <p:spPr>
          <a:xfrm>
            <a:off x="677158" y="2160718"/>
            <a:ext cx="8915400" cy="2807061"/>
          </a:xfrm>
        </p:spPr>
        <p:txBody>
          <a:bodyPr/>
          <a:lstStyle/>
          <a:p>
            <a:pPr lvl="0">
              <a:spcBef>
                <a:spcPts val="1000"/>
              </a:spcBef>
              <a:spcAft>
                <a:spcPts val="0"/>
              </a:spcAft>
              <a:buClr>
                <a:srgbClr val="5FCBEF"/>
              </a:buClr>
              <a:buSzPct val="80000"/>
              <a:buFont typeface="Wingdings 3"/>
              <a:buChar char=""/>
            </a:pPr>
            <a:r>
              <a:rPr lang="en-US" sz="2400" b="1">
                <a:latin typeface="Calibri" pitchFamily="34"/>
              </a:rPr>
              <a:t>Lehre von der Gesunderhaltung                                                                    des Menschen durch Reinhaltung des Körpers und der Kleidung sowie der Arbeitsumgebung</a:t>
            </a:r>
          </a:p>
          <a:p>
            <a:pPr lvl="0">
              <a:spcBef>
                <a:spcPts val="1000"/>
              </a:spcBef>
              <a:spcAft>
                <a:spcPts val="0"/>
              </a:spcAft>
              <a:buClr>
                <a:srgbClr val="5FCBEF"/>
              </a:buClr>
              <a:buSzPct val="80000"/>
              <a:buFont typeface="Wingdings 3"/>
              <a:buChar char=""/>
            </a:pPr>
            <a:r>
              <a:rPr lang="en-US" sz="2400" b="1">
                <a:latin typeface="Calibri" pitchFamily="34"/>
              </a:rPr>
              <a:t>Ableitung des Wortes Hygiene von </a:t>
            </a:r>
            <a:r>
              <a:rPr lang="en-US" sz="2400" b="1" i="1">
                <a:latin typeface="Calibri" pitchFamily="34"/>
              </a:rPr>
              <a:t>hygieia</a:t>
            </a:r>
            <a:r>
              <a:rPr lang="en-US" sz="2400" b="1">
                <a:latin typeface="Calibri" pitchFamily="34"/>
              </a:rPr>
              <a:t>, dem griechischen Wort für Gesundheit  </a:t>
            </a:r>
          </a:p>
          <a:p>
            <a:pPr lvl="0">
              <a:spcBef>
                <a:spcPts val="1000"/>
              </a:spcBef>
              <a:spcAft>
                <a:spcPts val="0"/>
              </a:spcAft>
              <a:buClr>
                <a:srgbClr val="5FCBEF"/>
              </a:buClr>
              <a:buSzPct val="80000"/>
              <a:buFont typeface="Wingdings 3"/>
              <a:buChar char=""/>
            </a:pPr>
            <a:r>
              <a:rPr lang="en-US" sz="2400" b="1">
                <a:latin typeface="Calibri" pitchFamily="34"/>
              </a:rPr>
              <a:t>schon in der Antike von großer Bedeutung</a:t>
            </a:r>
          </a:p>
          <a:p>
            <a:pPr lvl="0">
              <a:spcBef>
                <a:spcPts val="1000"/>
              </a:spcBef>
              <a:spcAft>
                <a:spcPts val="0"/>
              </a:spcAft>
              <a:buNone/>
            </a:pPr>
            <a:endParaRPr lang="en-US" sz="2400">
              <a:latin typeface="Calibri" pitchFamily="34"/>
            </a:endParaRPr>
          </a:p>
        </p:txBody>
      </p:sp>
      <p:pic>
        <p:nvPicPr>
          <p:cNvPr id="5" name="Picture 6">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677158" y="5240252"/>
            <a:ext cx="1465536" cy="1139305"/>
          </a:xfrm>
          <a:prstGeom prst="rect">
            <a:avLst/>
          </a:prstGeom>
          <a:noFill/>
          <a:ln cap="flat">
            <a:noFill/>
          </a:ln>
        </p:spPr>
      </p:pic>
      <p:pic>
        <p:nvPicPr>
          <p:cNvPr id="6" name="Grafik 5">
            <a:extLst>
              <a:ext uri="{FF2B5EF4-FFF2-40B4-BE49-F238E27FC236}">
                <a16:creationId xmlns:a16="http://schemas.microsoft.com/office/drawing/2014/main" id="{00000000-0000-0000-0000-000000000000}"/>
              </a:ext>
            </a:extLst>
          </p:cNvPr>
          <p:cNvPicPr>
            <a:picLocks noChangeAspect="1"/>
          </p:cNvPicPr>
          <p:nvPr/>
        </p:nvPicPr>
        <p:blipFill>
          <a:blip r:embed="rId5"/>
          <a:srcRect l="35491" t="10010" r="42062" b="63296"/>
          <a:stretch>
            <a:fillRect/>
          </a:stretch>
        </p:blipFill>
        <p:spPr>
          <a:xfrm>
            <a:off x="6686632" y="4217697"/>
            <a:ext cx="2279398" cy="2032976"/>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Hygiene in Europa- übliche Standards">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354842" y="87032"/>
            <a:ext cx="9307769" cy="863577"/>
          </a:xfrm>
        </p:spPr>
        <p:txBody>
          <a:bodyPr anchorCtr="1"/>
          <a:lstStyle/>
          <a:p>
            <a:pPr lvl="0"/>
            <a:r>
              <a:rPr lang="en-US" sz="4400" b="1">
                <a:solidFill>
                  <a:srgbClr val="5B9BD5"/>
                </a:solidFill>
                <a:latin typeface="Calibri" pitchFamily="34"/>
              </a:rPr>
              <a:t>Hygiene in Europa- übliche Standards </a:t>
            </a:r>
          </a:p>
        </p:txBody>
      </p:sp>
      <p:sp>
        <p:nvSpPr>
          <p:cNvPr id="3" name="Inhaltsplatzhalter 2"/>
          <p:cNvSpPr txBox="1">
            <a:spLocks noGrp="1"/>
          </p:cNvSpPr>
          <p:nvPr>
            <p:ph type="body" idx="4294967295"/>
          </p:nvPr>
        </p:nvSpPr>
        <p:spPr>
          <a:xfrm>
            <a:off x="677158" y="950610"/>
            <a:ext cx="8596438" cy="5721656"/>
          </a:xfrm>
        </p:spPr>
        <p:txBody>
          <a:bodyPr/>
          <a:lstStyle/>
          <a:p>
            <a:pPr lvl="0">
              <a:spcBef>
                <a:spcPts val="1000"/>
              </a:spcBef>
              <a:spcAft>
                <a:spcPts val="0"/>
              </a:spcAft>
              <a:buClr>
                <a:srgbClr val="5FCBEF"/>
              </a:buClr>
              <a:buSzPct val="80000"/>
              <a:buFont typeface="Wingdings 3"/>
              <a:buChar char=""/>
            </a:pPr>
            <a:r>
              <a:rPr lang="en-US" sz="2000" b="1">
                <a:solidFill>
                  <a:srgbClr val="222A35"/>
                </a:solidFill>
                <a:latin typeface="Calibri"/>
              </a:rPr>
              <a:t>Wissen</a:t>
            </a:r>
          </a:p>
          <a:p>
            <a:pPr lvl="1">
              <a:spcBef>
                <a:spcPts val="1000"/>
              </a:spcBef>
              <a:spcAft>
                <a:spcPts val="0"/>
              </a:spcAft>
              <a:buClr>
                <a:srgbClr val="5FCBEF"/>
              </a:buClr>
              <a:buSzPct val="80000"/>
              <a:buFont typeface="Wingdings"/>
              <a:buChar char="Ø"/>
            </a:pPr>
            <a:r>
              <a:rPr lang="en-US" sz="2000" b="1">
                <a:solidFill>
                  <a:srgbClr val="222A35"/>
                </a:solidFill>
                <a:latin typeface="Calibri"/>
              </a:rPr>
              <a:t>korrekte Lagerung des Essens</a:t>
            </a:r>
          </a:p>
          <a:p>
            <a:pPr lvl="1">
              <a:spcBef>
                <a:spcPts val="1000"/>
              </a:spcBef>
              <a:spcAft>
                <a:spcPts val="0"/>
              </a:spcAft>
              <a:buClr>
                <a:srgbClr val="5FCBEF"/>
              </a:buClr>
              <a:buSzPct val="80000"/>
              <a:buFont typeface="Wingdings"/>
              <a:buChar char="Ø"/>
            </a:pPr>
            <a:r>
              <a:rPr lang="en-US" sz="2000" b="1">
                <a:solidFill>
                  <a:srgbClr val="222A35"/>
                </a:solidFill>
                <a:latin typeface="Calibri"/>
              </a:rPr>
              <a:t>Essen mit Besteck</a:t>
            </a:r>
          </a:p>
          <a:p>
            <a:pPr lvl="0">
              <a:spcBef>
                <a:spcPts val="1000"/>
              </a:spcBef>
              <a:spcAft>
                <a:spcPts val="0"/>
              </a:spcAft>
              <a:buClr>
                <a:srgbClr val="5FCBEF"/>
              </a:buClr>
              <a:buSzPct val="80000"/>
              <a:buFont typeface="Wingdings 3"/>
              <a:buChar char=""/>
            </a:pPr>
            <a:r>
              <a:rPr lang="en-US" sz="2000" b="1">
                <a:solidFill>
                  <a:srgbClr val="222A35"/>
                </a:solidFill>
                <a:latin typeface="Calibri"/>
              </a:rPr>
              <a:t>Zugang zu sauberem Trinkwasser</a:t>
            </a:r>
          </a:p>
          <a:p>
            <a:pPr lvl="1">
              <a:spcBef>
                <a:spcPts val="1000"/>
              </a:spcBef>
              <a:spcAft>
                <a:spcPts val="0"/>
              </a:spcAft>
              <a:buClr>
                <a:srgbClr val="5FCBEF"/>
              </a:buClr>
              <a:buSzPct val="80000"/>
              <a:buFont typeface="Wingdings"/>
              <a:buChar char="Ø"/>
            </a:pPr>
            <a:r>
              <a:rPr lang="en-US" sz="2000" b="1">
                <a:solidFill>
                  <a:srgbClr val="222A35"/>
                </a:solidFill>
                <a:latin typeface="Calibri"/>
              </a:rPr>
              <a:t>Händewaschen vor dem Essen</a:t>
            </a:r>
          </a:p>
          <a:p>
            <a:pPr lvl="1">
              <a:spcBef>
                <a:spcPts val="1000"/>
              </a:spcBef>
              <a:spcAft>
                <a:spcPts val="0"/>
              </a:spcAft>
              <a:buClr>
                <a:srgbClr val="5FCBEF"/>
              </a:buClr>
              <a:buSzPct val="80000"/>
              <a:buFont typeface="Wingdings"/>
              <a:buChar char="Ø"/>
            </a:pPr>
            <a:r>
              <a:rPr lang="en-US" sz="2000" b="1">
                <a:solidFill>
                  <a:srgbClr val="222A35"/>
                </a:solidFill>
                <a:latin typeface="Calibri"/>
              </a:rPr>
              <a:t>einmal am Tag duschen</a:t>
            </a:r>
          </a:p>
          <a:p>
            <a:pPr lvl="1">
              <a:spcBef>
                <a:spcPts val="1000"/>
              </a:spcBef>
              <a:spcAft>
                <a:spcPts val="0"/>
              </a:spcAft>
              <a:buClr>
                <a:srgbClr val="5FCBEF"/>
              </a:buClr>
              <a:buSzPct val="80000"/>
              <a:buFont typeface="Wingdings"/>
              <a:buChar char="Ø"/>
            </a:pPr>
            <a:r>
              <a:rPr lang="en-US" sz="2000" b="1">
                <a:solidFill>
                  <a:srgbClr val="222A35"/>
                </a:solidFill>
                <a:latin typeface="Calibri"/>
              </a:rPr>
              <a:t>Geschirr waschen</a:t>
            </a:r>
          </a:p>
          <a:p>
            <a:pPr lvl="0">
              <a:spcBef>
                <a:spcPts val="1000"/>
              </a:spcBef>
              <a:spcAft>
                <a:spcPts val="0"/>
              </a:spcAft>
              <a:buClr>
                <a:srgbClr val="5FCBEF"/>
              </a:buClr>
              <a:buSzPct val="80000"/>
              <a:buFont typeface="Wingdings 3"/>
              <a:buChar char=""/>
            </a:pPr>
            <a:r>
              <a:rPr lang="en-US" sz="2000" b="1">
                <a:solidFill>
                  <a:srgbClr val="222A35"/>
                </a:solidFill>
                <a:latin typeface="Calibri"/>
              </a:rPr>
              <a:t>Zugang zu einer Toilette/ Dusche</a:t>
            </a:r>
          </a:p>
          <a:p>
            <a:pPr lvl="1">
              <a:spcBef>
                <a:spcPts val="1000"/>
              </a:spcBef>
              <a:spcAft>
                <a:spcPts val="0"/>
              </a:spcAft>
              <a:buClr>
                <a:srgbClr val="5FCBEF"/>
              </a:buClr>
              <a:buSzPct val="80000"/>
              <a:buFont typeface="Wingdings"/>
              <a:buChar char="Ø"/>
            </a:pPr>
            <a:r>
              <a:rPr lang="en-US" sz="2000" b="1">
                <a:solidFill>
                  <a:srgbClr val="222A35"/>
                </a:solidFill>
                <a:latin typeface="Calibri"/>
              </a:rPr>
              <a:t>Wartung und Sauberhaltung</a:t>
            </a:r>
          </a:p>
          <a:p>
            <a:pPr lvl="0">
              <a:spcBef>
                <a:spcPts val="1000"/>
              </a:spcBef>
              <a:spcAft>
                <a:spcPts val="0"/>
              </a:spcAft>
              <a:buClr>
                <a:srgbClr val="5FCBEF"/>
              </a:buClr>
              <a:buSzPct val="80000"/>
              <a:buFont typeface="Wingdings 3"/>
              <a:buChar char=""/>
            </a:pPr>
            <a:r>
              <a:rPr lang="en-US" sz="2000" b="1">
                <a:solidFill>
                  <a:srgbClr val="222A35"/>
                </a:solidFill>
                <a:latin typeface="Calibri"/>
              </a:rPr>
              <a:t>Putzmittel</a:t>
            </a:r>
          </a:p>
          <a:p>
            <a:pPr lvl="1">
              <a:spcBef>
                <a:spcPts val="1000"/>
              </a:spcBef>
              <a:spcAft>
                <a:spcPts val="0"/>
              </a:spcAft>
              <a:buClr>
                <a:srgbClr val="5FCBEF"/>
              </a:buClr>
              <a:buSzPct val="80000"/>
              <a:buFont typeface="Wingdings"/>
              <a:buChar char="Ø"/>
            </a:pPr>
            <a:r>
              <a:rPr lang="en-US" sz="2000" b="1">
                <a:solidFill>
                  <a:srgbClr val="222A35"/>
                </a:solidFill>
                <a:latin typeface="Calibri"/>
              </a:rPr>
              <a:t>Waschen der Kleidung nach Benutzung</a:t>
            </a:r>
          </a:p>
          <a:p>
            <a:pPr lvl="1">
              <a:spcBef>
                <a:spcPts val="1000"/>
              </a:spcBef>
              <a:spcAft>
                <a:spcPts val="0"/>
              </a:spcAft>
              <a:buClr>
                <a:srgbClr val="5FCBEF"/>
              </a:buClr>
              <a:buSzPct val="80000"/>
              <a:buFont typeface="Wingdings"/>
              <a:buChar char="Ø"/>
            </a:pPr>
            <a:r>
              <a:rPr lang="en-US" sz="2000" b="1">
                <a:solidFill>
                  <a:srgbClr val="222A35"/>
                </a:solidFill>
                <a:latin typeface="Calibri"/>
              </a:rPr>
              <a:t>Sauberhaltung des Hauses</a:t>
            </a:r>
          </a:p>
          <a:p>
            <a:pPr lvl="0">
              <a:buNone/>
            </a:pPr>
            <a:endParaRPr lang="en-US" sz="1600">
              <a:solidFill>
                <a:srgbClr val="222A35"/>
              </a:solidFill>
            </a:endParaRPr>
          </a:p>
        </p:txBody>
      </p:sp>
      <p:pic>
        <p:nvPicPr>
          <p:cNvPr id="4" name="Picture 2">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5489271" y="1157246"/>
            <a:ext cx="3634200" cy="1816921"/>
          </a:xfrm>
          <a:prstGeom prst="rect">
            <a:avLst/>
          </a:prstGeom>
          <a:noFill/>
          <a:ln cap="flat">
            <a:noFill/>
          </a:ln>
        </p:spPr>
      </p:pic>
      <p:pic>
        <p:nvPicPr>
          <p:cNvPr id="5" name="Picture 4">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5489271" y="3645685"/>
            <a:ext cx="3634200" cy="2044077"/>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Hygiene in den Slums von Indien">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753483" y="624599"/>
            <a:ext cx="8596438" cy="822063"/>
          </a:xfrm>
        </p:spPr>
        <p:txBody>
          <a:bodyPr anchorCtr="1"/>
          <a:lstStyle/>
          <a:p>
            <a:pPr lvl="0" algn="ctr"/>
            <a:r>
              <a:rPr lang="en-US" sz="4400" b="1">
                <a:solidFill>
                  <a:srgbClr val="5B9BD5"/>
                </a:solidFill>
                <a:latin typeface="Calibri" pitchFamily="34"/>
              </a:rPr>
              <a:t>Hygiene in den Slums von Indien</a:t>
            </a:r>
          </a:p>
        </p:txBody>
      </p:sp>
      <p:sp>
        <p:nvSpPr>
          <p:cNvPr id="3" name="Inhaltsplatzhalter 2"/>
          <p:cNvSpPr txBox="1">
            <a:spLocks noGrp="1"/>
          </p:cNvSpPr>
          <p:nvPr>
            <p:ph type="body" idx="4294967295"/>
          </p:nvPr>
        </p:nvSpPr>
        <p:spPr>
          <a:xfrm>
            <a:off x="753483" y="1446663"/>
            <a:ext cx="8596438" cy="5131557"/>
          </a:xfrm>
        </p:spPr>
        <p:txBody>
          <a:bodyPr/>
          <a:lstStyle/>
          <a:p>
            <a:pPr lvl="0">
              <a:spcBef>
                <a:spcPts val="1000"/>
              </a:spcBef>
              <a:spcAft>
                <a:spcPts val="0"/>
              </a:spcAft>
              <a:buClr>
                <a:srgbClr val="5FCBEF"/>
              </a:buClr>
              <a:buSzPct val="80000"/>
              <a:buFont typeface="Wingdings 3"/>
              <a:buChar char=""/>
            </a:pPr>
            <a:r>
              <a:rPr lang="en-US" sz="2000" b="1">
                <a:latin typeface="Calibri" pitchFamily="34"/>
              </a:rPr>
              <a:t>Wissen vorhanden, aber wenige Möglichkeiten </a:t>
            </a:r>
            <a:br>
              <a:rPr lang="en-US" sz="2000" b="1">
                <a:latin typeface="Calibri" pitchFamily="34"/>
              </a:rPr>
            </a:br>
            <a:r>
              <a:rPr lang="en-US" sz="2000" b="1">
                <a:latin typeface="Calibri" pitchFamily="34"/>
              </a:rPr>
              <a:t>    zur Umsetzung</a:t>
            </a:r>
          </a:p>
          <a:p>
            <a:pPr lvl="1">
              <a:spcBef>
                <a:spcPts val="1000"/>
              </a:spcBef>
              <a:spcAft>
                <a:spcPts val="0"/>
              </a:spcAft>
              <a:buClr>
                <a:srgbClr val="5FCBEF"/>
              </a:buClr>
              <a:buSzPct val="80000"/>
              <a:buFont typeface="Wingdings"/>
              <a:buChar char="Ø"/>
            </a:pPr>
            <a:r>
              <a:rPr lang="en-US" sz="2000" b="1">
                <a:latin typeface="Calibri" pitchFamily="34"/>
              </a:rPr>
              <a:t>kein Geld für Reinigungsmittel und –geräte</a:t>
            </a:r>
          </a:p>
          <a:p>
            <a:pPr lvl="1">
              <a:spcBef>
                <a:spcPts val="1000"/>
              </a:spcBef>
              <a:spcAft>
                <a:spcPts val="0"/>
              </a:spcAft>
              <a:buClr>
                <a:srgbClr val="5FCBEF"/>
              </a:buClr>
              <a:buSzPct val="80000"/>
              <a:buFont typeface="Wingdings"/>
              <a:buChar char="Ø"/>
            </a:pPr>
            <a:r>
              <a:rPr lang="en-US" sz="2000" b="1">
                <a:latin typeface="Calibri" pitchFamily="34"/>
              </a:rPr>
              <a:t>Umweltverschmutzung</a:t>
            </a:r>
          </a:p>
          <a:p>
            <a:pPr lvl="1">
              <a:spcBef>
                <a:spcPts val="1000"/>
              </a:spcBef>
              <a:spcAft>
                <a:spcPts val="0"/>
              </a:spcAft>
              <a:buClr>
                <a:srgbClr val="5FCBEF"/>
              </a:buClr>
              <a:buSzPct val="80000"/>
              <a:buFont typeface="Wingdings"/>
              <a:buChar char="Ø"/>
            </a:pPr>
            <a:r>
              <a:rPr lang="en-US" sz="2000" b="1">
                <a:latin typeface="Calibri" pitchFamily="34"/>
              </a:rPr>
              <a:t>fehlende Müllentsorgung</a:t>
            </a:r>
          </a:p>
          <a:p>
            <a:pPr lvl="0">
              <a:spcBef>
                <a:spcPts val="1000"/>
              </a:spcBef>
              <a:spcAft>
                <a:spcPts val="0"/>
              </a:spcAft>
              <a:buClr>
                <a:srgbClr val="5FCBEF"/>
              </a:buClr>
              <a:buSzPct val="80000"/>
              <a:buFont typeface="Wingdings 3"/>
              <a:buChar char=""/>
            </a:pPr>
            <a:r>
              <a:rPr lang="en-US" sz="2000" b="1">
                <a:latin typeface="Calibri" pitchFamily="34"/>
              </a:rPr>
              <a:t>Mangelhafte Versorgung mit Sanitäranlagen</a:t>
            </a:r>
          </a:p>
          <a:p>
            <a:pPr lvl="1">
              <a:spcBef>
                <a:spcPts val="1000"/>
              </a:spcBef>
              <a:spcAft>
                <a:spcPts val="0"/>
              </a:spcAft>
              <a:buClr>
                <a:srgbClr val="5FCBEF"/>
              </a:buClr>
              <a:buSzPct val="80000"/>
              <a:buFont typeface="Wingdings"/>
              <a:buChar char="Ø"/>
            </a:pPr>
            <a:r>
              <a:rPr lang="en-US" sz="2000" b="1">
                <a:latin typeface="Calibri" pitchFamily="34"/>
              </a:rPr>
              <a:t>nicht genug Toiletten</a:t>
            </a:r>
          </a:p>
          <a:p>
            <a:pPr lvl="1">
              <a:spcBef>
                <a:spcPts val="1000"/>
              </a:spcBef>
              <a:spcAft>
                <a:spcPts val="0"/>
              </a:spcAft>
              <a:buClr>
                <a:srgbClr val="5FCBEF"/>
              </a:buClr>
              <a:buSzPct val="80000"/>
              <a:buFont typeface="Wingdings"/>
              <a:buChar char="Ø"/>
            </a:pPr>
            <a:r>
              <a:rPr lang="en-US" sz="2000" b="1">
                <a:latin typeface="Calibri" pitchFamily="34"/>
              </a:rPr>
              <a:t>schlechter Zustand</a:t>
            </a:r>
          </a:p>
          <a:p>
            <a:pPr lvl="0">
              <a:spcBef>
                <a:spcPts val="1000"/>
              </a:spcBef>
              <a:spcAft>
                <a:spcPts val="0"/>
              </a:spcAft>
              <a:buClr>
                <a:srgbClr val="5FCBEF"/>
              </a:buClr>
              <a:buSzPct val="80000"/>
              <a:buFont typeface="Wingdings 3"/>
              <a:buChar char=""/>
            </a:pPr>
            <a:r>
              <a:rPr lang="en-US" sz="2000" b="1">
                <a:latin typeface="Calibri" pitchFamily="34"/>
              </a:rPr>
              <a:t>Zugang zu Wasser mit schlechter Qualität</a:t>
            </a:r>
          </a:p>
          <a:p>
            <a:pPr lvl="1">
              <a:spcBef>
                <a:spcPts val="1000"/>
              </a:spcBef>
              <a:spcAft>
                <a:spcPts val="0"/>
              </a:spcAft>
              <a:buClr>
                <a:srgbClr val="5FCBEF"/>
              </a:buClr>
              <a:buSzPct val="80000"/>
              <a:buFont typeface="Wingdings"/>
              <a:buChar char="Ø"/>
            </a:pPr>
            <a:r>
              <a:rPr lang="en-US" sz="2000" b="1">
                <a:latin typeface="Calibri" pitchFamily="34"/>
              </a:rPr>
              <a:t>oft kein Trinkwasser</a:t>
            </a:r>
          </a:p>
          <a:p>
            <a:pPr lvl="1">
              <a:spcBef>
                <a:spcPts val="1000"/>
              </a:spcBef>
              <a:spcAft>
                <a:spcPts val="0"/>
              </a:spcAft>
              <a:buClr>
                <a:srgbClr val="5FCBEF"/>
              </a:buClr>
              <a:buSzPct val="80000"/>
              <a:buFont typeface="Wingdings"/>
              <a:buChar char="Ø"/>
            </a:pPr>
            <a:r>
              <a:rPr lang="en-US" sz="2000" b="1">
                <a:latin typeface="Calibri" pitchFamily="34"/>
              </a:rPr>
              <a:t>wenige Möglichkeiten zum Duschen oder Händewaschen</a:t>
            </a:r>
          </a:p>
        </p:txBody>
      </p:sp>
      <p:pic>
        <p:nvPicPr>
          <p:cNvPr id="4" name="Picture 2">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6389315" y="1446663"/>
            <a:ext cx="2960598" cy="2220355"/>
          </a:xfrm>
          <a:prstGeom prst="rect">
            <a:avLst/>
          </a:prstGeom>
          <a:noFill/>
          <a:ln cap="flat">
            <a:noFill/>
          </a:ln>
        </p:spPr>
      </p:pic>
      <p:pic>
        <p:nvPicPr>
          <p:cNvPr id="5" name="Picture 4">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7233690" y="4160520"/>
            <a:ext cx="3198388" cy="2131100"/>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Hygiene in Dörfern Nigers">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677158" y="609484"/>
            <a:ext cx="8596438" cy="704161"/>
          </a:xfrm>
        </p:spPr>
        <p:txBody>
          <a:bodyPr anchorCtr="1"/>
          <a:lstStyle/>
          <a:p>
            <a:pPr lvl="0" algn="ctr"/>
            <a:r>
              <a:rPr lang="en-US" sz="4400" b="1">
                <a:solidFill>
                  <a:srgbClr val="5B9BD5"/>
                </a:solidFill>
                <a:latin typeface="Calibri" pitchFamily="34"/>
              </a:rPr>
              <a:t>Hygiene in Dörfern Nigers</a:t>
            </a:r>
          </a:p>
        </p:txBody>
      </p:sp>
      <p:sp>
        <p:nvSpPr>
          <p:cNvPr id="3" name="Inhaltsplatzhalter 2"/>
          <p:cNvSpPr txBox="1">
            <a:spLocks noGrp="1"/>
          </p:cNvSpPr>
          <p:nvPr>
            <p:ph type="body" idx="4294967295"/>
          </p:nvPr>
        </p:nvSpPr>
        <p:spPr>
          <a:xfrm>
            <a:off x="677158" y="1631161"/>
            <a:ext cx="8596438" cy="3880439"/>
          </a:xfrm>
        </p:spPr>
        <p:txBody>
          <a:bodyPr/>
          <a:lstStyle/>
          <a:p>
            <a:pPr lvl="0">
              <a:spcBef>
                <a:spcPts val="1000"/>
              </a:spcBef>
              <a:spcAft>
                <a:spcPts val="0"/>
              </a:spcAft>
              <a:buClr>
                <a:srgbClr val="5FCBEF"/>
              </a:buClr>
              <a:buSzPct val="80000"/>
              <a:buFont typeface="Wingdings 3"/>
              <a:buChar char=""/>
            </a:pPr>
            <a:r>
              <a:rPr lang="en-US" sz="2000" b="1">
                <a:latin typeface="Calibri" pitchFamily="34"/>
              </a:rPr>
              <a:t>Schwach ausgebaute Infrastruktur</a:t>
            </a:r>
          </a:p>
          <a:p>
            <a:pPr lvl="1">
              <a:spcBef>
                <a:spcPts val="1000"/>
              </a:spcBef>
              <a:spcAft>
                <a:spcPts val="0"/>
              </a:spcAft>
              <a:buClr>
                <a:srgbClr val="5FCBEF"/>
              </a:buClr>
              <a:buSzPct val="80000"/>
              <a:buFont typeface="Wingdings"/>
              <a:buChar char="Ø"/>
            </a:pPr>
            <a:r>
              <a:rPr lang="en-US" sz="2000" b="1">
                <a:latin typeface="Calibri" pitchFamily="34"/>
              </a:rPr>
              <a:t>fehlendes Wissen und generelle Wasserknappheit</a:t>
            </a:r>
          </a:p>
          <a:p>
            <a:pPr lvl="2">
              <a:spcBef>
                <a:spcPts val="1000"/>
              </a:spcBef>
              <a:spcAft>
                <a:spcPts val="0"/>
              </a:spcAft>
              <a:buClr>
                <a:srgbClr val="5FCBEF"/>
              </a:buClr>
              <a:buSzPct val="80000"/>
              <a:buFont typeface="Wingdings"/>
              <a:buChar char="Ø"/>
            </a:pPr>
            <a:r>
              <a:rPr lang="en-US" sz="2000" b="1">
                <a:latin typeface="Calibri" pitchFamily="34"/>
              </a:rPr>
              <a:t>Grundwassernutzung nur bedingt möglich, fehlende Pumpen</a:t>
            </a:r>
            <a:br>
              <a:rPr lang="en-US" sz="2000" b="1">
                <a:latin typeface="Calibri" pitchFamily="34"/>
              </a:rPr>
            </a:br>
            <a:r>
              <a:rPr lang="en-US" sz="2000" b="1">
                <a:latin typeface="Calibri" pitchFamily="34"/>
              </a:rPr>
              <a:t>   und Leitungen</a:t>
            </a:r>
          </a:p>
          <a:p>
            <a:pPr lvl="2">
              <a:spcBef>
                <a:spcPts val="1000"/>
              </a:spcBef>
              <a:spcAft>
                <a:spcPts val="0"/>
              </a:spcAft>
              <a:buClr>
                <a:srgbClr val="5FCBEF"/>
              </a:buClr>
              <a:buSzPct val="80000"/>
              <a:buFont typeface="Wingdings"/>
              <a:buChar char="Ø"/>
            </a:pPr>
            <a:r>
              <a:rPr lang="en-US" sz="2000" b="1">
                <a:latin typeface="Calibri" pitchFamily="34"/>
              </a:rPr>
              <a:t>kaum Toiletten oder Duschen mit sauberem Wasser</a:t>
            </a:r>
          </a:p>
          <a:p>
            <a:pPr lvl="2">
              <a:spcBef>
                <a:spcPts val="1000"/>
              </a:spcBef>
              <a:spcAft>
                <a:spcPts val="0"/>
              </a:spcAft>
              <a:buClr>
                <a:srgbClr val="5FCBEF"/>
              </a:buClr>
              <a:buSzPct val="80000"/>
              <a:buFont typeface="Wingdings"/>
              <a:buChar char="Ø"/>
            </a:pPr>
            <a:r>
              <a:rPr lang="en-US" sz="2000" b="1">
                <a:latin typeface="Calibri" pitchFamily="34"/>
              </a:rPr>
              <a:t>wenig Geschäfte zum Kauf von Putzmitteln</a:t>
            </a:r>
          </a:p>
          <a:p>
            <a:pPr lvl="2">
              <a:spcBef>
                <a:spcPts val="1000"/>
              </a:spcBef>
              <a:spcAft>
                <a:spcPts val="0"/>
              </a:spcAft>
              <a:buClr>
                <a:srgbClr val="5FCBEF"/>
              </a:buClr>
              <a:buSzPct val="80000"/>
              <a:buFont typeface="Wingdings"/>
              <a:buChar char="Ø"/>
            </a:pPr>
            <a:r>
              <a:rPr lang="en-US" sz="2000" b="1">
                <a:latin typeface="Calibri" pitchFamily="34"/>
              </a:rPr>
              <a:t>keine Möglichkeiten, Essen hygienisch zu lagern</a:t>
            </a:r>
          </a:p>
          <a:p>
            <a:pPr lvl="2">
              <a:spcBef>
                <a:spcPts val="1000"/>
              </a:spcBef>
              <a:spcAft>
                <a:spcPts val="0"/>
              </a:spcAft>
              <a:buClr>
                <a:srgbClr val="5FCBEF"/>
              </a:buClr>
              <a:buSzPct val="80000"/>
              <a:buFont typeface="Wingdings"/>
              <a:buChar char="Ø"/>
            </a:pPr>
            <a:r>
              <a:rPr lang="en-US" sz="2000" b="1">
                <a:latin typeface="Calibri" pitchFamily="34"/>
              </a:rPr>
              <a:t>essen mit Händen</a:t>
            </a:r>
          </a:p>
        </p:txBody>
      </p:sp>
      <p:pic>
        <p:nvPicPr>
          <p:cNvPr id="4" name="Picture 8">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6877741" y="3511085"/>
            <a:ext cx="3144200" cy="2378866"/>
          </a:xfrm>
          <a:prstGeom prst="rect">
            <a:avLst/>
          </a:prstGeom>
          <a:noFill/>
          <a:ln cap="flat">
            <a:noFill/>
          </a:ln>
        </p:spPr>
      </p:pic>
      <p:pic>
        <p:nvPicPr>
          <p:cNvPr id="5" name="Picture 4">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7744026" y="1306256"/>
            <a:ext cx="3408746" cy="2119323"/>
          </a:xfrm>
          <a:prstGeom prst="rect">
            <a:avLst/>
          </a:prstGeom>
          <a:noFill/>
          <a:ln cap="flat">
            <a:noFill/>
          </a:ln>
        </p:spPr>
      </p:pic>
      <p:pic>
        <p:nvPicPr>
          <p:cNvPr id="6" name="Picture 2">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3124971" y="4700518"/>
            <a:ext cx="3004434" cy="2000442"/>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Hygiene in den Schulen Europas">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677158" y="609484"/>
            <a:ext cx="8596438" cy="741651"/>
          </a:xfrm>
        </p:spPr>
        <p:txBody>
          <a:bodyPr/>
          <a:lstStyle/>
          <a:p>
            <a:pPr lvl="0"/>
            <a:r>
              <a:rPr lang="en-US" sz="4400" b="1">
                <a:solidFill>
                  <a:srgbClr val="5B9BD5"/>
                </a:solidFill>
                <a:latin typeface="Calibri"/>
              </a:rPr>
              <a:t>Hygiene in den Schulen Europas</a:t>
            </a:r>
          </a:p>
        </p:txBody>
      </p:sp>
      <p:sp>
        <p:nvSpPr>
          <p:cNvPr id="3" name="Inhaltsplatzhalter 2"/>
          <p:cNvSpPr txBox="1">
            <a:spLocks noGrp="1"/>
          </p:cNvSpPr>
          <p:nvPr>
            <p:ph type="body" idx="4294967295"/>
          </p:nvPr>
        </p:nvSpPr>
        <p:spPr>
          <a:xfrm>
            <a:off x="677158" y="1661757"/>
            <a:ext cx="8596438" cy="3880439"/>
          </a:xfrm>
        </p:spPr>
        <p:txBody>
          <a:bodyPr/>
          <a:lstStyle/>
          <a:p>
            <a:pPr lvl="0">
              <a:spcBef>
                <a:spcPts val="1000"/>
              </a:spcBef>
              <a:spcAft>
                <a:spcPts val="0"/>
              </a:spcAft>
              <a:buClr>
                <a:srgbClr val="5FCBEF"/>
              </a:buClr>
              <a:buSzPct val="80000"/>
              <a:buFont typeface="Wingdings 3"/>
              <a:buChar char=""/>
            </a:pPr>
            <a:r>
              <a:rPr lang="en-US" sz="2000" b="1">
                <a:latin typeface="Calibri"/>
              </a:rPr>
              <a:t>Vorschriften, in Form von Hygieneplänen der Gesundheitsministerien</a:t>
            </a:r>
          </a:p>
          <a:p>
            <a:pPr lvl="0">
              <a:spcBef>
                <a:spcPts val="1000"/>
              </a:spcBef>
              <a:spcAft>
                <a:spcPts val="0"/>
              </a:spcAft>
              <a:buClr>
                <a:srgbClr val="5FCBEF"/>
              </a:buClr>
              <a:buSzPct val="80000"/>
              <a:buFont typeface="Wingdings 3"/>
              <a:buChar char=""/>
            </a:pPr>
            <a:r>
              <a:rPr lang="en-US" sz="2000" b="1">
                <a:latin typeface="Calibri"/>
              </a:rPr>
              <a:t>Hygieneplan beinhaltet z.B. Vorschriften zu:</a:t>
            </a:r>
          </a:p>
          <a:p>
            <a:pPr lvl="0">
              <a:spcBef>
                <a:spcPts val="1000"/>
              </a:spcBef>
              <a:spcAft>
                <a:spcPts val="0"/>
              </a:spcAft>
              <a:buClr>
                <a:srgbClr val="5FCBEF"/>
              </a:buClr>
              <a:buSzPct val="80000"/>
              <a:buFont typeface="Arial" pitchFamily="32"/>
              <a:buChar char="•"/>
            </a:pPr>
            <a:r>
              <a:rPr lang="en-US" sz="2000" b="1">
                <a:latin typeface="Calibri"/>
              </a:rPr>
              <a:t>	Hygieneorganisation (Management, Verhalten)</a:t>
            </a:r>
          </a:p>
          <a:p>
            <a:pPr lvl="0">
              <a:spcBef>
                <a:spcPts val="1000"/>
              </a:spcBef>
              <a:spcAft>
                <a:spcPts val="0"/>
              </a:spcAft>
              <a:buClr>
                <a:srgbClr val="5FCBEF"/>
              </a:buClr>
              <a:buSzPct val="80000"/>
              <a:buFont typeface="Arial" pitchFamily="32"/>
              <a:buChar char="•"/>
            </a:pPr>
            <a:r>
              <a:rPr lang="en-US" sz="2000" b="1">
                <a:latin typeface="Calibri"/>
              </a:rPr>
              <a:t>	personenbezogene Hygiene (Händewaschen, Händedesinfektion)</a:t>
            </a:r>
          </a:p>
          <a:p>
            <a:pPr lvl="0">
              <a:spcBef>
                <a:spcPts val="1000"/>
              </a:spcBef>
              <a:spcAft>
                <a:spcPts val="0"/>
              </a:spcAft>
              <a:buClr>
                <a:srgbClr val="5FCBEF"/>
              </a:buClr>
              <a:buSzPct val="80000"/>
              <a:buFont typeface="Arial" pitchFamily="32"/>
              <a:buChar char="•"/>
            </a:pPr>
            <a:r>
              <a:rPr lang="en-US" sz="2000" b="1">
                <a:latin typeface="Calibri"/>
              </a:rPr>
              <a:t>	Umgebungshygiene (Abfallbeseitigung, Überprüfung des Trinkwassers)</a:t>
            </a:r>
          </a:p>
          <a:p>
            <a:pPr lvl="0">
              <a:spcBef>
                <a:spcPts val="1000"/>
              </a:spcBef>
              <a:spcAft>
                <a:spcPts val="0"/>
              </a:spcAft>
              <a:buClr>
                <a:srgbClr val="5FCBEF"/>
              </a:buClr>
              <a:buSzPct val="80000"/>
              <a:buFont typeface="Arial" pitchFamily="32"/>
              <a:buChar char="•"/>
            </a:pPr>
            <a:r>
              <a:rPr lang="en-US" sz="2000" b="1">
                <a:latin typeface="Calibri"/>
              </a:rPr>
              <a:t>	Lebensmittelhygiene (Zubereitung des Schulessens)</a:t>
            </a:r>
          </a:p>
        </p:txBody>
      </p:sp>
      <p:pic>
        <p:nvPicPr>
          <p:cNvPr id="4" name="Grafik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677158" y="4761363"/>
            <a:ext cx="2801163" cy="1812596"/>
          </a:xfrm>
          <a:prstGeom prst="rect">
            <a:avLst/>
          </a:prstGeom>
          <a:noFill/>
          <a:ln cap="flat">
            <a:noFill/>
          </a:ln>
        </p:spPr>
      </p:pic>
      <p:pic>
        <p:nvPicPr>
          <p:cNvPr id="5" name="Grafik 4">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3620164" y="4648315"/>
            <a:ext cx="4181761" cy="1925644"/>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Hygiene in Schulen im globalen Süden">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677158" y="609484"/>
            <a:ext cx="9053693" cy="1320475"/>
          </a:xfrm>
        </p:spPr>
        <p:txBody>
          <a:bodyPr/>
          <a:lstStyle/>
          <a:p>
            <a:pPr lvl="0"/>
            <a:r>
              <a:rPr lang="en-US" sz="4400" b="1">
                <a:solidFill>
                  <a:srgbClr val="5B9BD5"/>
                </a:solidFill>
                <a:latin typeface="Calibri"/>
              </a:rPr>
              <a:t>Hygiene in Schulen im globalen Süden</a:t>
            </a:r>
          </a:p>
        </p:txBody>
      </p:sp>
      <p:sp>
        <p:nvSpPr>
          <p:cNvPr id="3" name="Inhaltsplatzhalter 2"/>
          <p:cNvSpPr txBox="1">
            <a:spLocks noGrp="1"/>
          </p:cNvSpPr>
          <p:nvPr>
            <p:ph type="body" idx="4294967295"/>
          </p:nvPr>
        </p:nvSpPr>
        <p:spPr>
          <a:xfrm>
            <a:off x="677158" y="1638714"/>
            <a:ext cx="8596438" cy="3880439"/>
          </a:xfrm>
        </p:spPr>
        <p:txBody>
          <a:bodyPr/>
          <a:lstStyle/>
          <a:p>
            <a:pPr lvl="0">
              <a:spcBef>
                <a:spcPts val="1000"/>
              </a:spcBef>
              <a:spcAft>
                <a:spcPts val="0"/>
              </a:spcAft>
              <a:buClr>
                <a:srgbClr val="5FCBEF"/>
              </a:buClr>
              <a:buSzPct val="80000"/>
              <a:buFont typeface="Wingdings 3"/>
              <a:buChar char=""/>
            </a:pPr>
            <a:r>
              <a:rPr lang="en-US" sz="2000" b="1">
                <a:latin typeface="Calibri"/>
              </a:rPr>
              <a:t>Grundversorgung nicht gesichert</a:t>
            </a:r>
          </a:p>
          <a:p>
            <a:pPr lvl="0">
              <a:spcBef>
                <a:spcPts val="1000"/>
              </a:spcBef>
              <a:spcAft>
                <a:spcPts val="0"/>
              </a:spcAft>
              <a:buClr>
                <a:srgbClr val="5FCBEF"/>
              </a:buClr>
              <a:buSzPct val="80000"/>
              <a:buFont typeface="Wingdings 3"/>
              <a:buChar char=""/>
            </a:pPr>
            <a:r>
              <a:rPr lang="en-US" sz="2000" b="1">
                <a:latin typeface="Calibri"/>
              </a:rPr>
              <a:t>Hilfsorganisationen wie Unicef unterstützen:</a:t>
            </a:r>
          </a:p>
          <a:p>
            <a:pPr lvl="0">
              <a:spcBef>
                <a:spcPts val="1000"/>
              </a:spcBef>
              <a:spcAft>
                <a:spcPts val="0"/>
              </a:spcAft>
              <a:buClr>
                <a:srgbClr val="5FCBEF"/>
              </a:buClr>
              <a:buSzPct val="80000"/>
              <a:buFont typeface="Arial" pitchFamily="32"/>
              <a:buChar char="•"/>
            </a:pPr>
            <a:r>
              <a:rPr lang="en-US" sz="2000" b="1">
                <a:latin typeface="Calibri"/>
              </a:rPr>
              <a:t>	Hygieneunterricht (gründliches Waschen)</a:t>
            </a:r>
          </a:p>
          <a:p>
            <a:pPr lvl="0">
              <a:spcBef>
                <a:spcPts val="1000"/>
              </a:spcBef>
              <a:spcAft>
                <a:spcPts val="0"/>
              </a:spcAft>
              <a:buClr>
                <a:srgbClr val="5FCBEF"/>
              </a:buClr>
              <a:buSzPct val="80000"/>
              <a:buFont typeface="Arial" pitchFamily="32"/>
              <a:buChar char="•"/>
            </a:pPr>
            <a:r>
              <a:rPr lang="en-US" sz="2000" b="1">
                <a:latin typeface="Calibri"/>
              </a:rPr>
              <a:t>	getrennte Sanitäranlagen</a:t>
            </a:r>
          </a:p>
          <a:p>
            <a:pPr lvl="0">
              <a:spcBef>
                <a:spcPts val="1000"/>
              </a:spcBef>
              <a:spcAft>
                <a:spcPts val="0"/>
              </a:spcAft>
              <a:buNone/>
            </a:pPr>
            <a:endParaRPr lang="en-US" sz="2000" b="1">
              <a:latin typeface="Calibri"/>
            </a:endParaRPr>
          </a:p>
          <a:p>
            <a:pPr lvl="0">
              <a:spcBef>
                <a:spcPts val="1000"/>
              </a:spcBef>
              <a:spcAft>
                <a:spcPts val="0"/>
              </a:spcAft>
              <a:buSzPts val="2057"/>
              <a:buBlip>
                <a:blip r:embed="rId3"/>
              </a:buBlip>
            </a:pPr>
            <a:r>
              <a:rPr lang="en-US" sz="2000" b="1">
                <a:latin typeface="Calibri"/>
              </a:rPr>
              <a:t>Da allerdings die Grundversorgung nicht gesichert ist, legen die Menschen weniger Wert auf Hygiene in der Schule, sondern freuen sich, wenn es überhaupt Bildungsmöglichkeiten gibt.</a:t>
            </a:r>
          </a:p>
        </p:txBody>
      </p:sp>
      <p:pic>
        <p:nvPicPr>
          <p:cNvPr id="4" name="Grafik 4">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6462750" y="1929960"/>
            <a:ext cx="3039483" cy="1405441"/>
          </a:xfrm>
          <a:prstGeom prst="rect">
            <a:avLst/>
          </a:prstGeom>
          <a:noFill/>
          <a:ln cap="flat">
            <a:noFill/>
          </a:ln>
        </p:spPr>
      </p:pic>
      <p:pic>
        <p:nvPicPr>
          <p:cNvPr id="5" name="Grafik 5">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l="12474" t="40102" r="-106" b="17109"/>
          <a:stretch>
            <a:fillRect/>
          </a:stretch>
        </p:blipFill>
        <p:spPr>
          <a:xfrm>
            <a:off x="777496" y="4855052"/>
            <a:ext cx="6484577" cy="1689792"/>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Hygiene im Umgang mit Lebensmitteln - Situation in Europa&#10;">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361434" y="251999"/>
            <a:ext cx="9205639" cy="1320475"/>
          </a:xfrm>
        </p:spPr>
        <p:txBody>
          <a:bodyPr anchorCtr="1"/>
          <a:lstStyle/>
          <a:p>
            <a:pPr lvl="0" algn="ctr"/>
            <a:r>
              <a:rPr lang="en-US" sz="4400" b="1">
                <a:solidFill>
                  <a:srgbClr val="5B9BD5"/>
                </a:solidFill>
                <a:latin typeface="Calibri"/>
              </a:rPr>
              <a:t>Hygiene im Umgang mit Lebensmitteln - Situation in Europa</a:t>
            </a:r>
            <a:br>
              <a:rPr lang="en-US" sz="4400" b="1">
                <a:solidFill>
                  <a:srgbClr val="5B9BD5"/>
                </a:solidFill>
                <a:latin typeface="Calibri"/>
              </a:rPr>
            </a:br>
            <a:endParaRPr lang="en-US" sz="4400" b="1">
              <a:solidFill>
                <a:srgbClr val="5B9BD5"/>
              </a:solidFill>
              <a:latin typeface="Calibri"/>
            </a:endParaRPr>
          </a:p>
        </p:txBody>
      </p:sp>
      <p:sp>
        <p:nvSpPr>
          <p:cNvPr id="3" name="Inhaltsplatzhalter 2"/>
          <p:cNvSpPr txBox="1">
            <a:spLocks noGrp="1"/>
          </p:cNvSpPr>
          <p:nvPr>
            <p:ph type="body" idx="4294967295"/>
          </p:nvPr>
        </p:nvSpPr>
        <p:spPr>
          <a:xfrm>
            <a:off x="719998" y="1511996"/>
            <a:ext cx="6138723" cy="4312081"/>
          </a:xfrm>
        </p:spPr>
        <p:txBody>
          <a:bodyPr/>
          <a:lstStyle/>
          <a:p>
            <a:pPr lvl="0">
              <a:spcBef>
                <a:spcPts val="1000"/>
              </a:spcBef>
              <a:spcAft>
                <a:spcPts val="0"/>
              </a:spcAft>
              <a:buNone/>
            </a:pPr>
            <a:r>
              <a:rPr lang="en-US" sz="2800" b="1"/>
              <a:t>Gesetze und Vorschriften</a:t>
            </a:r>
          </a:p>
          <a:p>
            <a:pPr lvl="0">
              <a:spcBef>
                <a:spcPts val="1000"/>
              </a:spcBef>
              <a:spcAft>
                <a:spcPts val="0"/>
              </a:spcAft>
              <a:buClr>
                <a:srgbClr val="5FCBEF"/>
              </a:buClr>
              <a:buSzPct val="80000"/>
              <a:buFont typeface="Wingdings 3"/>
              <a:buChar char=""/>
            </a:pPr>
            <a:r>
              <a:rPr lang="en-US" sz="2400" b="1">
                <a:latin typeface="Calibri" pitchFamily="34"/>
              </a:rPr>
              <a:t>Gesundheitsämter, um die Sicherheit der Nahrungsmittel sicherzustellen                       (z.B. Livsmedelverket, Schweden; Gesundheitsamt, Deutschland; Sanepid, Polen)</a:t>
            </a:r>
          </a:p>
          <a:p>
            <a:pPr lvl="0">
              <a:spcBef>
                <a:spcPts val="1000"/>
              </a:spcBef>
              <a:spcAft>
                <a:spcPts val="0"/>
              </a:spcAft>
              <a:buClr>
                <a:srgbClr val="5FCBEF"/>
              </a:buClr>
              <a:buSzPct val="80000"/>
              <a:buFont typeface="Wingdings 3"/>
              <a:buChar char=""/>
            </a:pPr>
            <a:r>
              <a:rPr lang="en-US" sz="2400" b="1">
                <a:latin typeface="Calibri" pitchFamily="34"/>
              </a:rPr>
              <a:t>immer strenger werdende Vorschriften für Gastronomie                                                         (z.B. Haarnetze, Hand-schuhe, Hände waschen, Desinfektion der Kochgeräte)</a:t>
            </a:r>
          </a:p>
          <a:p>
            <a:pPr lvl="0">
              <a:spcBef>
                <a:spcPts val="1000"/>
              </a:spcBef>
              <a:spcAft>
                <a:spcPts val="0"/>
              </a:spcAft>
              <a:buNone/>
            </a:pPr>
            <a:endParaRPr lang="en-US" sz="2800" b="1">
              <a:latin typeface="Calibri" pitchFamily="34"/>
            </a:endParaRPr>
          </a:p>
        </p:txBody>
      </p:sp>
      <p:pic>
        <p:nvPicPr>
          <p:cNvPr id="4" name="Grafik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719998" y="5581643"/>
            <a:ext cx="2091415" cy="1132548"/>
          </a:xfrm>
          <a:prstGeom prst="rect">
            <a:avLst/>
          </a:prstGeom>
          <a:noFill/>
          <a:ln cap="flat">
            <a:noFill/>
          </a:ln>
        </p:spPr>
      </p:pic>
      <p:pic>
        <p:nvPicPr>
          <p:cNvPr id="5" name="Grafik 4">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6816595" y="4554717"/>
            <a:ext cx="2886843" cy="1924555"/>
          </a:xfrm>
          <a:prstGeom prst="rect">
            <a:avLst/>
          </a:prstGeom>
          <a:noFill/>
          <a:ln cap="flat">
            <a:noFill/>
          </a:ln>
        </p:spPr>
      </p:pic>
      <p:pic>
        <p:nvPicPr>
          <p:cNvPr id="6" name="Grafik 5">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7229877" y="2554202"/>
            <a:ext cx="1904759" cy="1018797"/>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Verkaufs- und Lagerbedingungen von Lebensmittel in Europa ">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677158" y="609484"/>
            <a:ext cx="8596438" cy="1294196"/>
          </a:xfrm>
        </p:spPr>
        <p:txBody>
          <a:bodyPr anchorCtr="1"/>
          <a:lstStyle/>
          <a:p>
            <a:pPr lvl="0" algn="ctr"/>
            <a:r>
              <a:rPr lang="en-US" sz="4400" b="1">
                <a:solidFill>
                  <a:srgbClr val="5B9BD5"/>
                </a:solidFill>
                <a:latin typeface="Calibri" pitchFamily="34"/>
              </a:rPr>
              <a:t>Verkaufs- und Lagerbedingungen von Lebensmittel in Europa</a:t>
            </a:r>
          </a:p>
        </p:txBody>
      </p:sp>
      <p:sp>
        <p:nvSpPr>
          <p:cNvPr id="3" name="Inhaltsplatzhalter 2"/>
          <p:cNvSpPr txBox="1">
            <a:spLocks noGrp="1"/>
          </p:cNvSpPr>
          <p:nvPr>
            <p:ph type="body" idx="4294967295"/>
          </p:nvPr>
        </p:nvSpPr>
        <p:spPr>
          <a:xfrm>
            <a:off x="677158" y="2101757"/>
            <a:ext cx="8596438" cy="4213728"/>
          </a:xfrm>
        </p:spPr>
        <p:txBody>
          <a:bodyPr/>
          <a:lstStyle/>
          <a:p>
            <a:pPr lvl="0">
              <a:spcBef>
                <a:spcPts val="1000"/>
              </a:spcBef>
              <a:spcAft>
                <a:spcPts val="0"/>
              </a:spcAft>
              <a:buClr>
                <a:srgbClr val="5FCBEF"/>
              </a:buClr>
              <a:buSzPct val="80000"/>
              <a:buFont typeface="Wingdings 3"/>
              <a:buChar char=""/>
            </a:pPr>
            <a:r>
              <a:rPr lang="en-US" sz="2400" b="1">
                <a:latin typeface="Calibri" pitchFamily="34"/>
              </a:rPr>
              <a:t>Gekühlte und/oder trockene Lagerung von Nahrungsmitteln im      privaten oder öffentlichen Bereich</a:t>
            </a:r>
          </a:p>
          <a:p>
            <a:pPr lvl="0">
              <a:spcBef>
                <a:spcPts val="1000"/>
              </a:spcBef>
              <a:spcAft>
                <a:spcPts val="0"/>
              </a:spcAft>
              <a:buClr>
                <a:srgbClr val="5FCBEF"/>
              </a:buClr>
              <a:buSzPct val="80000"/>
              <a:buFont typeface="Wingdings 3"/>
              <a:buChar char=""/>
            </a:pPr>
            <a:r>
              <a:rPr lang="en-US" sz="2400" b="1">
                <a:latin typeface="Calibri" pitchFamily="34"/>
              </a:rPr>
              <a:t>Vermeidung von Schädlingen/Ungeziefer in Nahrungsmitteln</a:t>
            </a:r>
          </a:p>
          <a:p>
            <a:pPr lvl="0">
              <a:spcBef>
                <a:spcPts val="1000"/>
              </a:spcBef>
              <a:spcAft>
                <a:spcPts val="0"/>
              </a:spcAft>
              <a:buClr>
                <a:srgbClr val="5FCBEF"/>
              </a:buClr>
              <a:buSzPct val="80000"/>
              <a:buFont typeface="Wingdings 3"/>
              <a:buChar char=""/>
            </a:pPr>
            <a:r>
              <a:rPr lang="en-US" sz="2400" b="1">
                <a:latin typeface="Calibri" pitchFamily="34"/>
              </a:rPr>
              <a:t>Sterilisierung der Verkaufsfläche</a:t>
            </a:r>
          </a:p>
        </p:txBody>
      </p:sp>
      <p:pic>
        <p:nvPicPr>
          <p:cNvPr id="4" name="Grafik1">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778675" y="4109761"/>
            <a:ext cx="4690798" cy="2265837"/>
          </a:xfrm>
          <a:prstGeom prst="rect">
            <a:avLst/>
          </a:prstGeom>
          <a:noFill/>
          <a:ln cap="flat">
            <a:noFill/>
          </a:ln>
        </p:spPr>
      </p:pic>
      <p:pic>
        <p:nvPicPr>
          <p:cNvPr id="5" name="Grafik 4">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5469840" y="4109761"/>
            <a:ext cx="4224235" cy="2265837"/>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758</Words>
  <Application>Microsoft Office PowerPoint</Application>
  <PresentationFormat>Breitbild</PresentationFormat>
  <Paragraphs>109</Paragraphs>
  <Slides>16</Slides>
  <Notes>16</Notes>
  <HiddenSlides>0</HiddenSlides>
  <MMClips>0</MMClips>
  <ScaleCrop>false</ScaleCrop>
  <HeadingPairs>
    <vt:vector size="6" baseType="variant">
      <vt:variant>
        <vt:lpstr>Verwendete Schriftarten</vt:lpstr>
      </vt:variant>
      <vt:variant>
        <vt:i4>11</vt:i4>
      </vt:variant>
      <vt:variant>
        <vt:lpstr>Design</vt:lpstr>
      </vt:variant>
      <vt:variant>
        <vt:i4>2</vt:i4>
      </vt:variant>
      <vt:variant>
        <vt:lpstr>Folientitel</vt:lpstr>
      </vt:variant>
      <vt:variant>
        <vt:i4>16</vt:i4>
      </vt:variant>
    </vt:vector>
  </HeadingPairs>
  <TitlesOfParts>
    <vt:vector size="29" baseType="lpstr">
      <vt:lpstr>Microsoft YaHei</vt:lpstr>
      <vt:lpstr>Arial</vt:lpstr>
      <vt:lpstr>Calibri</vt:lpstr>
      <vt:lpstr>Lucida Sans Unicode</vt:lpstr>
      <vt:lpstr>Mangal</vt:lpstr>
      <vt:lpstr>StarSymbol</vt:lpstr>
      <vt:lpstr>Tahoma</vt:lpstr>
      <vt:lpstr>Times New Roman</vt:lpstr>
      <vt:lpstr>Trebuchet MS</vt:lpstr>
      <vt:lpstr>Wingdings</vt:lpstr>
      <vt:lpstr>Wingdings 3</vt:lpstr>
      <vt:lpstr>Standard</vt:lpstr>
      <vt:lpstr>Standard 1</vt:lpstr>
      <vt:lpstr>Hygiene – die wichtigste Voraussetzung für Gesundheit</vt:lpstr>
      <vt:lpstr>Definition Hygiene</vt:lpstr>
      <vt:lpstr>Hygiene in Europa- übliche Standards </vt:lpstr>
      <vt:lpstr>Hygiene in den Slums von Indien</vt:lpstr>
      <vt:lpstr>Hygiene in Dörfern Nigers</vt:lpstr>
      <vt:lpstr>Hygiene in den Schulen Europas</vt:lpstr>
      <vt:lpstr>Hygiene in Schulen im globalen Süden</vt:lpstr>
      <vt:lpstr>Hygiene im Umgang mit Lebensmitteln - Situation in Europa </vt:lpstr>
      <vt:lpstr>Verkaufs- und Lagerbedingungen von Lebensmittel in Europa</vt:lpstr>
      <vt:lpstr>Situation im globalen Süden</vt:lpstr>
      <vt:lpstr>Verkaufs- und Lagerbedingung von Nahrungsmitteln in Ländern des globalen Südens</vt:lpstr>
      <vt:lpstr>Nahrungsversorgung</vt:lpstr>
      <vt:lpstr>Hygiene in Krankenhäusern Situation in Europa</vt:lpstr>
      <vt:lpstr>Hygiene in Krankenhäusern im globalen Süden</vt:lpstr>
      <vt:lpstr>Wissenschaftliche Forschung </vt:lpstr>
      <vt:lpstr>Fazit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Hygiene – die wichtigste Voraussetzung für Gesundheit</dc:title>
  <dc:creator>Wiegand</dc:creator>
  <cp:lastModifiedBy>Wiegand</cp:lastModifiedBy>
  <cp:revision>2</cp:revision>
  <dcterms:modified xsi:type="dcterms:W3CDTF">2017-01-27T08:44:02Z</dcterms:modified>
</cp:coreProperties>
</file>