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3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pl-PL" smtClean="0"/>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E10C4829-B7CB-45C7-ADD4-6472FE1EAA50}" type="slidenum">
              <a:rPr lang="pl-PL"/>
              <a:pPr/>
              <a:t>‹#›</a:t>
            </a:fld>
            <a:endParaRPr lang="pl-P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C45BB68-03FB-4046-AF4B-F66425910457}" type="slidenum">
              <a:rPr lang="pl-PL"/>
              <a:pPr/>
              <a:t>1</a:t>
            </a:fld>
            <a:endParaRPr lang="pl-PL"/>
          </a:p>
        </p:txBody>
      </p:sp>
      <p:sp>
        <p:nvSpPr>
          <p:cNvPr id="20481"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CD19DC0F-5A04-4E3B-96C0-7678C94DB87D}" type="slidenum">
              <a:rPr lang="pl-PL">
                <a:solidFill>
                  <a:srgbClr val="000000"/>
                </a:solidFill>
                <a:latin typeface="+mn-lt" charset="0"/>
              </a:rPr>
              <a:pPr algn="r">
                <a:lnSpc>
                  <a:spcPct val="100000"/>
                </a:lnSpc>
                <a:tabLst>
                  <a:tab pos="723900" algn="l"/>
                  <a:tab pos="1447800" algn="l"/>
                  <a:tab pos="2171700" algn="l"/>
                  <a:tab pos="2895600" algn="l"/>
                </a:tabLst>
              </a:pPr>
              <a:t>1</a:t>
            </a:fld>
            <a:endParaRPr lang="pl-PL">
              <a:solidFill>
                <a:srgbClr val="000000"/>
              </a:solidFill>
              <a:latin typeface="+mn-lt" charset="0"/>
            </a:endParaRPr>
          </a:p>
        </p:txBody>
      </p:sp>
      <p:sp>
        <p:nvSpPr>
          <p:cNvPr id="20482" name="Rectangle 2"/>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20483"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B24D34C-0D0A-4114-AABC-BBE7E82C5277}" type="slidenum">
              <a:rPr lang="pl-PL"/>
              <a:pPr/>
              <a:t>10</a:t>
            </a:fld>
            <a:endParaRPr lang="pl-PL"/>
          </a:p>
        </p:txBody>
      </p:sp>
      <p:sp>
        <p:nvSpPr>
          <p:cNvPr id="29697"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681C0095-E563-4FE6-A4A9-83160A59DF72}" type="slidenum">
              <a:rPr lang="pl-PL">
                <a:solidFill>
                  <a:srgbClr val="000000"/>
                </a:solidFill>
                <a:latin typeface="+mn-lt" charset="0"/>
              </a:rPr>
              <a:pPr algn="r">
                <a:lnSpc>
                  <a:spcPct val="100000"/>
                </a:lnSpc>
                <a:tabLst>
                  <a:tab pos="723900" algn="l"/>
                  <a:tab pos="1447800" algn="l"/>
                  <a:tab pos="2171700" algn="l"/>
                  <a:tab pos="2895600" algn="l"/>
                </a:tabLst>
              </a:pPr>
              <a:t>10</a:t>
            </a:fld>
            <a:endParaRPr lang="pl-PL">
              <a:solidFill>
                <a:srgbClr val="000000"/>
              </a:solidFill>
              <a:latin typeface="+mn-lt" charset="0"/>
            </a:endParaRPr>
          </a:p>
        </p:txBody>
      </p:sp>
      <p:sp>
        <p:nvSpPr>
          <p:cNvPr id="2969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9699"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dirty="0">
              <a:latin typeface="Arial" charset="0"/>
              <a:ea typeface="Microsoft YaHei"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102025A-6B26-4111-9419-8308F333A14E}" type="slidenum">
              <a:rPr lang="pl-PL"/>
              <a:pPr/>
              <a:t>11</a:t>
            </a:fld>
            <a:endParaRPr lang="pl-PL"/>
          </a:p>
        </p:txBody>
      </p:sp>
      <p:sp>
        <p:nvSpPr>
          <p:cNvPr id="30721"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080303AF-E524-42DD-A582-463C466EEBE4}" type="slidenum">
              <a:rPr lang="pl-PL">
                <a:solidFill>
                  <a:srgbClr val="000000"/>
                </a:solidFill>
                <a:latin typeface="+mn-lt" charset="0"/>
              </a:rPr>
              <a:pPr algn="r">
                <a:lnSpc>
                  <a:spcPct val="100000"/>
                </a:lnSpc>
                <a:tabLst>
                  <a:tab pos="723900" algn="l"/>
                  <a:tab pos="1447800" algn="l"/>
                  <a:tab pos="2171700" algn="l"/>
                  <a:tab pos="2895600" algn="l"/>
                </a:tabLst>
              </a:pPr>
              <a:t>11</a:t>
            </a:fld>
            <a:endParaRPr lang="pl-PL">
              <a:solidFill>
                <a:srgbClr val="000000"/>
              </a:solidFill>
              <a:latin typeface="+mn-lt" charset="0"/>
            </a:endParaRPr>
          </a:p>
        </p:txBody>
      </p:sp>
      <p:sp>
        <p:nvSpPr>
          <p:cNvPr id="3072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0723"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A4E32FA6-B7A9-4C59-A2BB-91E958A190EF}" type="slidenum">
              <a:rPr lang="pl-PL"/>
              <a:pPr/>
              <a:t>12</a:t>
            </a:fld>
            <a:endParaRPr lang="pl-PL"/>
          </a:p>
        </p:txBody>
      </p:sp>
      <p:sp>
        <p:nvSpPr>
          <p:cNvPr id="31745"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A271C316-8E12-4C2B-954D-46A4A5B24C38}" type="slidenum">
              <a:rPr lang="pl-PL">
                <a:solidFill>
                  <a:srgbClr val="000000"/>
                </a:solidFill>
                <a:latin typeface="+mn-lt" charset="0"/>
              </a:rPr>
              <a:pPr algn="r">
                <a:lnSpc>
                  <a:spcPct val="100000"/>
                </a:lnSpc>
                <a:tabLst>
                  <a:tab pos="723900" algn="l"/>
                  <a:tab pos="1447800" algn="l"/>
                  <a:tab pos="2171700" algn="l"/>
                  <a:tab pos="2895600" algn="l"/>
                </a:tabLst>
              </a:pPr>
              <a:t>12</a:t>
            </a:fld>
            <a:endParaRPr lang="pl-PL">
              <a:solidFill>
                <a:srgbClr val="000000"/>
              </a:solidFill>
              <a:latin typeface="+mn-lt" charset="0"/>
            </a:endParaRPr>
          </a:p>
        </p:txBody>
      </p:sp>
      <p:sp>
        <p:nvSpPr>
          <p:cNvPr id="3174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1747"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7192A6A-A93F-424B-9FF1-88707F5B5766}" type="slidenum">
              <a:rPr lang="pl-PL"/>
              <a:pPr/>
              <a:t>13</a:t>
            </a:fld>
            <a:endParaRPr lang="pl-PL"/>
          </a:p>
        </p:txBody>
      </p:sp>
      <p:sp>
        <p:nvSpPr>
          <p:cNvPr id="32769"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2B1E558A-37CD-4269-9859-03DC668EF0B1}" type="slidenum">
              <a:rPr lang="pl-PL">
                <a:solidFill>
                  <a:srgbClr val="000000"/>
                </a:solidFill>
                <a:latin typeface="+mn-lt" charset="0"/>
              </a:rPr>
              <a:pPr algn="r">
                <a:lnSpc>
                  <a:spcPct val="100000"/>
                </a:lnSpc>
                <a:tabLst>
                  <a:tab pos="723900" algn="l"/>
                  <a:tab pos="1447800" algn="l"/>
                  <a:tab pos="2171700" algn="l"/>
                  <a:tab pos="2895600" algn="l"/>
                </a:tabLst>
              </a:pPr>
              <a:t>13</a:t>
            </a:fld>
            <a:endParaRPr lang="pl-PL">
              <a:solidFill>
                <a:srgbClr val="000000"/>
              </a:solidFill>
              <a:latin typeface="+mn-lt" charset="0"/>
            </a:endParaRPr>
          </a:p>
        </p:txBody>
      </p:sp>
      <p:sp>
        <p:nvSpPr>
          <p:cNvPr id="3277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2771"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06B8F414-620F-4AAB-95A3-5B76BAF84CC0}" type="slidenum">
              <a:rPr lang="pl-PL"/>
              <a:pPr/>
              <a:t>14</a:t>
            </a:fld>
            <a:endParaRPr lang="pl-PL"/>
          </a:p>
        </p:txBody>
      </p:sp>
      <p:sp>
        <p:nvSpPr>
          <p:cNvPr id="33793"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7D1FA331-9680-44AE-BBF2-130A41E88B14}" type="slidenum">
              <a:rPr lang="pl-PL">
                <a:solidFill>
                  <a:srgbClr val="000000"/>
                </a:solidFill>
                <a:latin typeface="+mn-lt" charset="0"/>
              </a:rPr>
              <a:pPr algn="r">
                <a:lnSpc>
                  <a:spcPct val="100000"/>
                </a:lnSpc>
                <a:tabLst>
                  <a:tab pos="723900" algn="l"/>
                  <a:tab pos="1447800" algn="l"/>
                  <a:tab pos="2171700" algn="l"/>
                  <a:tab pos="2895600" algn="l"/>
                </a:tabLst>
              </a:pPr>
              <a:t>14</a:t>
            </a:fld>
            <a:endParaRPr lang="pl-PL">
              <a:solidFill>
                <a:srgbClr val="000000"/>
              </a:solidFill>
              <a:latin typeface="+mn-lt" charset="0"/>
            </a:endParaRPr>
          </a:p>
        </p:txBody>
      </p:sp>
      <p:sp>
        <p:nvSpPr>
          <p:cNvPr id="3379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3795"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6CB2B3D-1E60-467F-8EE6-3FFDCB6DBB83}" type="slidenum">
              <a:rPr lang="pl-PL"/>
              <a:pPr/>
              <a:t>15</a:t>
            </a:fld>
            <a:endParaRPr lang="pl-PL"/>
          </a:p>
        </p:txBody>
      </p:sp>
      <p:sp>
        <p:nvSpPr>
          <p:cNvPr id="34817"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D85080B2-41D8-46DD-A926-41BA65C6F0D4}" type="slidenum">
              <a:rPr lang="pl-PL">
                <a:solidFill>
                  <a:srgbClr val="000000"/>
                </a:solidFill>
                <a:latin typeface="+mn-lt" charset="0"/>
              </a:rPr>
              <a:pPr algn="r">
                <a:lnSpc>
                  <a:spcPct val="100000"/>
                </a:lnSpc>
                <a:tabLst>
                  <a:tab pos="723900" algn="l"/>
                  <a:tab pos="1447800" algn="l"/>
                  <a:tab pos="2171700" algn="l"/>
                  <a:tab pos="2895600" algn="l"/>
                </a:tabLst>
              </a:pPr>
              <a:t>15</a:t>
            </a:fld>
            <a:endParaRPr lang="pl-PL">
              <a:solidFill>
                <a:srgbClr val="000000"/>
              </a:solidFill>
              <a:latin typeface="+mn-lt" charset="0"/>
            </a:endParaRPr>
          </a:p>
        </p:txBody>
      </p:sp>
      <p:sp>
        <p:nvSpPr>
          <p:cNvPr id="3481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4819"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6A077B8-97E8-43A5-8A6B-00352D9A11A0}" type="slidenum">
              <a:rPr lang="pl-PL"/>
              <a:pPr/>
              <a:t>16</a:t>
            </a:fld>
            <a:endParaRPr lang="pl-PL"/>
          </a:p>
        </p:txBody>
      </p:sp>
      <p:sp>
        <p:nvSpPr>
          <p:cNvPr id="35841"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0CA6BFB7-D1CE-4562-8630-EC70E641834B}" type="slidenum">
              <a:rPr lang="pl-PL">
                <a:solidFill>
                  <a:srgbClr val="000000"/>
                </a:solidFill>
                <a:latin typeface="+mn-lt" charset="0"/>
              </a:rPr>
              <a:pPr algn="r">
                <a:lnSpc>
                  <a:spcPct val="100000"/>
                </a:lnSpc>
                <a:tabLst>
                  <a:tab pos="723900" algn="l"/>
                  <a:tab pos="1447800" algn="l"/>
                  <a:tab pos="2171700" algn="l"/>
                  <a:tab pos="2895600" algn="l"/>
                </a:tabLst>
              </a:pPr>
              <a:t>16</a:t>
            </a:fld>
            <a:endParaRPr lang="pl-PL">
              <a:solidFill>
                <a:srgbClr val="000000"/>
              </a:solidFill>
              <a:latin typeface="+mn-lt" charset="0"/>
            </a:endParaRPr>
          </a:p>
        </p:txBody>
      </p:sp>
      <p:sp>
        <p:nvSpPr>
          <p:cNvPr id="3584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35843"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0B0B084-D76D-42DD-8B56-1C5904A386EA}" type="slidenum">
              <a:rPr lang="pl-PL"/>
              <a:pPr/>
              <a:t>2</a:t>
            </a:fld>
            <a:endParaRPr lang="pl-PL"/>
          </a:p>
        </p:txBody>
      </p:sp>
      <p:sp>
        <p:nvSpPr>
          <p:cNvPr id="21505"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F8FCA7D5-E1E7-4FA0-9B2C-2ECBE5700912}" type="slidenum">
              <a:rPr lang="pl-PL">
                <a:solidFill>
                  <a:srgbClr val="000000"/>
                </a:solidFill>
                <a:latin typeface="+mn-lt" charset="0"/>
              </a:rPr>
              <a:pPr algn="r">
                <a:lnSpc>
                  <a:spcPct val="100000"/>
                </a:lnSpc>
                <a:tabLst>
                  <a:tab pos="723900" algn="l"/>
                  <a:tab pos="1447800" algn="l"/>
                  <a:tab pos="2171700" algn="l"/>
                  <a:tab pos="2895600" algn="l"/>
                </a:tabLst>
              </a:pPr>
              <a:t>2</a:t>
            </a:fld>
            <a:endParaRPr lang="pl-PL">
              <a:solidFill>
                <a:srgbClr val="000000"/>
              </a:solidFill>
              <a:latin typeface="+mn-lt" charset="0"/>
            </a:endParaRPr>
          </a:p>
        </p:txBody>
      </p:sp>
      <p:sp>
        <p:nvSpPr>
          <p:cNvPr id="21506" name="Rectangle 2"/>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21507"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4E4B0B9-A124-44CF-8A0B-2C44AAB9DE7B}" type="slidenum">
              <a:rPr lang="pl-PL"/>
              <a:pPr/>
              <a:t>3</a:t>
            </a:fld>
            <a:endParaRPr lang="pl-PL"/>
          </a:p>
        </p:txBody>
      </p:sp>
      <p:sp>
        <p:nvSpPr>
          <p:cNvPr id="22529"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428B782E-DE0B-4BB5-BF8E-DD1BB9E0C4DB}" type="slidenum">
              <a:rPr lang="pl-PL">
                <a:solidFill>
                  <a:srgbClr val="000000"/>
                </a:solidFill>
                <a:latin typeface="+mn-lt" charset="0"/>
              </a:rPr>
              <a:pPr algn="r">
                <a:lnSpc>
                  <a:spcPct val="100000"/>
                </a:lnSpc>
                <a:tabLst>
                  <a:tab pos="723900" algn="l"/>
                  <a:tab pos="1447800" algn="l"/>
                  <a:tab pos="2171700" algn="l"/>
                  <a:tab pos="2895600" algn="l"/>
                </a:tabLst>
              </a:pPr>
              <a:t>3</a:t>
            </a:fld>
            <a:endParaRPr lang="pl-PL">
              <a:solidFill>
                <a:srgbClr val="000000"/>
              </a:solidFill>
              <a:latin typeface="+mn-lt" charset="0"/>
            </a:endParaRPr>
          </a:p>
        </p:txBody>
      </p:sp>
      <p:sp>
        <p:nvSpPr>
          <p:cNvPr id="2253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2531"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75C795C-FE27-4941-BC51-6E9EC4204A29}" type="slidenum">
              <a:rPr lang="pl-PL"/>
              <a:pPr/>
              <a:t>4</a:t>
            </a:fld>
            <a:endParaRPr lang="pl-PL"/>
          </a:p>
        </p:txBody>
      </p:sp>
      <p:sp>
        <p:nvSpPr>
          <p:cNvPr id="23553"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A4B6D1C1-9AA8-4940-9913-B37F6E72070E}" type="slidenum">
              <a:rPr lang="pl-PL">
                <a:solidFill>
                  <a:srgbClr val="000000"/>
                </a:solidFill>
                <a:latin typeface="+mn-lt" charset="0"/>
              </a:rPr>
              <a:pPr algn="r">
                <a:lnSpc>
                  <a:spcPct val="100000"/>
                </a:lnSpc>
                <a:tabLst>
                  <a:tab pos="723900" algn="l"/>
                  <a:tab pos="1447800" algn="l"/>
                  <a:tab pos="2171700" algn="l"/>
                  <a:tab pos="2895600" algn="l"/>
                </a:tabLst>
              </a:pPr>
              <a:t>4</a:t>
            </a:fld>
            <a:endParaRPr lang="pl-PL">
              <a:solidFill>
                <a:srgbClr val="000000"/>
              </a:solidFill>
              <a:latin typeface="+mn-lt" charset="0"/>
            </a:endParaRPr>
          </a:p>
        </p:txBody>
      </p:sp>
      <p:sp>
        <p:nvSpPr>
          <p:cNvPr id="2355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3555"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CB6F4F35-6461-4F63-B026-B6996121CEF1}" type="slidenum">
              <a:rPr lang="pl-PL"/>
              <a:pPr/>
              <a:t>5</a:t>
            </a:fld>
            <a:endParaRPr lang="pl-PL"/>
          </a:p>
        </p:txBody>
      </p:sp>
      <p:sp>
        <p:nvSpPr>
          <p:cNvPr id="24577"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F2A35ADE-6A7B-45D6-8897-54C63A6A8CD7}" type="slidenum">
              <a:rPr lang="pl-PL">
                <a:solidFill>
                  <a:srgbClr val="000000"/>
                </a:solidFill>
                <a:latin typeface="+mn-lt" charset="0"/>
              </a:rPr>
              <a:pPr algn="r">
                <a:lnSpc>
                  <a:spcPct val="100000"/>
                </a:lnSpc>
                <a:tabLst>
                  <a:tab pos="723900" algn="l"/>
                  <a:tab pos="1447800" algn="l"/>
                  <a:tab pos="2171700" algn="l"/>
                  <a:tab pos="2895600" algn="l"/>
                </a:tabLst>
              </a:pPr>
              <a:t>5</a:t>
            </a:fld>
            <a:endParaRPr lang="pl-PL">
              <a:solidFill>
                <a:srgbClr val="000000"/>
              </a:solidFill>
              <a:latin typeface="+mn-lt" charset="0"/>
            </a:endParaRPr>
          </a:p>
        </p:txBody>
      </p:sp>
      <p:sp>
        <p:nvSpPr>
          <p:cNvPr id="2457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4579"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90B82B44-5823-4132-AF26-C24D960362C2}" type="slidenum">
              <a:rPr lang="pl-PL"/>
              <a:pPr/>
              <a:t>6</a:t>
            </a:fld>
            <a:endParaRPr lang="pl-PL"/>
          </a:p>
        </p:txBody>
      </p:sp>
      <p:sp>
        <p:nvSpPr>
          <p:cNvPr id="25601" name="Rectangle 1"/>
          <p:cNvSpPr>
            <a:spLocks noChangeArrowheads="1"/>
          </p:cNvSpPr>
          <p:nvPr/>
        </p:nvSpPr>
        <p:spPr bwMode="auto">
          <a:xfrm>
            <a:off x="3884613" y="8685213"/>
            <a:ext cx="2971800" cy="4572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Lst>
            </a:pPr>
            <a:fld id="{F5B85D8F-4DD4-4B99-8AF9-C477C406DD03}" type="slidenum">
              <a:rPr lang="pl-PL">
                <a:solidFill>
                  <a:srgbClr val="000000"/>
                </a:solidFill>
                <a:latin typeface="+mn-lt" charset="0"/>
              </a:rPr>
              <a:pPr hangingPunct="1">
                <a:lnSpc>
                  <a:spcPct val="100000"/>
                </a:lnSpc>
                <a:tabLst>
                  <a:tab pos="723900" algn="l"/>
                  <a:tab pos="1447800" algn="l"/>
                  <a:tab pos="2171700" algn="l"/>
                  <a:tab pos="2895600" algn="l"/>
                </a:tabLst>
              </a:pPr>
              <a:t>6</a:t>
            </a:fld>
            <a:endParaRPr lang="pl-PL">
              <a:solidFill>
                <a:srgbClr val="000000"/>
              </a:solidFill>
              <a:latin typeface="+mn-lt" charset="0"/>
            </a:endParaRPr>
          </a:p>
        </p:txBody>
      </p:sp>
      <p:sp>
        <p:nvSpPr>
          <p:cNvPr id="25602" name="Rectangle 2"/>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41602896-4CBF-4E15-972E-CA7D53958041}" type="slidenum">
              <a:rPr lang="pl-PL">
                <a:solidFill>
                  <a:srgbClr val="000000"/>
                </a:solidFill>
                <a:latin typeface="+mn-lt" charset="0"/>
              </a:rPr>
              <a:pPr algn="r">
                <a:lnSpc>
                  <a:spcPct val="100000"/>
                </a:lnSpc>
                <a:tabLst>
                  <a:tab pos="723900" algn="l"/>
                  <a:tab pos="1447800" algn="l"/>
                  <a:tab pos="2171700" algn="l"/>
                  <a:tab pos="2895600" algn="l"/>
                </a:tabLst>
              </a:pPr>
              <a:t>6</a:t>
            </a:fld>
            <a:endParaRPr lang="pl-PL">
              <a:solidFill>
                <a:srgbClr val="000000"/>
              </a:solidFill>
              <a:latin typeface="+mn-lt" charset="0"/>
            </a:endParaRPr>
          </a:p>
        </p:txBody>
      </p:sp>
      <p:sp>
        <p:nvSpPr>
          <p:cNvPr id="25603" name="Rectangle 3"/>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25604" name="Text Box 4"/>
          <p:cNvSpPr txBox="1">
            <a:spLocks noGrp="1" noChangeArrowheads="1"/>
          </p:cNvSpPr>
          <p:nvPr>
            <p:ph type="body" idx="1"/>
          </p:nvPr>
        </p:nvSpPr>
        <p:spPr bwMode="auto">
          <a:xfrm>
            <a:off x="685800" y="4400550"/>
            <a:ext cx="5486400" cy="3598863"/>
          </a:xfrm>
          <a:prstGeom prst="rect">
            <a:avLst/>
          </a:prstGeom>
          <a:noFill/>
          <a:ln cap="flat">
            <a:round/>
            <a:headEnd/>
            <a:tailEnd/>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pl-PL" sz="2000">
                <a:latin typeface="Arial" charset="0"/>
                <a:ea typeface="Microsoft YaHei" charset="-122"/>
              </a:rPr>
              <a:t>In Europa haben Schulen Vorschriften, in Form von Hygieneplänen der Gesundheitsministerien. Die Gesundheit der Schüler und des Personals ist wichtig. Deshalb beinhalten Hygienepläne viele unterschiedliche Vorschriften. Der erste Punkt ist „Hygieneorganisation“. Hier werden Regeln und Reinigungspläne erstellt. Zum Beispiel muss man wenn man krank ist zu Hause bleiben, um niemanden anzustecken. Der zweite Punkt ist „personenbezogene Hygiene“. Hände sind durch ihre vielfältigen Kontakte mit der Umgebung und anderen Menschen die Hauptursache dafür, dass durch Kontakte Infektionskrankheiten übertragen werden. Daher ist es Pflicht sich regelmäßig die Hände zu waschen. Der dritte Punkt ist „Umgebungshygiene“. Damit es in der Schule sauber ist gibt es Regeln zur Abfallbeseitigung. Außerdem wird das Trinkwasser regelmäßig geprüft. Der letzte Punkt ist „Lebensmittelhygiene“ . Hier werden Regeln für die Essenszubereitung festgehalten. Sauberes Essen ist wichtig, damit keiner krank wird.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801233C3-56D6-4C96-BCD8-D097672FB29D}" type="slidenum">
              <a:rPr lang="pl-PL"/>
              <a:pPr/>
              <a:t>7</a:t>
            </a:fld>
            <a:endParaRPr lang="pl-PL"/>
          </a:p>
        </p:txBody>
      </p:sp>
      <p:sp>
        <p:nvSpPr>
          <p:cNvPr id="26625" name="Rectangle 1"/>
          <p:cNvSpPr>
            <a:spLocks noChangeArrowheads="1"/>
          </p:cNvSpPr>
          <p:nvPr/>
        </p:nvSpPr>
        <p:spPr bwMode="auto">
          <a:xfrm>
            <a:off x="3884613" y="8685213"/>
            <a:ext cx="2971800" cy="4572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Lst>
            </a:pPr>
            <a:fld id="{22BE5028-25A3-4204-9874-A28C7DEAACD8}" type="slidenum">
              <a:rPr lang="pl-PL">
                <a:solidFill>
                  <a:srgbClr val="000000"/>
                </a:solidFill>
                <a:latin typeface="+mn-lt" charset="0"/>
              </a:rPr>
              <a:pPr hangingPunct="1">
                <a:lnSpc>
                  <a:spcPct val="100000"/>
                </a:lnSpc>
                <a:tabLst>
                  <a:tab pos="723900" algn="l"/>
                  <a:tab pos="1447800" algn="l"/>
                  <a:tab pos="2171700" algn="l"/>
                  <a:tab pos="2895600" algn="l"/>
                </a:tabLst>
              </a:pPr>
              <a:t>7</a:t>
            </a:fld>
            <a:endParaRPr lang="pl-PL">
              <a:solidFill>
                <a:srgbClr val="000000"/>
              </a:solidFill>
              <a:latin typeface="+mn-lt" charset="0"/>
            </a:endParaRPr>
          </a:p>
        </p:txBody>
      </p:sp>
      <p:sp>
        <p:nvSpPr>
          <p:cNvPr id="26626" name="Rectangle 2"/>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95C3AD03-5107-4CF7-A2DA-1EE9F31FB8F4}" type="slidenum">
              <a:rPr lang="pl-PL">
                <a:solidFill>
                  <a:srgbClr val="000000"/>
                </a:solidFill>
                <a:latin typeface="+mn-lt" charset="0"/>
              </a:rPr>
              <a:pPr algn="r">
                <a:lnSpc>
                  <a:spcPct val="100000"/>
                </a:lnSpc>
                <a:tabLst>
                  <a:tab pos="723900" algn="l"/>
                  <a:tab pos="1447800" algn="l"/>
                  <a:tab pos="2171700" algn="l"/>
                  <a:tab pos="2895600" algn="l"/>
                </a:tabLst>
              </a:pPr>
              <a:t>7</a:t>
            </a:fld>
            <a:endParaRPr lang="pl-PL">
              <a:solidFill>
                <a:srgbClr val="000000"/>
              </a:solidFill>
              <a:latin typeface="+mn-lt" charset="0"/>
            </a:endParaRPr>
          </a:p>
        </p:txBody>
      </p:sp>
      <p:sp>
        <p:nvSpPr>
          <p:cNvPr id="26627" name="Rectangle 3"/>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26628" name="Text Box 4"/>
          <p:cNvSpPr txBox="1">
            <a:spLocks noGrp="1" noChangeArrowheads="1"/>
          </p:cNvSpPr>
          <p:nvPr>
            <p:ph type="body" idx="1"/>
          </p:nvPr>
        </p:nvSpPr>
        <p:spPr bwMode="auto">
          <a:xfrm>
            <a:off x="685800" y="4400550"/>
            <a:ext cx="5486400" cy="3598863"/>
          </a:xfrm>
          <a:prstGeom prst="rect">
            <a:avLst/>
          </a:prstGeom>
          <a:noFill/>
          <a:ln cap="flat">
            <a:round/>
            <a:headEnd/>
            <a:tailEnd/>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pl-PL" sz="2000">
                <a:latin typeface="Arial" charset="0"/>
                <a:ea typeface="Microsoft YaHei" charset="-122"/>
              </a:rPr>
              <a:t>In Schulen des globalen Südens sieht es anders aus. In den meisten Ländern ist die Grundversorgung, und somit der Zugang zu sauberem Wasser, nicht gesichert. Einige Schulen, an denen es eine Wasserversorgung gibt, werden von Hilfsorganisationen wie Unicef unterstützt. Die Organisation möchte, dass die Lehrer den Schülern das Waschen zeigen und die Sanitäranlagen von Jungs und Mädchen getrennt werden. Da allerdings die Grundversorgung nicht gesichert ist, legen die Menschen weniger Wert auf Hygiene in der Schule, sondern freuen sich, wenn es überhaupt Bildungsmöglichkeiten gibt.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75D881F-9608-4473-ABB8-33F5C5993519}" type="slidenum">
              <a:rPr lang="pl-PL"/>
              <a:pPr/>
              <a:t>8</a:t>
            </a:fld>
            <a:endParaRPr lang="pl-PL"/>
          </a:p>
        </p:txBody>
      </p:sp>
      <p:sp>
        <p:nvSpPr>
          <p:cNvPr id="27649"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39966BC9-7E97-4D1B-B134-90DDCC893B42}" type="slidenum">
              <a:rPr lang="pl-PL">
                <a:solidFill>
                  <a:srgbClr val="000000"/>
                </a:solidFill>
                <a:latin typeface="+mn-lt" charset="0"/>
              </a:rPr>
              <a:pPr algn="r">
                <a:lnSpc>
                  <a:spcPct val="100000"/>
                </a:lnSpc>
                <a:tabLst>
                  <a:tab pos="723900" algn="l"/>
                  <a:tab pos="1447800" algn="l"/>
                  <a:tab pos="2171700" algn="l"/>
                  <a:tab pos="2895600" algn="l"/>
                </a:tabLst>
              </a:pPr>
              <a:t>8</a:t>
            </a:fld>
            <a:endParaRPr lang="pl-PL">
              <a:solidFill>
                <a:srgbClr val="000000"/>
              </a:solidFill>
              <a:latin typeface="+mn-lt" charset="0"/>
            </a:endParaRPr>
          </a:p>
        </p:txBody>
      </p:sp>
      <p:sp>
        <p:nvSpPr>
          <p:cNvPr id="2765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7651"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D2FE66F-92A7-4810-8207-BF6A8AD28234}" type="slidenum">
              <a:rPr lang="pl-PL"/>
              <a:pPr/>
              <a:t>9</a:t>
            </a:fld>
            <a:endParaRPr lang="pl-PL"/>
          </a:p>
        </p:txBody>
      </p:sp>
      <p:sp>
        <p:nvSpPr>
          <p:cNvPr id="28673" name="Rectangle 1"/>
          <p:cNvSpPr>
            <a:spLocks noChangeArrowheads="1"/>
          </p:cNvSpPr>
          <p:nvPr/>
        </p:nvSpPr>
        <p:spPr bwMode="auto">
          <a:xfrm>
            <a:off x="4278313" y="10156825"/>
            <a:ext cx="3279775" cy="533400"/>
          </a:xfrm>
          <a:prstGeom prst="rect">
            <a:avLst/>
          </a:prstGeom>
          <a:noFill/>
          <a:ln w="9525" cap="flat">
            <a:noFill/>
            <a:round/>
            <a:headEnd/>
            <a:tailEnd/>
          </a:ln>
          <a:effectLst/>
        </p:spPr>
        <p:txBody>
          <a:bodyPr lIns="0" tIns="0" rIns="0" bIns="0" anchor="b"/>
          <a:lstStyle/>
          <a:p>
            <a:pPr algn="r">
              <a:lnSpc>
                <a:spcPct val="100000"/>
              </a:lnSpc>
              <a:tabLst>
                <a:tab pos="723900" algn="l"/>
                <a:tab pos="1447800" algn="l"/>
                <a:tab pos="2171700" algn="l"/>
                <a:tab pos="2895600" algn="l"/>
              </a:tabLst>
            </a:pPr>
            <a:fld id="{D2F9D46F-70E4-4052-AE79-475C42859485}" type="slidenum">
              <a:rPr lang="pl-PL">
                <a:solidFill>
                  <a:srgbClr val="000000"/>
                </a:solidFill>
                <a:latin typeface="+mn-lt" charset="0"/>
              </a:rPr>
              <a:pPr algn="r">
                <a:lnSpc>
                  <a:spcPct val="100000"/>
                </a:lnSpc>
                <a:tabLst>
                  <a:tab pos="723900" algn="l"/>
                  <a:tab pos="1447800" algn="l"/>
                  <a:tab pos="2171700" algn="l"/>
                  <a:tab pos="2895600" algn="l"/>
                </a:tabLst>
              </a:pPr>
              <a:t>9</a:t>
            </a:fld>
            <a:endParaRPr lang="pl-PL">
              <a:solidFill>
                <a:srgbClr val="000000"/>
              </a:solidFill>
              <a:latin typeface="+mn-lt" charset="0"/>
            </a:endParaRPr>
          </a:p>
        </p:txBody>
      </p:sp>
      <p:sp>
        <p:nvSpPr>
          <p:cNvPr id="2867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28675" name="Rectangle 3"/>
          <p:cNvSpPr txBox="1">
            <a:spLocks noGrp="1" noChangeArrowheads="1"/>
          </p:cNvSpPr>
          <p:nvPr>
            <p:ph type="body" idx="1"/>
          </p:nvPr>
        </p:nvSpPr>
        <p:spPr bwMode="auto">
          <a:xfrm>
            <a:off x="755650" y="5078413"/>
            <a:ext cx="6046788" cy="4810125"/>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 pos="5791200" algn="l"/>
              </a:tabLst>
            </a:pPr>
            <a:endParaRPr lang="pl-PL" sz="2000">
              <a:latin typeface="Arial" charset="0"/>
              <a:ea typeface="Microsoft YaHei"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D664BB56-D1A8-48FB-B4E6-FAFE0A282842}"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DDC9B0C0-8440-4073-AC31-AEBE19808C69}"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3050"/>
            <a:ext cx="2741613" cy="585628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3050"/>
            <a:ext cx="8077200" cy="58562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2976C590-4F91-4EC8-8BBE-19DB495D9C5F}"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4AA64E71-EE9F-43BA-BD37-7432C61106C8}"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AD6ED5F5-E84F-4B75-B38D-853175346B1B}"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B21CB4E8-CA35-44FD-9F0B-66B6DE9789AC}" type="slidenum">
              <a:rPr lang="pl-PL"/>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4963"/>
            <a:ext cx="5408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0613" y="1604963"/>
            <a:ext cx="5410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606DFCC4-8925-4213-939C-A8F86C4D5D52}" type="slidenum">
              <a:rPr lang="pl-PL"/>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r>
              <a:rPr lang="pl-PL"/>
              <a:t>17-2-13</a:t>
            </a:r>
          </a:p>
        </p:txBody>
      </p:sp>
      <p:sp>
        <p:nvSpPr>
          <p:cNvPr id="8" name="Symbol zastępczy numeru slajdu 7"/>
          <p:cNvSpPr>
            <a:spLocks noGrp="1"/>
          </p:cNvSpPr>
          <p:nvPr>
            <p:ph type="sldNum" idx="11"/>
          </p:nvPr>
        </p:nvSpPr>
        <p:spPr/>
        <p:txBody>
          <a:bodyPr/>
          <a:lstStyle>
            <a:lvl1pPr>
              <a:defRPr/>
            </a:lvl1pPr>
          </a:lstStyle>
          <a:p>
            <a:fld id="{D2303D2E-19FB-4A54-A4F9-A82B6BEB7480}" type="slidenum">
              <a:rPr lang="pl-PL"/>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r>
              <a:rPr lang="pl-PL"/>
              <a:t>17-2-13</a:t>
            </a:r>
          </a:p>
        </p:txBody>
      </p:sp>
      <p:sp>
        <p:nvSpPr>
          <p:cNvPr id="4" name="Symbol zastępczy numeru slajdu 3"/>
          <p:cNvSpPr>
            <a:spLocks noGrp="1"/>
          </p:cNvSpPr>
          <p:nvPr>
            <p:ph type="sldNum" idx="11"/>
          </p:nvPr>
        </p:nvSpPr>
        <p:spPr/>
        <p:txBody>
          <a:bodyPr/>
          <a:lstStyle>
            <a:lvl1pPr>
              <a:defRPr/>
            </a:lvl1pPr>
          </a:lstStyle>
          <a:p>
            <a:fld id="{E40B7E1B-5EA9-4A84-905B-23677DA31502}" type="slidenum">
              <a:rPr lang="pl-PL"/>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r>
              <a:rPr lang="pl-PL"/>
              <a:t>17-2-13</a:t>
            </a:r>
          </a:p>
        </p:txBody>
      </p:sp>
      <p:sp>
        <p:nvSpPr>
          <p:cNvPr id="3" name="Symbol zastępczy numeru slajdu 2"/>
          <p:cNvSpPr>
            <a:spLocks noGrp="1"/>
          </p:cNvSpPr>
          <p:nvPr>
            <p:ph type="sldNum" idx="11"/>
          </p:nvPr>
        </p:nvSpPr>
        <p:spPr/>
        <p:txBody>
          <a:bodyPr/>
          <a:lstStyle>
            <a:lvl1pPr>
              <a:defRPr/>
            </a:lvl1pPr>
          </a:lstStyle>
          <a:p>
            <a:fld id="{A8675070-595F-4445-B5C0-D3E2FA9BC216}" type="slidenum">
              <a:rPr lang="pl-PL"/>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0B82D0C5-2643-47D8-95C0-8F39DD369092}"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30E092BE-01D3-4B24-B4E0-7101D66901CA}" type="slidenum">
              <a:rPr lang="pl-PL"/>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FD69325A-A5F1-4DBA-A164-EE81EEC9FB35}" type="slidenum">
              <a:rPr lang="pl-PL"/>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02E079DD-15AC-45E7-8BD6-EA019DEA969B}" type="slidenum">
              <a:rPr lang="pl-PL"/>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3050"/>
            <a:ext cx="2741613" cy="585628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3050"/>
            <a:ext cx="8077200" cy="58562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6DC866C3-02E5-4679-8740-B82B31578A08}"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r>
              <a:rPr lang="pl-PL"/>
              <a:t>17-2-13</a:t>
            </a:r>
          </a:p>
        </p:txBody>
      </p:sp>
      <p:sp>
        <p:nvSpPr>
          <p:cNvPr id="5" name="Symbol zastępczy numeru slajdu 4"/>
          <p:cNvSpPr>
            <a:spLocks noGrp="1"/>
          </p:cNvSpPr>
          <p:nvPr>
            <p:ph type="sldNum" idx="11"/>
          </p:nvPr>
        </p:nvSpPr>
        <p:spPr/>
        <p:txBody>
          <a:bodyPr/>
          <a:lstStyle>
            <a:lvl1pPr>
              <a:defRPr/>
            </a:lvl1pPr>
          </a:lstStyle>
          <a:p>
            <a:fld id="{6F40D0DA-F4CF-4E98-8AFB-C4B16D5A7B69}"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4963"/>
            <a:ext cx="5408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0613" y="1604963"/>
            <a:ext cx="5410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0AB7CFE7-2495-4CD1-9710-AE680A510A3C}"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r>
              <a:rPr lang="pl-PL"/>
              <a:t>17-2-13</a:t>
            </a:r>
          </a:p>
        </p:txBody>
      </p:sp>
      <p:sp>
        <p:nvSpPr>
          <p:cNvPr id="8" name="Symbol zastępczy numeru slajdu 7"/>
          <p:cNvSpPr>
            <a:spLocks noGrp="1"/>
          </p:cNvSpPr>
          <p:nvPr>
            <p:ph type="sldNum" idx="11"/>
          </p:nvPr>
        </p:nvSpPr>
        <p:spPr/>
        <p:txBody>
          <a:bodyPr/>
          <a:lstStyle>
            <a:lvl1pPr>
              <a:defRPr/>
            </a:lvl1pPr>
          </a:lstStyle>
          <a:p>
            <a:fld id="{C4467FFC-D7D4-400E-82F2-3CB73D553B6D}"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r>
              <a:rPr lang="pl-PL"/>
              <a:t>17-2-13</a:t>
            </a:r>
          </a:p>
        </p:txBody>
      </p:sp>
      <p:sp>
        <p:nvSpPr>
          <p:cNvPr id="4" name="Symbol zastępczy numeru slajdu 3"/>
          <p:cNvSpPr>
            <a:spLocks noGrp="1"/>
          </p:cNvSpPr>
          <p:nvPr>
            <p:ph type="sldNum" idx="11"/>
          </p:nvPr>
        </p:nvSpPr>
        <p:spPr/>
        <p:txBody>
          <a:bodyPr/>
          <a:lstStyle>
            <a:lvl1pPr>
              <a:defRPr/>
            </a:lvl1pPr>
          </a:lstStyle>
          <a:p>
            <a:fld id="{57EF298C-94AA-4304-89DF-0706941071D6}"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r>
              <a:rPr lang="pl-PL"/>
              <a:t>17-2-13</a:t>
            </a:r>
          </a:p>
        </p:txBody>
      </p:sp>
      <p:sp>
        <p:nvSpPr>
          <p:cNvPr id="3" name="Symbol zastępczy numeru slajdu 2"/>
          <p:cNvSpPr>
            <a:spLocks noGrp="1"/>
          </p:cNvSpPr>
          <p:nvPr>
            <p:ph type="sldNum" idx="11"/>
          </p:nvPr>
        </p:nvSpPr>
        <p:spPr/>
        <p:txBody>
          <a:bodyPr/>
          <a:lstStyle>
            <a:lvl1pPr>
              <a:defRPr/>
            </a:lvl1pPr>
          </a:lstStyle>
          <a:p>
            <a:fld id="{49C4FC1D-9A4C-45CA-9702-31C312A6B494}"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CC8FF3A2-AFDB-4F08-A1DC-3119B36882E8}"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17-2-13</a:t>
            </a:r>
          </a:p>
        </p:txBody>
      </p:sp>
      <p:sp>
        <p:nvSpPr>
          <p:cNvPr id="6" name="Symbol zastępczy numeru slajdu 5"/>
          <p:cNvSpPr>
            <a:spLocks noGrp="1"/>
          </p:cNvSpPr>
          <p:nvPr>
            <p:ph type="sldNum" idx="11"/>
          </p:nvPr>
        </p:nvSpPr>
        <p:spPr/>
        <p:txBody>
          <a:bodyPr/>
          <a:lstStyle>
            <a:lvl1pPr>
              <a:defRPr/>
            </a:lvl1pPr>
          </a:lstStyle>
          <a:p>
            <a:fld id="{1F406D62-3284-4137-80D7-6B05164682A5}"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7938"/>
            <a:ext cx="12190413" cy="6864351"/>
            <a:chOff x="0" y="-5"/>
            <a:chExt cx="7679" cy="4324"/>
          </a:xfrm>
        </p:grpSpPr>
        <p:sp>
          <p:nvSpPr>
            <p:cNvPr id="1026" name="Freeform 2"/>
            <p:cNvSpPr>
              <a:spLocks noChangeArrowheads="1"/>
            </p:cNvSpPr>
            <p:nvPr/>
          </p:nvSpPr>
          <p:spPr bwMode="auto">
            <a:xfrm>
              <a:off x="5903" y="0"/>
              <a:ext cx="767" cy="4319"/>
            </a:xfrm>
            <a:custGeom>
              <a:avLst/>
              <a:gdLst>
                <a:gd name="G0" fmla="+- 52096 0 0"/>
                <a:gd name="G1" fmla="+- 26048 0 0"/>
                <a:gd name="G2" fmla="+- 180 0 0"/>
                <a:gd name="G3" fmla="+- 39312 0 0"/>
                <a:gd name="G4" fmla="+- 41896 0 0"/>
                <a:gd name="G5" fmla="min 39312 41896"/>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39312 1 2"/>
                <a:gd name="G39" fmla="+- 39312 0 0"/>
                <a:gd name="G40" fmla="*/ 41896 1 2"/>
                <a:gd name="G41" fmla="+- 41896 0 0"/>
              </a:gdLst>
              <a:ahLst/>
              <a:cxnLst>
                <a:cxn ang="0">
                  <a:pos x="0" y="0"/>
                </a:cxn>
                <a:cxn ang="0">
                  <a:pos x="0" y="0"/>
                </a:cxn>
              </a:cxnLst>
              <a:rect l="0" t="0" r="r" b="b"/>
              <a:pathLst>
                <a:path w="1218960" h="685764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1027" name="Freeform 3"/>
            <p:cNvSpPr>
              <a:spLocks noChangeArrowheads="1"/>
            </p:cNvSpPr>
            <p:nvPr/>
          </p:nvSpPr>
          <p:spPr bwMode="auto">
            <a:xfrm flipH="1">
              <a:off x="4677" y="2319"/>
              <a:ext cx="2999" cy="2000"/>
            </a:xfrm>
            <a:custGeom>
              <a:avLst/>
              <a:gdLst>
                <a:gd name="G0" fmla="+- 52096 0 0"/>
                <a:gd name="G1" fmla="+- 26048 0 0"/>
                <a:gd name="G2" fmla="+- 180 0 0"/>
                <a:gd name="G3" fmla="+- 44568 0 0"/>
                <a:gd name="G4" fmla="+- 30552 0 0"/>
                <a:gd name="G5" fmla="min 44568 30552"/>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44568 1 2"/>
                <a:gd name="G39" fmla="+- 44568 0 0"/>
                <a:gd name="G40" fmla="*/ 30552 1 2"/>
                <a:gd name="G41" fmla="+- 30552 0 0"/>
              </a:gdLst>
              <a:ahLst/>
              <a:cxnLst>
                <a:cxn ang="0">
                  <a:pos x="0" y="0"/>
                </a:cxn>
                <a:cxn ang="0">
                  <a:pos x="0" y="0"/>
                </a:cxn>
              </a:cxnLst>
              <a:rect l="0" t="0" r="r" b="b"/>
              <a:pathLst>
                <a:path w="4763160" h="317628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1028" name="Freeform 4"/>
            <p:cNvSpPr>
              <a:spLocks noChangeArrowheads="1"/>
            </p:cNvSpPr>
            <p:nvPr/>
          </p:nvSpPr>
          <p:spPr bwMode="auto">
            <a:xfrm>
              <a:off x="5784" y="-5"/>
              <a:ext cx="1893" cy="4324"/>
            </a:xfrm>
            <a:custGeom>
              <a:avLst/>
              <a:gdLst>
                <a:gd name="G0" fmla="+- 58229 0 0"/>
                <a:gd name="G1" fmla="+- 50723 0 0"/>
                <a:gd name="G2" fmla="*/ 1 0 51712"/>
                <a:gd name="G3" fmla="+- 58229 0 0"/>
                <a:gd name="G4" fmla="+- 50723 0 0"/>
                <a:gd name="G5" fmla="+- 13916 0 0"/>
                <a:gd name="G6" fmla="*/ G0 1 58229"/>
                <a:gd name="G7" fmla="*/ G1 1 50723"/>
                <a:gd name="G8" fmla="+- G4 0 G2"/>
                <a:gd name="G9" fmla="+- G3 0 G2"/>
                <a:gd name="G10" fmla="*/ G9 1 58229"/>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58229 1 2"/>
                <a:gd name="G25" fmla="+- 58229 0 0"/>
                <a:gd name="G26" fmla="*/ 50723 1 2"/>
                <a:gd name="G27" fmla="+- 50723 0 0"/>
              </a:gdLst>
              <a:ahLst/>
              <a:cxnLst>
                <a:cxn ang="0">
                  <a:pos x="13916" y="0"/>
                </a:cxn>
                <a:cxn ang="0">
                  <a:pos x="58229" y="0"/>
                </a:cxn>
                <a:cxn ang="0">
                  <a:pos x="58229" y="50723"/>
                </a:cxn>
                <a:cxn ang="0">
                  <a:pos x="0" y="50723"/>
                </a:cxn>
                <a:cxn ang="0">
                  <a:pos x="13916" y="0"/>
                </a:cxn>
              </a:cxnLst>
              <a:rect l="0" t="0" r="r" b="b"/>
              <a:pathLst>
                <a:path w="3007349" h="6866467">
                  <a:moveTo>
                    <a:pt x="13916" y="0"/>
                  </a:moveTo>
                  <a:lnTo>
                    <a:pt x="58229" y="0"/>
                  </a:lnTo>
                  <a:lnTo>
                    <a:pt x="58229" y="50723"/>
                  </a:lnTo>
                  <a:lnTo>
                    <a:pt x="0" y="50723"/>
                  </a:lnTo>
                  <a:lnTo>
                    <a:pt x="13916" y="0"/>
                  </a:lnTo>
                  <a:close/>
                </a:path>
              </a:pathLst>
            </a:custGeom>
            <a:solidFill>
              <a:srgbClr val="5FCBEF">
                <a:alpha val="35999"/>
              </a:srgbClr>
            </a:solidFill>
            <a:ln w="9525" cap="flat">
              <a:noFill/>
              <a:round/>
              <a:headEnd/>
              <a:tailEnd/>
            </a:ln>
            <a:effectLst/>
          </p:spPr>
          <p:txBody>
            <a:bodyPr wrap="none" anchor="ctr"/>
            <a:lstStyle/>
            <a:p>
              <a:endParaRPr lang="pl-PL"/>
            </a:p>
          </p:txBody>
        </p:sp>
        <p:sp>
          <p:nvSpPr>
            <p:cNvPr id="1029" name="Freeform 5"/>
            <p:cNvSpPr>
              <a:spLocks noChangeArrowheads="1"/>
            </p:cNvSpPr>
            <p:nvPr/>
          </p:nvSpPr>
          <p:spPr bwMode="auto">
            <a:xfrm>
              <a:off x="6049" y="-5"/>
              <a:ext cx="1629" cy="4324"/>
            </a:xfrm>
            <a:custGeom>
              <a:avLst/>
              <a:gdLst>
                <a:gd name="G0" fmla="+- 17407 0 0"/>
                <a:gd name="G1" fmla="+- 50723 0 0"/>
                <a:gd name="G2" fmla="*/ 1 0 51712"/>
                <a:gd name="G3" fmla="+- 17407 0 0"/>
                <a:gd name="G4" fmla="+- 50723 0 0"/>
                <a:gd name="G5" fmla="+- 22688 0 0"/>
                <a:gd name="G6" fmla="*/ G0 1 17407"/>
                <a:gd name="G7" fmla="*/ G1 1 50723"/>
                <a:gd name="G8" fmla="+- G4 0 G2"/>
                <a:gd name="G9" fmla="+- G3 0 G2"/>
                <a:gd name="G10" fmla="*/ G9 1 17407"/>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17407 1 2"/>
                <a:gd name="G25" fmla="+- 17407 0 0"/>
                <a:gd name="G26" fmla="*/ 50723 1 2"/>
                <a:gd name="G27" fmla="+- 50723 0 0"/>
              </a:gdLst>
              <a:ahLst/>
              <a:cxnLst>
                <a:cxn ang="0">
                  <a:pos x="0" y="0"/>
                </a:cxn>
                <a:cxn ang="0">
                  <a:pos x="17407" y="0"/>
                </a:cxn>
                <a:cxn ang="0">
                  <a:pos x="17407" y="50723"/>
                </a:cxn>
                <a:cxn ang="0">
                  <a:pos x="22688" y="50723"/>
                </a:cxn>
                <a:cxn ang="0">
                  <a:pos x="0" y="0"/>
                </a:cxn>
              </a:cxnLst>
              <a:rect l="0" t="0" r="r" b="b"/>
              <a:pathLst>
                <a:path w="2573311" h="6866467">
                  <a:moveTo>
                    <a:pt x="0" y="0"/>
                  </a:moveTo>
                  <a:lnTo>
                    <a:pt x="17407" y="0"/>
                  </a:lnTo>
                  <a:lnTo>
                    <a:pt x="17407" y="50723"/>
                  </a:lnTo>
                  <a:lnTo>
                    <a:pt x="22688" y="50723"/>
                  </a:lnTo>
                  <a:lnTo>
                    <a:pt x="0" y="0"/>
                  </a:lnTo>
                  <a:close/>
                </a:path>
              </a:pathLst>
            </a:custGeom>
            <a:solidFill>
              <a:srgbClr val="5FCBEF">
                <a:alpha val="20000"/>
              </a:srgbClr>
            </a:solidFill>
            <a:ln w="9525" cap="flat">
              <a:noFill/>
              <a:round/>
              <a:headEnd/>
              <a:tailEnd/>
            </a:ln>
            <a:effectLst/>
          </p:spPr>
          <p:txBody>
            <a:bodyPr wrap="none" anchor="ctr"/>
            <a:lstStyle/>
            <a:p>
              <a:endParaRPr lang="pl-PL"/>
            </a:p>
          </p:txBody>
        </p:sp>
        <p:sp>
          <p:nvSpPr>
            <p:cNvPr id="1030" name="Freeform 6"/>
            <p:cNvSpPr>
              <a:spLocks noChangeArrowheads="1"/>
            </p:cNvSpPr>
            <p:nvPr/>
          </p:nvSpPr>
          <p:spPr bwMode="auto">
            <a:xfrm>
              <a:off x="5627" y="1920"/>
              <a:ext cx="2052" cy="2398"/>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sp>
          <p:nvSpPr>
            <p:cNvPr id="1031" name="Freeform 7"/>
            <p:cNvSpPr>
              <a:spLocks noChangeArrowheads="1"/>
            </p:cNvSpPr>
            <p:nvPr/>
          </p:nvSpPr>
          <p:spPr bwMode="auto">
            <a:xfrm>
              <a:off x="5880" y="-5"/>
              <a:ext cx="1797" cy="4324"/>
            </a:xfrm>
            <a:custGeom>
              <a:avLst/>
              <a:gdLst>
                <a:gd name="G0" fmla="+- 39965 0 0"/>
                <a:gd name="G1" fmla="+- 50723 0 0"/>
                <a:gd name="G2" fmla="*/ 1 0 51712"/>
                <a:gd name="G3" fmla="+- 39965 0 0"/>
                <a:gd name="G4" fmla="+- 50723 0 0"/>
                <a:gd name="G5" fmla="+- 49110 0 0"/>
                <a:gd name="G6" fmla="*/ G0 1 39965"/>
                <a:gd name="G7" fmla="*/ G1 1 50723"/>
                <a:gd name="G8" fmla="+- G4 0 G2"/>
                <a:gd name="G9" fmla="+- G3 0 G2"/>
                <a:gd name="G10" fmla="*/ G9 1 39965"/>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39965 1 2"/>
                <a:gd name="G25" fmla="+- 39965 0 0"/>
                <a:gd name="G26" fmla="*/ 50723 1 2"/>
                <a:gd name="G27" fmla="+- 50723 0 0"/>
              </a:gdLst>
              <a:ahLst/>
              <a:cxnLst>
                <a:cxn ang="0">
                  <a:pos x="0" y="0"/>
                </a:cxn>
                <a:cxn ang="0">
                  <a:pos x="39965" y="0"/>
                </a:cxn>
                <a:cxn ang="0">
                  <a:pos x="39965" y="50723"/>
                </a:cxn>
                <a:cxn ang="0">
                  <a:pos x="49110" y="50723"/>
                </a:cxn>
                <a:cxn ang="0">
                  <a:pos x="0" y="0"/>
                </a:cxn>
              </a:cxnLst>
              <a:rect l="0" t="0" r="r" b="b"/>
              <a:pathLst>
                <a:path w="2858013" h="6866467">
                  <a:moveTo>
                    <a:pt x="0" y="0"/>
                  </a:moveTo>
                  <a:lnTo>
                    <a:pt x="39965" y="0"/>
                  </a:lnTo>
                  <a:lnTo>
                    <a:pt x="39965" y="50723"/>
                  </a:lnTo>
                  <a:lnTo>
                    <a:pt x="49110" y="50723"/>
                  </a:lnTo>
                  <a:lnTo>
                    <a:pt x="0" y="0"/>
                  </a:lnTo>
                  <a:close/>
                </a:path>
              </a:pathLst>
            </a:custGeom>
            <a:solidFill>
              <a:srgbClr val="17B0E4">
                <a:alpha val="50000"/>
              </a:srgbClr>
            </a:solidFill>
            <a:ln w="9525" cap="flat">
              <a:noFill/>
              <a:round/>
              <a:headEnd/>
              <a:tailEnd/>
            </a:ln>
            <a:effectLst/>
          </p:spPr>
          <p:txBody>
            <a:bodyPr wrap="none" anchor="ctr"/>
            <a:lstStyle/>
            <a:p>
              <a:endParaRPr lang="pl-PL"/>
            </a:p>
          </p:txBody>
        </p:sp>
        <p:sp>
          <p:nvSpPr>
            <p:cNvPr id="1032" name="Freeform 8"/>
            <p:cNvSpPr>
              <a:spLocks noChangeArrowheads="1"/>
            </p:cNvSpPr>
            <p:nvPr/>
          </p:nvSpPr>
          <p:spPr bwMode="auto">
            <a:xfrm>
              <a:off x="6865" y="-5"/>
              <a:ext cx="811" cy="4324"/>
            </a:xfrm>
            <a:custGeom>
              <a:avLst/>
              <a:gdLst>
                <a:gd name="G0" fmla="+- 44910 0 0"/>
                <a:gd name="G1" fmla="+- 42256 0 0"/>
                <a:gd name="G2" fmla="*/ 1 0 51712"/>
                <a:gd name="G3" fmla="+- 44910 0 0"/>
                <a:gd name="G4" fmla="+- 42256 0 0"/>
                <a:gd name="G5" fmla="+- 36695 0 0"/>
                <a:gd name="G6" fmla="*/ G0 1 44910"/>
                <a:gd name="G7" fmla="*/ G1 1 42256"/>
                <a:gd name="G8" fmla="+- G4 0 G2"/>
                <a:gd name="G9" fmla="+- G3 0 G2"/>
                <a:gd name="G10" fmla="*/ G9 1 44910"/>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4910 1 2"/>
                <a:gd name="G25" fmla="+- 44910 0 0"/>
                <a:gd name="G26" fmla="*/ 42256 1 2"/>
                <a:gd name="G27" fmla="+- 42256 0 0"/>
              </a:gdLst>
              <a:ahLst/>
              <a:cxnLst>
                <a:cxn ang="0">
                  <a:pos x="36695" y="0"/>
                </a:cxn>
                <a:cxn ang="0">
                  <a:pos x="44910" y="0"/>
                </a:cxn>
                <a:cxn ang="0">
                  <a:pos x="44910" y="42256"/>
                </a:cxn>
                <a:cxn ang="0">
                  <a:pos x="0" y="42256"/>
                </a:cxn>
                <a:cxn ang="0">
                  <a:pos x="36695" y="0"/>
                </a:cxn>
              </a:cxnLst>
              <a:rect l="0" t="0" r="r" b="b"/>
              <a:pathLst>
                <a:path w="1290094" h="6858000">
                  <a:moveTo>
                    <a:pt x="36695" y="0"/>
                  </a:moveTo>
                  <a:lnTo>
                    <a:pt x="44910" y="0"/>
                  </a:lnTo>
                  <a:lnTo>
                    <a:pt x="44910" y="42256"/>
                  </a:lnTo>
                  <a:lnTo>
                    <a:pt x="0" y="42256"/>
                  </a:lnTo>
                  <a:lnTo>
                    <a:pt x="36695" y="0"/>
                  </a:lnTo>
                  <a:close/>
                </a:path>
              </a:pathLst>
            </a:custGeom>
            <a:solidFill>
              <a:srgbClr val="2E83C3">
                <a:alpha val="70000"/>
              </a:srgbClr>
            </a:solidFill>
            <a:ln w="9525" cap="flat">
              <a:noFill/>
              <a:round/>
              <a:headEnd/>
              <a:tailEnd/>
            </a:ln>
            <a:effectLst/>
          </p:spPr>
          <p:txBody>
            <a:bodyPr wrap="none" anchor="ctr"/>
            <a:lstStyle/>
            <a:p>
              <a:endParaRPr lang="pl-PL"/>
            </a:p>
          </p:txBody>
        </p:sp>
        <p:sp>
          <p:nvSpPr>
            <p:cNvPr id="1033" name="Freeform 9"/>
            <p:cNvSpPr>
              <a:spLocks noChangeArrowheads="1"/>
            </p:cNvSpPr>
            <p:nvPr/>
          </p:nvSpPr>
          <p:spPr bwMode="auto">
            <a:xfrm>
              <a:off x="6891" y="-5"/>
              <a:ext cx="786" cy="4324"/>
            </a:xfrm>
            <a:custGeom>
              <a:avLst/>
              <a:gdLst>
                <a:gd name="G0" fmla="+- 4641 0 0"/>
                <a:gd name="G1" fmla="+- 42256 0 0"/>
                <a:gd name="G2" fmla="*/ 1 0 51712"/>
                <a:gd name="G3" fmla="+- 4641 0 0"/>
                <a:gd name="G4" fmla="+- 42256 0 0"/>
                <a:gd name="G5" fmla="+- 60806 0 0"/>
                <a:gd name="G6" fmla="*/ G0 1 4641"/>
                <a:gd name="G7" fmla="*/ G1 1 42256"/>
                <a:gd name="G8" fmla="+- G4 0 G2"/>
                <a:gd name="G9" fmla="+- G3 0 G2"/>
                <a:gd name="G10" fmla="*/ G9 1 4641"/>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641 1 2"/>
                <a:gd name="G25" fmla="+- 4641 0 0"/>
                <a:gd name="G26" fmla="*/ 42256 1 2"/>
                <a:gd name="G27" fmla="+- 42256 0 0"/>
              </a:gdLst>
              <a:ahLst/>
              <a:cxnLst>
                <a:cxn ang="0">
                  <a:pos x="0" y="0"/>
                </a:cxn>
                <a:cxn ang="0">
                  <a:pos x="4641" y="0"/>
                </a:cxn>
                <a:cxn ang="0">
                  <a:pos x="4641" y="42256"/>
                </a:cxn>
                <a:cxn ang="0">
                  <a:pos x="60806" y="42256"/>
                </a:cxn>
                <a:cxn ang="0">
                  <a:pos x="0" y="0"/>
                </a:cxn>
              </a:cxnLst>
              <a:rect l="0" t="0" r="r" b="b"/>
              <a:pathLst>
                <a:path w="1249825" h="6858000">
                  <a:moveTo>
                    <a:pt x="0" y="0"/>
                  </a:moveTo>
                  <a:lnTo>
                    <a:pt x="4641" y="0"/>
                  </a:lnTo>
                  <a:lnTo>
                    <a:pt x="4641" y="42256"/>
                  </a:lnTo>
                  <a:lnTo>
                    <a:pt x="60806" y="42256"/>
                  </a:lnTo>
                  <a:lnTo>
                    <a:pt x="0" y="0"/>
                  </a:lnTo>
                  <a:close/>
                </a:path>
              </a:pathLst>
            </a:custGeom>
            <a:solidFill>
              <a:srgbClr val="226292">
                <a:alpha val="79999"/>
              </a:srgbClr>
            </a:solidFill>
            <a:ln w="9525" cap="flat">
              <a:noFill/>
              <a:round/>
              <a:headEnd/>
              <a:tailEnd/>
            </a:ln>
            <a:effectLst/>
          </p:spPr>
          <p:txBody>
            <a:bodyPr wrap="none" anchor="ctr"/>
            <a:lstStyle/>
            <a:p>
              <a:endParaRPr lang="pl-PL"/>
            </a:p>
          </p:txBody>
        </p:sp>
        <p:sp>
          <p:nvSpPr>
            <p:cNvPr id="1034" name="Freeform 10"/>
            <p:cNvSpPr>
              <a:spLocks noChangeArrowheads="1"/>
            </p:cNvSpPr>
            <p:nvPr/>
          </p:nvSpPr>
          <p:spPr bwMode="auto">
            <a:xfrm>
              <a:off x="6533" y="2261"/>
              <a:ext cx="1143" cy="2057"/>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sp>
          <p:nvSpPr>
            <p:cNvPr id="1035" name="Freeform 11"/>
            <p:cNvSpPr>
              <a:spLocks noChangeArrowheads="1"/>
            </p:cNvSpPr>
            <p:nvPr/>
          </p:nvSpPr>
          <p:spPr bwMode="auto">
            <a:xfrm>
              <a:off x="0" y="2528"/>
              <a:ext cx="281" cy="1790"/>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5FCBEF">
                <a:alpha val="70000"/>
              </a:srgbClr>
            </a:solidFill>
            <a:ln w="9525" cap="flat">
              <a:noFill/>
              <a:round/>
              <a:headEnd/>
              <a:tailEnd/>
            </a:ln>
            <a:effectLst/>
          </p:spPr>
          <p:txBody>
            <a:bodyPr wrap="none" anchor="ctr"/>
            <a:lstStyle/>
            <a:p>
              <a:endParaRPr lang="pl-PL"/>
            </a:p>
          </p:txBody>
        </p:sp>
      </p:grpSp>
      <p:grpSp>
        <p:nvGrpSpPr>
          <p:cNvPr id="1036" name="Group 12"/>
          <p:cNvGrpSpPr>
            <a:grpSpLocks/>
          </p:cNvGrpSpPr>
          <p:nvPr/>
        </p:nvGrpSpPr>
        <p:grpSpPr bwMode="auto">
          <a:xfrm>
            <a:off x="0" y="-7938"/>
            <a:ext cx="12190413" cy="6864351"/>
            <a:chOff x="0" y="-5"/>
            <a:chExt cx="7679" cy="4324"/>
          </a:xfrm>
        </p:grpSpPr>
        <p:sp>
          <p:nvSpPr>
            <p:cNvPr id="1037" name="Freeform 13"/>
            <p:cNvSpPr>
              <a:spLocks noChangeArrowheads="1"/>
            </p:cNvSpPr>
            <p:nvPr/>
          </p:nvSpPr>
          <p:spPr bwMode="auto">
            <a:xfrm>
              <a:off x="0" y="-5"/>
              <a:ext cx="543" cy="3588"/>
            </a:xfrm>
            <a:custGeom>
              <a:avLst/>
              <a:gdLst>
                <a:gd name="G0" fmla="+- 11632 0 0"/>
                <a:gd name="G1" fmla="+- 61971 0 0"/>
                <a:gd name="G2" fmla="*/ 1 0 51712"/>
                <a:gd name="G3" fmla="+- 11632 0 0"/>
                <a:gd name="G4" fmla="+- 61971 0 0"/>
                <a:gd name="G5" fmla="+- 8467 0 0"/>
                <a:gd name="G6" fmla="+- 16934 0 0"/>
                <a:gd name="G7" fmla="*/ G0 1 11632"/>
                <a:gd name="G8" fmla="*/ G1 1 61971"/>
                <a:gd name="G9" fmla="+- G4 0 G2"/>
                <a:gd name="G10" fmla="+- G3 0 G2"/>
                <a:gd name="G11" fmla="*/ G10 1 11632"/>
                <a:gd name="G12" fmla="*/ G9 1 61971"/>
                <a:gd name="G13" fmla="*/ G2 1 G11"/>
                <a:gd name="G14" fmla="*/ G3 1 G11"/>
                <a:gd name="G15" fmla="*/ G2 1 G12"/>
                <a:gd name="G16" fmla="*/ G4 1 G12"/>
                <a:gd name="G17" fmla="*/ G13 G7 1"/>
                <a:gd name="G18" fmla="*/ G17 1 1"/>
                <a:gd name="G19" fmla="*/ G14 G7 1"/>
                <a:gd name="G20" fmla="*/ G19 1 1"/>
                <a:gd name="G21" fmla="*/ G16 G8 1"/>
                <a:gd name="G22" fmla="*/ G21 1 1"/>
                <a:gd name="G23" fmla="*/ G15 G8 1"/>
                <a:gd name="G24" fmla="*/ G23 1 1"/>
                <a:gd name="G25" fmla="*/ 11632 1 2"/>
                <a:gd name="G26" fmla="+- 11632 0 0"/>
                <a:gd name="G27" fmla="*/ 61971 1 2"/>
                <a:gd name="G28" fmla="+- 61971 0 0"/>
              </a:gdLst>
              <a:ahLst/>
              <a:cxnLst>
                <a:cxn ang="0">
                  <a:pos x="0" y="8467"/>
                </a:cxn>
                <a:cxn ang="0">
                  <a:pos x="11632" y="0"/>
                </a:cxn>
                <a:cxn ang="0">
                  <a:pos x="11632" y="16934"/>
                </a:cxn>
                <a:cxn ang="0">
                  <a:pos x="0" y="61971"/>
                </a:cxn>
                <a:cxn ang="0">
                  <a:pos x="0" y="8467"/>
                </a:cxn>
              </a:cxnLst>
              <a:rect l="0" t="0" r="r" b="b"/>
              <a:pathLst>
                <a:path w="863600" h="5698067">
                  <a:moveTo>
                    <a:pt x="0" y="8467"/>
                  </a:moveTo>
                  <a:lnTo>
                    <a:pt x="11632" y="0"/>
                  </a:lnTo>
                  <a:lnTo>
                    <a:pt x="11632" y="16934"/>
                  </a:lnTo>
                  <a:lnTo>
                    <a:pt x="0" y="61971"/>
                  </a:lnTo>
                  <a:lnTo>
                    <a:pt x="0" y="8467"/>
                  </a:lnTo>
                  <a:close/>
                </a:path>
              </a:pathLst>
            </a:custGeom>
            <a:solidFill>
              <a:srgbClr val="5FCBEF">
                <a:alpha val="70000"/>
              </a:srgbClr>
            </a:solidFill>
            <a:ln w="9525" cap="flat">
              <a:noFill/>
              <a:round/>
              <a:headEnd/>
              <a:tailEnd/>
            </a:ln>
            <a:effectLst/>
          </p:spPr>
          <p:txBody>
            <a:bodyPr wrap="none" anchor="ctr"/>
            <a:lstStyle/>
            <a:p>
              <a:endParaRPr lang="pl-PL"/>
            </a:p>
          </p:txBody>
        </p:sp>
        <p:sp>
          <p:nvSpPr>
            <p:cNvPr id="1038" name="Freeform 14"/>
            <p:cNvSpPr>
              <a:spLocks noChangeArrowheads="1"/>
            </p:cNvSpPr>
            <p:nvPr/>
          </p:nvSpPr>
          <p:spPr bwMode="auto">
            <a:xfrm>
              <a:off x="5903" y="0"/>
              <a:ext cx="767" cy="4319"/>
            </a:xfrm>
            <a:custGeom>
              <a:avLst/>
              <a:gdLst>
                <a:gd name="G0" fmla="+- 52096 0 0"/>
                <a:gd name="G1" fmla="+- 26048 0 0"/>
                <a:gd name="G2" fmla="+- 180 0 0"/>
                <a:gd name="G3" fmla="+- 39312 0 0"/>
                <a:gd name="G4" fmla="+- 41896 0 0"/>
                <a:gd name="G5" fmla="min 39312 41896"/>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39312 1 2"/>
                <a:gd name="G39" fmla="+- 39312 0 0"/>
                <a:gd name="G40" fmla="*/ 41896 1 2"/>
                <a:gd name="G41" fmla="+- 41896 0 0"/>
              </a:gdLst>
              <a:ahLst/>
              <a:cxnLst>
                <a:cxn ang="0">
                  <a:pos x="0" y="0"/>
                </a:cxn>
                <a:cxn ang="0">
                  <a:pos x="0" y="0"/>
                </a:cxn>
              </a:cxnLst>
              <a:rect l="0" t="0" r="r" b="b"/>
              <a:pathLst>
                <a:path w="1218960" h="685764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1039" name="Freeform 15"/>
            <p:cNvSpPr>
              <a:spLocks noChangeArrowheads="1"/>
            </p:cNvSpPr>
            <p:nvPr/>
          </p:nvSpPr>
          <p:spPr bwMode="auto">
            <a:xfrm flipH="1">
              <a:off x="4677" y="2319"/>
              <a:ext cx="2999" cy="2000"/>
            </a:xfrm>
            <a:custGeom>
              <a:avLst/>
              <a:gdLst>
                <a:gd name="G0" fmla="+- 52096 0 0"/>
                <a:gd name="G1" fmla="+- 26048 0 0"/>
                <a:gd name="G2" fmla="+- 180 0 0"/>
                <a:gd name="G3" fmla="+- 44568 0 0"/>
                <a:gd name="G4" fmla="+- 30552 0 0"/>
                <a:gd name="G5" fmla="min 44568 30552"/>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44568 1 2"/>
                <a:gd name="G39" fmla="+- 44568 0 0"/>
                <a:gd name="G40" fmla="*/ 30552 1 2"/>
                <a:gd name="G41" fmla="+- 30552 0 0"/>
              </a:gdLst>
              <a:ahLst/>
              <a:cxnLst>
                <a:cxn ang="0">
                  <a:pos x="0" y="0"/>
                </a:cxn>
                <a:cxn ang="0">
                  <a:pos x="0" y="0"/>
                </a:cxn>
              </a:cxnLst>
              <a:rect l="0" t="0" r="r" b="b"/>
              <a:pathLst>
                <a:path w="4763160" h="317628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1040" name="Freeform 16"/>
            <p:cNvSpPr>
              <a:spLocks noChangeArrowheads="1"/>
            </p:cNvSpPr>
            <p:nvPr/>
          </p:nvSpPr>
          <p:spPr bwMode="auto">
            <a:xfrm>
              <a:off x="5784" y="-5"/>
              <a:ext cx="1893" cy="4324"/>
            </a:xfrm>
            <a:custGeom>
              <a:avLst/>
              <a:gdLst>
                <a:gd name="G0" fmla="+- 58229 0 0"/>
                <a:gd name="G1" fmla="+- 50723 0 0"/>
                <a:gd name="G2" fmla="*/ 1 0 51712"/>
                <a:gd name="G3" fmla="+- 58229 0 0"/>
                <a:gd name="G4" fmla="+- 50723 0 0"/>
                <a:gd name="G5" fmla="+- 13916 0 0"/>
                <a:gd name="G6" fmla="*/ G0 1 58229"/>
                <a:gd name="G7" fmla="*/ G1 1 50723"/>
                <a:gd name="G8" fmla="+- G4 0 G2"/>
                <a:gd name="G9" fmla="+- G3 0 G2"/>
                <a:gd name="G10" fmla="*/ G9 1 58229"/>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58229 1 2"/>
                <a:gd name="G25" fmla="+- 58229 0 0"/>
                <a:gd name="G26" fmla="*/ 50723 1 2"/>
                <a:gd name="G27" fmla="+- 50723 0 0"/>
              </a:gdLst>
              <a:ahLst/>
              <a:cxnLst>
                <a:cxn ang="0">
                  <a:pos x="13916" y="0"/>
                </a:cxn>
                <a:cxn ang="0">
                  <a:pos x="58229" y="0"/>
                </a:cxn>
                <a:cxn ang="0">
                  <a:pos x="58229" y="50723"/>
                </a:cxn>
                <a:cxn ang="0">
                  <a:pos x="0" y="50723"/>
                </a:cxn>
                <a:cxn ang="0">
                  <a:pos x="13916" y="0"/>
                </a:cxn>
              </a:cxnLst>
              <a:rect l="0" t="0" r="r" b="b"/>
              <a:pathLst>
                <a:path w="3007349" h="6866467">
                  <a:moveTo>
                    <a:pt x="13916" y="0"/>
                  </a:moveTo>
                  <a:lnTo>
                    <a:pt x="58229" y="0"/>
                  </a:lnTo>
                  <a:lnTo>
                    <a:pt x="58229" y="50723"/>
                  </a:lnTo>
                  <a:lnTo>
                    <a:pt x="0" y="50723"/>
                  </a:lnTo>
                  <a:lnTo>
                    <a:pt x="13916" y="0"/>
                  </a:lnTo>
                  <a:close/>
                </a:path>
              </a:pathLst>
            </a:custGeom>
            <a:solidFill>
              <a:srgbClr val="5FCBEF">
                <a:alpha val="35999"/>
              </a:srgbClr>
            </a:solidFill>
            <a:ln w="9525" cap="flat">
              <a:noFill/>
              <a:round/>
              <a:headEnd/>
              <a:tailEnd/>
            </a:ln>
            <a:effectLst/>
          </p:spPr>
          <p:txBody>
            <a:bodyPr wrap="none" anchor="ctr"/>
            <a:lstStyle/>
            <a:p>
              <a:endParaRPr lang="pl-PL"/>
            </a:p>
          </p:txBody>
        </p:sp>
        <p:sp>
          <p:nvSpPr>
            <p:cNvPr id="1041" name="Freeform 17"/>
            <p:cNvSpPr>
              <a:spLocks noChangeArrowheads="1"/>
            </p:cNvSpPr>
            <p:nvPr/>
          </p:nvSpPr>
          <p:spPr bwMode="auto">
            <a:xfrm>
              <a:off x="6049" y="-5"/>
              <a:ext cx="1629" cy="4324"/>
            </a:xfrm>
            <a:custGeom>
              <a:avLst/>
              <a:gdLst>
                <a:gd name="G0" fmla="+- 17407 0 0"/>
                <a:gd name="G1" fmla="+- 50723 0 0"/>
                <a:gd name="G2" fmla="*/ 1 0 51712"/>
                <a:gd name="G3" fmla="+- 17407 0 0"/>
                <a:gd name="G4" fmla="+- 50723 0 0"/>
                <a:gd name="G5" fmla="+- 22688 0 0"/>
                <a:gd name="G6" fmla="*/ G0 1 17407"/>
                <a:gd name="G7" fmla="*/ G1 1 50723"/>
                <a:gd name="G8" fmla="+- G4 0 G2"/>
                <a:gd name="G9" fmla="+- G3 0 G2"/>
                <a:gd name="G10" fmla="*/ G9 1 17407"/>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17407 1 2"/>
                <a:gd name="G25" fmla="+- 17407 0 0"/>
                <a:gd name="G26" fmla="*/ 50723 1 2"/>
                <a:gd name="G27" fmla="+- 50723 0 0"/>
              </a:gdLst>
              <a:ahLst/>
              <a:cxnLst>
                <a:cxn ang="0">
                  <a:pos x="0" y="0"/>
                </a:cxn>
                <a:cxn ang="0">
                  <a:pos x="17407" y="0"/>
                </a:cxn>
                <a:cxn ang="0">
                  <a:pos x="17407" y="50723"/>
                </a:cxn>
                <a:cxn ang="0">
                  <a:pos x="22688" y="50723"/>
                </a:cxn>
                <a:cxn ang="0">
                  <a:pos x="0" y="0"/>
                </a:cxn>
              </a:cxnLst>
              <a:rect l="0" t="0" r="r" b="b"/>
              <a:pathLst>
                <a:path w="2573311" h="6866467">
                  <a:moveTo>
                    <a:pt x="0" y="0"/>
                  </a:moveTo>
                  <a:lnTo>
                    <a:pt x="17407" y="0"/>
                  </a:lnTo>
                  <a:lnTo>
                    <a:pt x="17407" y="50723"/>
                  </a:lnTo>
                  <a:lnTo>
                    <a:pt x="22688" y="50723"/>
                  </a:lnTo>
                  <a:lnTo>
                    <a:pt x="0" y="0"/>
                  </a:lnTo>
                  <a:close/>
                </a:path>
              </a:pathLst>
            </a:custGeom>
            <a:solidFill>
              <a:srgbClr val="5FCBEF">
                <a:alpha val="20000"/>
              </a:srgbClr>
            </a:solidFill>
            <a:ln w="9525" cap="flat">
              <a:noFill/>
              <a:round/>
              <a:headEnd/>
              <a:tailEnd/>
            </a:ln>
            <a:effectLst/>
          </p:spPr>
          <p:txBody>
            <a:bodyPr wrap="none" anchor="ctr"/>
            <a:lstStyle/>
            <a:p>
              <a:endParaRPr lang="pl-PL"/>
            </a:p>
          </p:txBody>
        </p:sp>
        <p:sp>
          <p:nvSpPr>
            <p:cNvPr id="1042" name="Freeform 18"/>
            <p:cNvSpPr>
              <a:spLocks noChangeArrowheads="1"/>
            </p:cNvSpPr>
            <p:nvPr/>
          </p:nvSpPr>
          <p:spPr bwMode="auto">
            <a:xfrm>
              <a:off x="5627" y="1920"/>
              <a:ext cx="2052" cy="2398"/>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sp>
          <p:nvSpPr>
            <p:cNvPr id="1043" name="Freeform 19"/>
            <p:cNvSpPr>
              <a:spLocks noChangeArrowheads="1"/>
            </p:cNvSpPr>
            <p:nvPr/>
          </p:nvSpPr>
          <p:spPr bwMode="auto">
            <a:xfrm>
              <a:off x="5880" y="-5"/>
              <a:ext cx="1797" cy="4324"/>
            </a:xfrm>
            <a:custGeom>
              <a:avLst/>
              <a:gdLst>
                <a:gd name="G0" fmla="+- 39965 0 0"/>
                <a:gd name="G1" fmla="+- 50723 0 0"/>
                <a:gd name="G2" fmla="*/ 1 0 51712"/>
                <a:gd name="G3" fmla="+- 39965 0 0"/>
                <a:gd name="G4" fmla="+- 50723 0 0"/>
                <a:gd name="G5" fmla="+- 49110 0 0"/>
                <a:gd name="G6" fmla="*/ G0 1 39965"/>
                <a:gd name="G7" fmla="*/ G1 1 50723"/>
                <a:gd name="G8" fmla="+- G4 0 G2"/>
                <a:gd name="G9" fmla="+- G3 0 G2"/>
                <a:gd name="G10" fmla="*/ G9 1 39965"/>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39965 1 2"/>
                <a:gd name="G25" fmla="+- 39965 0 0"/>
                <a:gd name="G26" fmla="*/ 50723 1 2"/>
                <a:gd name="G27" fmla="+- 50723 0 0"/>
              </a:gdLst>
              <a:ahLst/>
              <a:cxnLst>
                <a:cxn ang="0">
                  <a:pos x="0" y="0"/>
                </a:cxn>
                <a:cxn ang="0">
                  <a:pos x="39965" y="0"/>
                </a:cxn>
                <a:cxn ang="0">
                  <a:pos x="39965" y="50723"/>
                </a:cxn>
                <a:cxn ang="0">
                  <a:pos x="49110" y="50723"/>
                </a:cxn>
                <a:cxn ang="0">
                  <a:pos x="0" y="0"/>
                </a:cxn>
              </a:cxnLst>
              <a:rect l="0" t="0" r="r" b="b"/>
              <a:pathLst>
                <a:path w="2858013" h="6866467">
                  <a:moveTo>
                    <a:pt x="0" y="0"/>
                  </a:moveTo>
                  <a:lnTo>
                    <a:pt x="39965" y="0"/>
                  </a:lnTo>
                  <a:lnTo>
                    <a:pt x="39965" y="50723"/>
                  </a:lnTo>
                  <a:lnTo>
                    <a:pt x="49110" y="50723"/>
                  </a:lnTo>
                  <a:lnTo>
                    <a:pt x="0" y="0"/>
                  </a:lnTo>
                  <a:close/>
                </a:path>
              </a:pathLst>
            </a:custGeom>
            <a:solidFill>
              <a:srgbClr val="17B0E4">
                <a:alpha val="50000"/>
              </a:srgbClr>
            </a:solidFill>
            <a:ln w="9525" cap="flat">
              <a:noFill/>
              <a:round/>
              <a:headEnd/>
              <a:tailEnd/>
            </a:ln>
            <a:effectLst/>
          </p:spPr>
          <p:txBody>
            <a:bodyPr wrap="none" anchor="ctr"/>
            <a:lstStyle/>
            <a:p>
              <a:endParaRPr lang="pl-PL"/>
            </a:p>
          </p:txBody>
        </p:sp>
        <p:sp>
          <p:nvSpPr>
            <p:cNvPr id="1044" name="Freeform 20"/>
            <p:cNvSpPr>
              <a:spLocks noChangeArrowheads="1"/>
            </p:cNvSpPr>
            <p:nvPr/>
          </p:nvSpPr>
          <p:spPr bwMode="auto">
            <a:xfrm>
              <a:off x="6865" y="-5"/>
              <a:ext cx="811" cy="4324"/>
            </a:xfrm>
            <a:custGeom>
              <a:avLst/>
              <a:gdLst>
                <a:gd name="G0" fmla="+- 44910 0 0"/>
                <a:gd name="G1" fmla="+- 42256 0 0"/>
                <a:gd name="G2" fmla="*/ 1 0 51712"/>
                <a:gd name="G3" fmla="+- 44910 0 0"/>
                <a:gd name="G4" fmla="+- 42256 0 0"/>
                <a:gd name="G5" fmla="+- 36695 0 0"/>
                <a:gd name="G6" fmla="*/ G0 1 44910"/>
                <a:gd name="G7" fmla="*/ G1 1 42256"/>
                <a:gd name="G8" fmla="+- G4 0 G2"/>
                <a:gd name="G9" fmla="+- G3 0 G2"/>
                <a:gd name="G10" fmla="*/ G9 1 44910"/>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4910 1 2"/>
                <a:gd name="G25" fmla="+- 44910 0 0"/>
                <a:gd name="G26" fmla="*/ 42256 1 2"/>
                <a:gd name="G27" fmla="+- 42256 0 0"/>
              </a:gdLst>
              <a:ahLst/>
              <a:cxnLst>
                <a:cxn ang="0">
                  <a:pos x="36695" y="0"/>
                </a:cxn>
                <a:cxn ang="0">
                  <a:pos x="44910" y="0"/>
                </a:cxn>
                <a:cxn ang="0">
                  <a:pos x="44910" y="42256"/>
                </a:cxn>
                <a:cxn ang="0">
                  <a:pos x="0" y="42256"/>
                </a:cxn>
                <a:cxn ang="0">
                  <a:pos x="36695" y="0"/>
                </a:cxn>
              </a:cxnLst>
              <a:rect l="0" t="0" r="r" b="b"/>
              <a:pathLst>
                <a:path w="1290094" h="6858000">
                  <a:moveTo>
                    <a:pt x="36695" y="0"/>
                  </a:moveTo>
                  <a:lnTo>
                    <a:pt x="44910" y="0"/>
                  </a:lnTo>
                  <a:lnTo>
                    <a:pt x="44910" y="42256"/>
                  </a:lnTo>
                  <a:lnTo>
                    <a:pt x="0" y="42256"/>
                  </a:lnTo>
                  <a:lnTo>
                    <a:pt x="36695" y="0"/>
                  </a:lnTo>
                  <a:close/>
                </a:path>
              </a:pathLst>
            </a:custGeom>
            <a:solidFill>
              <a:srgbClr val="2E83C3">
                <a:alpha val="70000"/>
              </a:srgbClr>
            </a:solidFill>
            <a:ln w="9525" cap="flat">
              <a:noFill/>
              <a:round/>
              <a:headEnd/>
              <a:tailEnd/>
            </a:ln>
            <a:effectLst/>
          </p:spPr>
          <p:txBody>
            <a:bodyPr wrap="none" anchor="ctr"/>
            <a:lstStyle/>
            <a:p>
              <a:endParaRPr lang="pl-PL"/>
            </a:p>
          </p:txBody>
        </p:sp>
        <p:sp>
          <p:nvSpPr>
            <p:cNvPr id="1045" name="Freeform 21"/>
            <p:cNvSpPr>
              <a:spLocks noChangeArrowheads="1"/>
            </p:cNvSpPr>
            <p:nvPr/>
          </p:nvSpPr>
          <p:spPr bwMode="auto">
            <a:xfrm>
              <a:off x="6891" y="-5"/>
              <a:ext cx="786" cy="4324"/>
            </a:xfrm>
            <a:custGeom>
              <a:avLst/>
              <a:gdLst>
                <a:gd name="G0" fmla="+- 4641 0 0"/>
                <a:gd name="G1" fmla="+- 42256 0 0"/>
                <a:gd name="G2" fmla="*/ 1 0 51712"/>
                <a:gd name="G3" fmla="+- 4641 0 0"/>
                <a:gd name="G4" fmla="+- 42256 0 0"/>
                <a:gd name="G5" fmla="+- 60806 0 0"/>
                <a:gd name="G6" fmla="*/ G0 1 4641"/>
                <a:gd name="G7" fmla="*/ G1 1 42256"/>
                <a:gd name="G8" fmla="+- G4 0 G2"/>
                <a:gd name="G9" fmla="+- G3 0 G2"/>
                <a:gd name="G10" fmla="*/ G9 1 4641"/>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641 1 2"/>
                <a:gd name="G25" fmla="+- 4641 0 0"/>
                <a:gd name="G26" fmla="*/ 42256 1 2"/>
                <a:gd name="G27" fmla="+- 42256 0 0"/>
              </a:gdLst>
              <a:ahLst/>
              <a:cxnLst>
                <a:cxn ang="0">
                  <a:pos x="0" y="0"/>
                </a:cxn>
                <a:cxn ang="0">
                  <a:pos x="4641" y="0"/>
                </a:cxn>
                <a:cxn ang="0">
                  <a:pos x="4641" y="42256"/>
                </a:cxn>
                <a:cxn ang="0">
                  <a:pos x="60806" y="42256"/>
                </a:cxn>
                <a:cxn ang="0">
                  <a:pos x="0" y="0"/>
                </a:cxn>
              </a:cxnLst>
              <a:rect l="0" t="0" r="r" b="b"/>
              <a:pathLst>
                <a:path w="1249825" h="6858000">
                  <a:moveTo>
                    <a:pt x="0" y="0"/>
                  </a:moveTo>
                  <a:lnTo>
                    <a:pt x="4641" y="0"/>
                  </a:lnTo>
                  <a:lnTo>
                    <a:pt x="4641" y="42256"/>
                  </a:lnTo>
                  <a:lnTo>
                    <a:pt x="60806" y="42256"/>
                  </a:lnTo>
                  <a:lnTo>
                    <a:pt x="0" y="0"/>
                  </a:lnTo>
                  <a:close/>
                </a:path>
              </a:pathLst>
            </a:custGeom>
            <a:solidFill>
              <a:srgbClr val="226292">
                <a:alpha val="79999"/>
              </a:srgbClr>
            </a:solidFill>
            <a:ln w="9525" cap="flat">
              <a:noFill/>
              <a:round/>
              <a:headEnd/>
              <a:tailEnd/>
            </a:ln>
            <a:effectLst/>
          </p:spPr>
          <p:txBody>
            <a:bodyPr wrap="none" anchor="ctr"/>
            <a:lstStyle/>
            <a:p>
              <a:endParaRPr lang="pl-PL"/>
            </a:p>
          </p:txBody>
        </p:sp>
        <p:sp>
          <p:nvSpPr>
            <p:cNvPr id="1046" name="Freeform 22"/>
            <p:cNvSpPr>
              <a:spLocks noChangeArrowheads="1"/>
            </p:cNvSpPr>
            <p:nvPr/>
          </p:nvSpPr>
          <p:spPr bwMode="auto">
            <a:xfrm>
              <a:off x="6533" y="2261"/>
              <a:ext cx="1143" cy="2057"/>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grpSp>
      <p:sp>
        <p:nvSpPr>
          <p:cNvPr id="1047" name="Rectangle 23"/>
          <p:cNvSpPr>
            <a:spLocks noGrp="1" noChangeArrowheads="1"/>
          </p:cNvSpPr>
          <p:nvPr>
            <p:ph type="dt"/>
          </p:nvPr>
        </p:nvSpPr>
        <p:spPr bwMode="auto">
          <a:xfrm>
            <a:off x="7205663" y="6042025"/>
            <a:ext cx="90963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j-lt"/>
              </a:defRPr>
            </a:lvl1pPr>
          </a:lstStyle>
          <a:p>
            <a:r>
              <a:rPr lang="pl-PL"/>
              <a:t>17-2-13</a:t>
            </a:r>
          </a:p>
        </p:txBody>
      </p:sp>
      <p:sp>
        <p:nvSpPr>
          <p:cNvPr id="1048" name="Text Box 24"/>
          <p:cNvSpPr txBox="1">
            <a:spLocks noChangeArrowheads="1"/>
          </p:cNvSpPr>
          <p:nvPr/>
        </p:nvSpPr>
        <p:spPr bwMode="auto">
          <a:xfrm>
            <a:off x="677863" y="6042025"/>
            <a:ext cx="6296025" cy="363538"/>
          </a:xfrm>
          <a:prstGeom prst="rect">
            <a:avLst/>
          </a:prstGeom>
          <a:noFill/>
          <a:ln w="9525" cap="flat">
            <a:noFill/>
            <a:round/>
            <a:headEnd/>
            <a:tailEnd/>
          </a:ln>
          <a:effectLst/>
        </p:spPr>
        <p:txBody>
          <a:bodyPr wrap="none" anchor="ctr"/>
          <a:lstStyle/>
          <a:p>
            <a:endParaRPr lang="pl-PL"/>
          </a:p>
        </p:txBody>
      </p:sp>
      <p:sp>
        <p:nvSpPr>
          <p:cNvPr id="1049" name="Rectangle 25"/>
          <p:cNvSpPr>
            <a:spLocks noGrp="1" noChangeArrowheads="1"/>
          </p:cNvSpPr>
          <p:nvPr>
            <p:ph type="sldNum"/>
          </p:nvPr>
        </p:nvSpPr>
        <p:spPr bwMode="auto">
          <a:xfrm>
            <a:off x="8589963" y="6042025"/>
            <a:ext cx="68103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j-lt"/>
              </a:defRPr>
            </a:lvl1pPr>
          </a:lstStyle>
          <a:p>
            <a:fld id="{F9B2790F-3183-489E-ACBF-1A3294849333}" type="slidenum">
              <a:rPr lang="pl-PL"/>
              <a:pPr/>
              <a:t>‹#›</a:t>
            </a:fld>
            <a:endParaRPr lang="pl-PL"/>
          </a:p>
        </p:txBody>
      </p:sp>
      <p:sp>
        <p:nvSpPr>
          <p:cNvPr id="1050" name="Rectangle 26"/>
          <p:cNvSpPr>
            <a:spLocks noGrp="1" noChangeArrowheads="1"/>
          </p:cNvSpPr>
          <p:nvPr>
            <p:ph type="title"/>
          </p:nvPr>
        </p:nvSpPr>
        <p:spPr bwMode="auto">
          <a:xfrm>
            <a:off x="609600" y="273050"/>
            <a:ext cx="10971213" cy="11430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051" name="Rectangle 27"/>
          <p:cNvSpPr>
            <a:spLocks noGrp="1" noChangeArrowheads="1"/>
          </p:cNvSpPr>
          <p:nvPr>
            <p:ph type="body" idx="1"/>
          </p:nvPr>
        </p:nvSpPr>
        <p:spPr bwMode="auto">
          <a:xfrm>
            <a:off x="609600" y="1604963"/>
            <a:ext cx="109712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fontAlgn="base">
        <a:lnSpc>
          <a:spcPct val="104000"/>
        </a:lnSpc>
        <a:spcBef>
          <a:spcPct val="0"/>
        </a:spcBef>
        <a:spcAft>
          <a:spcPts val="1425"/>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fontAlgn="base">
        <a:lnSpc>
          <a:spcPct val="92000"/>
        </a:lnSpc>
        <a:spcBef>
          <a:spcPct val="0"/>
        </a:spcBef>
        <a:spcAft>
          <a:spcPts val="1138"/>
        </a:spcAft>
        <a:buClr>
          <a:srgbClr val="000000"/>
        </a:buClr>
        <a:buSzPct val="100000"/>
        <a:buFont typeface="Times New Roman" pitchFamily="16" charset="0"/>
        <a:defRPr sz="2000">
          <a:solidFill>
            <a:srgbClr val="000000"/>
          </a:solidFill>
          <a:latin typeface="+mj-lt"/>
          <a:ea typeface="+mn-ea"/>
        </a:defRPr>
      </a:lvl2pPr>
      <a:lvl3pPr marL="1143000" indent="-228600" algn="l" defTabSz="449263" rtl="0" fontAlgn="base">
        <a:lnSpc>
          <a:spcPct val="92000"/>
        </a:lnSpc>
        <a:spcBef>
          <a:spcPct val="0"/>
        </a:spcBef>
        <a:spcAft>
          <a:spcPts val="850"/>
        </a:spcAft>
        <a:buClr>
          <a:srgbClr val="000000"/>
        </a:buClr>
        <a:buSzPct val="100000"/>
        <a:buFont typeface="Times New Roman" pitchFamily="16" charset="0"/>
        <a:defRPr>
          <a:solidFill>
            <a:srgbClr val="000000"/>
          </a:solidFill>
          <a:latin typeface="+mj-lt"/>
          <a:ea typeface="+mn-ea"/>
        </a:defRPr>
      </a:lvl3pPr>
      <a:lvl4pPr marL="1600200" indent="-228600" algn="l" defTabSz="449263" rtl="0" fontAlgn="base">
        <a:lnSpc>
          <a:spcPct val="92000"/>
        </a:lnSpc>
        <a:spcBef>
          <a:spcPct val="0"/>
        </a:spcBef>
        <a:spcAft>
          <a:spcPts val="575"/>
        </a:spcAft>
        <a:buClr>
          <a:srgbClr val="000000"/>
        </a:buClr>
        <a:buSzPct val="100000"/>
        <a:buFont typeface="Times New Roman" pitchFamily="16" charset="0"/>
        <a:defRPr>
          <a:solidFill>
            <a:srgbClr val="000000"/>
          </a:solidFill>
          <a:latin typeface="+mj-lt"/>
          <a:ea typeface="+mn-ea"/>
        </a:defRPr>
      </a:lvl4pPr>
      <a:lvl5pPr marL="20574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5pPr>
      <a:lvl6pPr marL="25146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6pPr>
      <a:lvl7pPr marL="29718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7pPr>
      <a:lvl8pPr marL="34290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8pPr>
      <a:lvl9pPr marL="3886200" indent="-228600" algn="l" defTabSz="449263" rtl="0" fontAlgn="base">
        <a:lnSpc>
          <a:spcPct val="92000"/>
        </a:lnSpc>
        <a:spcBef>
          <a:spcPct val="0"/>
        </a:spcBef>
        <a:spcAft>
          <a:spcPts val="288"/>
        </a:spcAft>
        <a:buClr>
          <a:srgbClr val="000000"/>
        </a:buClr>
        <a:buSzPct val="100000"/>
        <a:buFont typeface="Times New Roman" pitchFamily="16" charset="0"/>
        <a:defRPr sz="2000">
          <a:solidFill>
            <a:srgbClr val="000000"/>
          </a:solidFill>
          <a:latin typeface="+mj-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7938"/>
            <a:ext cx="12190413" cy="6864351"/>
            <a:chOff x="0" y="-5"/>
            <a:chExt cx="7679" cy="4324"/>
          </a:xfrm>
        </p:grpSpPr>
        <p:sp>
          <p:nvSpPr>
            <p:cNvPr id="2050" name="Freeform 2"/>
            <p:cNvSpPr>
              <a:spLocks noChangeArrowheads="1"/>
            </p:cNvSpPr>
            <p:nvPr/>
          </p:nvSpPr>
          <p:spPr bwMode="auto">
            <a:xfrm>
              <a:off x="5903" y="0"/>
              <a:ext cx="767" cy="4319"/>
            </a:xfrm>
            <a:custGeom>
              <a:avLst/>
              <a:gdLst>
                <a:gd name="G0" fmla="+- 52096 0 0"/>
                <a:gd name="G1" fmla="+- 26048 0 0"/>
                <a:gd name="G2" fmla="+- 180 0 0"/>
                <a:gd name="G3" fmla="+- 39312 0 0"/>
                <a:gd name="G4" fmla="+- 41896 0 0"/>
                <a:gd name="G5" fmla="min 39312 41896"/>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39312 1 2"/>
                <a:gd name="G39" fmla="+- 39312 0 0"/>
                <a:gd name="G40" fmla="*/ 41896 1 2"/>
                <a:gd name="G41" fmla="+- 41896 0 0"/>
              </a:gdLst>
              <a:ahLst/>
              <a:cxnLst>
                <a:cxn ang="0">
                  <a:pos x="0" y="0"/>
                </a:cxn>
                <a:cxn ang="0">
                  <a:pos x="0" y="0"/>
                </a:cxn>
              </a:cxnLst>
              <a:rect l="0" t="0" r="r" b="b"/>
              <a:pathLst>
                <a:path w="1218960" h="685764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2051" name="Freeform 3"/>
            <p:cNvSpPr>
              <a:spLocks noChangeArrowheads="1"/>
            </p:cNvSpPr>
            <p:nvPr/>
          </p:nvSpPr>
          <p:spPr bwMode="auto">
            <a:xfrm flipH="1">
              <a:off x="4677" y="2319"/>
              <a:ext cx="2999" cy="2000"/>
            </a:xfrm>
            <a:custGeom>
              <a:avLst/>
              <a:gdLst>
                <a:gd name="G0" fmla="+- 52096 0 0"/>
                <a:gd name="G1" fmla="+- 26048 0 0"/>
                <a:gd name="G2" fmla="+- 180 0 0"/>
                <a:gd name="G3" fmla="+- 44568 0 0"/>
                <a:gd name="G4" fmla="+- 30552 0 0"/>
                <a:gd name="G5" fmla="min 44568 30552"/>
                <a:gd name="G6" fmla="*/ 1 0 51712"/>
                <a:gd name="G7" fmla="+- 180 0 0"/>
                <a:gd name="G8" fmla="+- 360 0 0"/>
                <a:gd name="G9" fmla="abs G3"/>
                <a:gd name="G10" fmla="abs G4"/>
                <a:gd name="G11" fmla="abs G5"/>
                <a:gd name="G12" fmla="*/ G7 G0 1"/>
                <a:gd name="G13" fmla="*/ G12 1 1"/>
                <a:gd name="G14" fmla="*/ G8 G0 1"/>
                <a:gd name="G15" fmla="*/ G14 1 1"/>
                <a:gd name="G16" fmla="+- 1 0 0"/>
                <a:gd name="G17" fmla="+- 1 0 0"/>
                <a:gd name="G18" fmla="+- 1 0 0"/>
                <a:gd name="G19" fmla="*/ G13 1 G2"/>
                <a:gd name="G20" fmla="*/ G15 1 G2"/>
                <a:gd name="G21" fmla="*/ G16 1 21600"/>
                <a:gd name="G22" fmla="*/ G17 1 21600"/>
                <a:gd name="G23" fmla="*/ 21600 G16 1"/>
                <a:gd name="G24" fmla="*/ G23 1 1"/>
                <a:gd name="G25" fmla="*/ 21600 G17 1"/>
                <a:gd name="G26" fmla="*/ G25 1 1"/>
                <a:gd name="G27" fmla="+- G19 0 G1"/>
                <a:gd name="G28" fmla="+- G20 0 G1"/>
                <a:gd name="G29" fmla="min G22 G21"/>
                <a:gd name="G30" fmla="*/ G24 1 G18"/>
                <a:gd name="G31" fmla="*/ G26 1 G18"/>
                <a:gd name="G32" fmla="*/ G6 G29 1"/>
                <a:gd name="G33" fmla="*/ G32 1 1"/>
                <a:gd name="G34" fmla="*/ G31 G29 1"/>
                <a:gd name="G35" fmla="*/ G34 1 1"/>
                <a:gd name="G36" fmla="*/ G31 G29 1"/>
                <a:gd name="G37" fmla="*/ G36 1 1"/>
                <a:gd name="G38" fmla="*/ 44568 1 2"/>
                <a:gd name="G39" fmla="+- 44568 0 0"/>
                <a:gd name="G40" fmla="*/ 30552 1 2"/>
                <a:gd name="G41" fmla="+- 30552 0 0"/>
              </a:gdLst>
              <a:ahLst/>
              <a:cxnLst>
                <a:cxn ang="0">
                  <a:pos x="0" y="0"/>
                </a:cxn>
                <a:cxn ang="0">
                  <a:pos x="0" y="0"/>
                </a:cxn>
              </a:cxnLst>
              <a:rect l="0" t="0" r="r" b="b"/>
              <a:pathLst>
                <a:path w="4763160" h="3176280">
                  <a:moveTo>
                    <a:pt x="0" y="0"/>
                  </a:moveTo>
                  <a:lnTo>
                    <a:pt x="0" y="0"/>
                  </a:lnTo>
                </a:path>
              </a:pathLst>
            </a:custGeom>
            <a:noFill/>
            <a:ln w="9360" cap="flat">
              <a:solidFill>
                <a:srgbClr val="5FCBEF">
                  <a:alpha val="70000"/>
                </a:srgbClr>
              </a:solidFill>
              <a:miter lim="800000"/>
              <a:headEnd/>
              <a:tailEnd/>
            </a:ln>
            <a:effectLst/>
          </p:spPr>
          <p:txBody>
            <a:bodyPr wrap="none" anchor="ctr"/>
            <a:lstStyle/>
            <a:p>
              <a:endParaRPr lang="pl-PL"/>
            </a:p>
          </p:txBody>
        </p:sp>
        <p:sp>
          <p:nvSpPr>
            <p:cNvPr id="2052" name="Freeform 4"/>
            <p:cNvSpPr>
              <a:spLocks noChangeArrowheads="1"/>
            </p:cNvSpPr>
            <p:nvPr/>
          </p:nvSpPr>
          <p:spPr bwMode="auto">
            <a:xfrm>
              <a:off x="5784" y="-5"/>
              <a:ext cx="1893" cy="4324"/>
            </a:xfrm>
            <a:custGeom>
              <a:avLst/>
              <a:gdLst>
                <a:gd name="G0" fmla="+- 58229 0 0"/>
                <a:gd name="G1" fmla="+- 50723 0 0"/>
                <a:gd name="G2" fmla="*/ 1 0 51712"/>
                <a:gd name="G3" fmla="+- 58229 0 0"/>
                <a:gd name="G4" fmla="+- 50723 0 0"/>
                <a:gd name="G5" fmla="+- 13916 0 0"/>
                <a:gd name="G6" fmla="*/ G0 1 58229"/>
                <a:gd name="G7" fmla="*/ G1 1 50723"/>
                <a:gd name="G8" fmla="+- G4 0 G2"/>
                <a:gd name="G9" fmla="+- G3 0 G2"/>
                <a:gd name="G10" fmla="*/ G9 1 58229"/>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58229 1 2"/>
                <a:gd name="G25" fmla="+- 58229 0 0"/>
                <a:gd name="G26" fmla="*/ 50723 1 2"/>
                <a:gd name="G27" fmla="+- 50723 0 0"/>
              </a:gdLst>
              <a:ahLst/>
              <a:cxnLst>
                <a:cxn ang="0">
                  <a:pos x="13916" y="0"/>
                </a:cxn>
                <a:cxn ang="0">
                  <a:pos x="58229" y="0"/>
                </a:cxn>
                <a:cxn ang="0">
                  <a:pos x="58229" y="50723"/>
                </a:cxn>
                <a:cxn ang="0">
                  <a:pos x="0" y="50723"/>
                </a:cxn>
                <a:cxn ang="0">
                  <a:pos x="13916" y="0"/>
                </a:cxn>
              </a:cxnLst>
              <a:rect l="0" t="0" r="r" b="b"/>
              <a:pathLst>
                <a:path w="3007349" h="6866467">
                  <a:moveTo>
                    <a:pt x="13916" y="0"/>
                  </a:moveTo>
                  <a:lnTo>
                    <a:pt x="58229" y="0"/>
                  </a:lnTo>
                  <a:lnTo>
                    <a:pt x="58229" y="50723"/>
                  </a:lnTo>
                  <a:lnTo>
                    <a:pt x="0" y="50723"/>
                  </a:lnTo>
                  <a:lnTo>
                    <a:pt x="13916" y="0"/>
                  </a:lnTo>
                  <a:close/>
                </a:path>
              </a:pathLst>
            </a:custGeom>
            <a:solidFill>
              <a:srgbClr val="5FCBEF">
                <a:alpha val="35999"/>
              </a:srgbClr>
            </a:solidFill>
            <a:ln w="9525" cap="flat">
              <a:noFill/>
              <a:round/>
              <a:headEnd/>
              <a:tailEnd/>
            </a:ln>
            <a:effectLst/>
          </p:spPr>
          <p:txBody>
            <a:bodyPr wrap="none" anchor="ctr"/>
            <a:lstStyle/>
            <a:p>
              <a:endParaRPr lang="pl-PL"/>
            </a:p>
          </p:txBody>
        </p:sp>
        <p:sp>
          <p:nvSpPr>
            <p:cNvPr id="2053" name="Freeform 5"/>
            <p:cNvSpPr>
              <a:spLocks noChangeArrowheads="1"/>
            </p:cNvSpPr>
            <p:nvPr/>
          </p:nvSpPr>
          <p:spPr bwMode="auto">
            <a:xfrm>
              <a:off x="6049" y="-5"/>
              <a:ext cx="1629" cy="4324"/>
            </a:xfrm>
            <a:custGeom>
              <a:avLst/>
              <a:gdLst>
                <a:gd name="G0" fmla="+- 17407 0 0"/>
                <a:gd name="G1" fmla="+- 50723 0 0"/>
                <a:gd name="G2" fmla="*/ 1 0 51712"/>
                <a:gd name="G3" fmla="+- 17407 0 0"/>
                <a:gd name="G4" fmla="+- 50723 0 0"/>
                <a:gd name="G5" fmla="+- 22688 0 0"/>
                <a:gd name="G6" fmla="*/ G0 1 17407"/>
                <a:gd name="G7" fmla="*/ G1 1 50723"/>
                <a:gd name="G8" fmla="+- G4 0 G2"/>
                <a:gd name="G9" fmla="+- G3 0 G2"/>
                <a:gd name="G10" fmla="*/ G9 1 17407"/>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17407 1 2"/>
                <a:gd name="G25" fmla="+- 17407 0 0"/>
                <a:gd name="G26" fmla="*/ 50723 1 2"/>
                <a:gd name="G27" fmla="+- 50723 0 0"/>
              </a:gdLst>
              <a:ahLst/>
              <a:cxnLst>
                <a:cxn ang="0">
                  <a:pos x="0" y="0"/>
                </a:cxn>
                <a:cxn ang="0">
                  <a:pos x="17407" y="0"/>
                </a:cxn>
                <a:cxn ang="0">
                  <a:pos x="17407" y="50723"/>
                </a:cxn>
                <a:cxn ang="0">
                  <a:pos x="22688" y="50723"/>
                </a:cxn>
                <a:cxn ang="0">
                  <a:pos x="0" y="0"/>
                </a:cxn>
              </a:cxnLst>
              <a:rect l="0" t="0" r="r" b="b"/>
              <a:pathLst>
                <a:path w="2573311" h="6866467">
                  <a:moveTo>
                    <a:pt x="0" y="0"/>
                  </a:moveTo>
                  <a:lnTo>
                    <a:pt x="17407" y="0"/>
                  </a:lnTo>
                  <a:lnTo>
                    <a:pt x="17407" y="50723"/>
                  </a:lnTo>
                  <a:lnTo>
                    <a:pt x="22688" y="50723"/>
                  </a:lnTo>
                  <a:lnTo>
                    <a:pt x="0" y="0"/>
                  </a:lnTo>
                  <a:close/>
                </a:path>
              </a:pathLst>
            </a:custGeom>
            <a:solidFill>
              <a:srgbClr val="5FCBEF">
                <a:alpha val="20000"/>
              </a:srgbClr>
            </a:solidFill>
            <a:ln w="9525" cap="flat">
              <a:noFill/>
              <a:round/>
              <a:headEnd/>
              <a:tailEnd/>
            </a:ln>
            <a:effectLst/>
          </p:spPr>
          <p:txBody>
            <a:bodyPr wrap="none" anchor="ctr"/>
            <a:lstStyle/>
            <a:p>
              <a:endParaRPr lang="pl-PL"/>
            </a:p>
          </p:txBody>
        </p:sp>
        <p:sp>
          <p:nvSpPr>
            <p:cNvPr id="2054" name="Freeform 6"/>
            <p:cNvSpPr>
              <a:spLocks noChangeArrowheads="1"/>
            </p:cNvSpPr>
            <p:nvPr/>
          </p:nvSpPr>
          <p:spPr bwMode="auto">
            <a:xfrm>
              <a:off x="5627" y="1920"/>
              <a:ext cx="2052" cy="2398"/>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sp>
          <p:nvSpPr>
            <p:cNvPr id="2055" name="Freeform 7"/>
            <p:cNvSpPr>
              <a:spLocks noChangeArrowheads="1"/>
            </p:cNvSpPr>
            <p:nvPr/>
          </p:nvSpPr>
          <p:spPr bwMode="auto">
            <a:xfrm>
              <a:off x="5880" y="-5"/>
              <a:ext cx="1797" cy="4324"/>
            </a:xfrm>
            <a:custGeom>
              <a:avLst/>
              <a:gdLst>
                <a:gd name="G0" fmla="+- 39965 0 0"/>
                <a:gd name="G1" fmla="+- 50723 0 0"/>
                <a:gd name="G2" fmla="*/ 1 0 51712"/>
                <a:gd name="G3" fmla="+- 39965 0 0"/>
                <a:gd name="G4" fmla="+- 50723 0 0"/>
                <a:gd name="G5" fmla="+- 49110 0 0"/>
                <a:gd name="G6" fmla="*/ G0 1 39965"/>
                <a:gd name="G7" fmla="*/ G1 1 50723"/>
                <a:gd name="G8" fmla="+- G4 0 G2"/>
                <a:gd name="G9" fmla="+- G3 0 G2"/>
                <a:gd name="G10" fmla="*/ G9 1 39965"/>
                <a:gd name="G11" fmla="*/ G8 1 50723"/>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39965 1 2"/>
                <a:gd name="G25" fmla="+- 39965 0 0"/>
                <a:gd name="G26" fmla="*/ 50723 1 2"/>
                <a:gd name="G27" fmla="+- 50723 0 0"/>
              </a:gdLst>
              <a:ahLst/>
              <a:cxnLst>
                <a:cxn ang="0">
                  <a:pos x="0" y="0"/>
                </a:cxn>
                <a:cxn ang="0">
                  <a:pos x="39965" y="0"/>
                </a:cxn>
                <a:cxn ang="0">
                  <a:pos x="39965" y="50723"/>
                </a:cxn>
                <a:cxn ang="0">
                  <a:pos x="49110" y="50723"/>
                </a:cxn>
                <a:cxn ang="0">
                  <a:pos x="0" y="0"/>
                </a:cxn>
              </a:cxnLst>
              <a:rect l="0" t="0" r="r" b="b"/>
              <a:pathLst>
                <a:path w="2858013" h="6866467">
                  <a:moveTo>
                    <a:pt x="0" y="0"/>
                  </a:moveTo>
                  <a:lnTo>
                    <a:pt x="39965" y="0"/>
                  </a:lnTo>
                  <a:lnTo>
                    <a:pt x="39965" y="50723"/>
                  </a:lnTo>
                  <a:lnTo>
                    <a:pt x="49110" y="50723"/>
                  </a:lnTo>
                  <a:lnTo>
                    <a:pt x="0" y="0"/>
                  </a:lnTo>
                  <a:close/>
                </a:path>
              </a:pathLst>
            </a:custGeom>
            <a:solidFill>
              <a:srgbClr val="17B0E4">
                <a:alpha val="50000"/>
              </a:srgbClr>
            </a:solidFill>
            <a:ln w="9525" cap="flat">
              <a:noFill/>
              <a:round/>
              <a:headEnd/>
              <a:tailEnd/>
            </a:ln>
            <a:effectLst/>
          </p:spPr>
          <p:txBody>
            <a:bodyPr wrap="none" anchor="ctr"/>
            <a:lstStyle/>
            <a:p>
              <a:endParaRPr lang="pl-PL"/>
            </a:p>
          </p:txBody>
        </p:sp>
        <p:sp>
          <p:nvSpPr>
            <p:cNvPr id="2056" name="Freeform 8"/>
            <p:cNvSpPr>
              <a:spLocks noChangeArrowheads="1"/>
            </p:cNvSpPr>
            <p:nvPr/>
          </p:nvSpPr>
          <p:spPr bwMode="auto">
            <a:xfrm>
              <a:off x="6865" y="-5"/>
              <a:ext cx="811" cy="4324"/>
            </a:xfrm>
            <a:custGeom>
              <a:avLst/>
              <a:gdLst>
                <a:gd name="G0" fmla="+- 44910 0 0"/>
                <a:gd name="G1" fmla="+- 42256 0 0"/>
                <a:gd name="G2" fmla="*/ 1 0 51712"/>
                <a:gd name="G3" fmla="+- 44910 0 0"/>
                <a:gd name="G4" fmla="+- 42256 0 0"/>
                <a:gd name="G5" fmla="+- 36695 0 0"/>
                <a:gd name="G6" fmla="*/ G0 1 44910"/>
                <a:gd name="G7" fmla="*/ G1 1 42256"/>
                <a:gd name="G8" fmla="+- G4 0 G2"/>
                <a:gd name="G9" fmla="+- G3 0 G2"/>
                <a:gd name="G10" fmla="*/ G9 1 44910"/>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4910 1 2"/>
                <a:gd name="G25" fmla="+- 44910 0 0"/>
                <a:gd name="G26" fmla="*/ 42256 1 2"/>
                <a:gd name="G27" fmla="+- 42256 0 0"/>
              </a:gdLst>
              <a:ahLst/>
              <a:cxnLst>
                <a:cxn ang="0">
                  <a:pos x="36695" y="0"/>
                </a:cxn>
                <a:cxn ang="0">
                  <a:pos x="44910" y="0"/>
                </a:cxn>
                <a:cxn ang="0">
                  <a:pos x="44910" y="42256"/>
                </a:cxn>
                <a:cxn ang="0">
                  <a:pos x="0" y="42256"/>
                </a:cxn>
                <a:cxn ang="0">
                  <a:pos x="36695" y="0"/>
                </a:cxn>
              </a:cxnLst>
              <a:rect l="0" t="0" r="r" b="b"/>
              <a:pathLst>
                <a:path w="1290094" h="6858000">
                  <a:moveTo>
                    <a:pt x="36695" y="0"/>
                  </a:moveTo>
                  <a:lnTo>
                    <a:pt x="44910" y="0"/>
                  </a:lnTo>
                  <a:lnTo>
                    <a:pt x="44910" y="42256"/>
                  </a:lnTo>
                  <a:lnTo>
                    <a:pt x="0" y="42256"/>
                  </a:lnTo>
                  <a:lnTo>
                    <a:pt x="36695" y="0"/>
                  </a:lnTo>
                  <a:close/>
                </a:path>
              </a:pathLst>
            </a:custGeom>
            <a:solidFill>
              <a:srgbClr val="2E83C3">
                <a:alpha val="70000"/>
              </a:srgbClr>
            </a:solidFill>
            <a:ln w="9525" cap="flat">
              <a:noFill/>
              <a:round/>
              <a:headEnd/>
              <a:tailEnd/>
            </a:ln>
            <a:effectLst/>
          </p:spPr>
          <p:txBody>
            <a:bodyPr wrap="none" anchor="ctr"/>
            <a:lstStyle/>
            <a:p>
              <a:endParaRPr lang="pl-PL"/>
            </a:p>
          </p:txBody>
        </p:sp>
        <p:sp>
          <p:nvSpPr>
            <p:cNvPr id="2057" name="Freeform 9"/>
            <p:cNvSpPr>
              <a:spLocks noChangeArrowheads="1"/>
            </p:cNvSpPr>
            <p:nvPr/>
          </p:nvSpPr>
          <p:spPr bwMode="auto">
            <a:xfrm>
              <a:off x="6891" y="-5"/>
              <a:ext cx="786" cy="4324"/>
            </a:xfrm>
            <a:custGeom>
              <a:avLst/>
              <a:gdLst>
                <a:gd name="G0" fmla="+- 4641 0 0"/>
                <a:gd name="G1" fmla="+- 42256 0 0"/>
                <a:gd name="G2" fmla="*/ 1 0 51712"/>
                <a:gd name="G3" fmla="+- 4641 0 0"/>
                <a:gd name="G4" fmla="+- 42256 0 0"/>
                <a:gd name="G5" fmla="+- 60806 0 0"/>
                <a:gd name="G6" fmla="*/ G0 1 4641"/>
                <a:gd name="G7" fmla="*/ G1 1 42256"/>
                <a:gd name="G8" fmla="+- G4 0 G2"/>
                <a:gd name="G9" fmla="+- G3 0 G2"/>
                <a:gd name="G10" fmla="*/ G9 1 4641"/>
                <a:gd name="G11" fmla="*/ G8 1 42256"/>
                <a:gd name="G12" fmla="*/ G2 1 G10"/>
                <a:gd name="G13" fmla="*/ G3 1 G10"/>
                <a:gd name="G14" fmla="*/ G2 1 G11"/>
                <a:gd name="G15" fmla="*/ G4 1 G11"/>
                <a:gd name="G16" fmla="*/ G12 G6 1"/>
                <a:gd name="G17" fmla="*/ G16 1 1"/>
                <a:gd name="G18" fmla="*/ G13 G6 1"/>
                <a:gd name="G19" fmla="*/ G18 1 1"/>
                <a:gd name="G20" fmla="*/ G15 G7 1"/>
                <a:gd name="G21" fmla="*/ G20 1 1"/>
                <a:gd name="G22" fmla="*/ G14 G7 1"/>
                <a:gd name="G23" fmla="*/ G22 1 1"/>
                <a:gd name="G24" fmla="*/ 4641 1 2"/>
                <a:gd name="G25" fmla="+- 4641 0 0"/>
                <a:gd name="G26" fmla="*/ 42256 1 2"/>
                <a:gd name="G27" fmla="+- 42256 0 0"/>
              </a:gdLst>
              <a:ahLst/>
              <a:cxnLst>
                <a:cxn ang="0">
                  <a:pos x="0" y="0"/>
                </a:cxn>
                <a:cxn ang="0">
                  <a:pos x="4641" y="0"/>
                </a:cxn>
                <a:cxn ang="0">
                  <a:pos x="4641" y="42256"/>
                </a:cxn>
                <a:cxn ang="0">
                  <a:pos x="60806" y="42256"/>
                </a:cxn>
                <a:cxn ang="0">
                  <a:pos x="0" y="0"/>
                </a:cxn>
              </a:cxnLst>
              <a:rect l="0" t="0" r="r" b="b"/>
              <a:pathLst>
                <a:path w="1249825" h="6858000">
                  <a:moveTo>
                    <a:pt x="0" y="0"/>
                  </a:moveTo>
                  <a:lnTo>
                    <a:pt x="4641" y="0"/>
                  </a:lnTo>
                  <a:lnTo>
                    <a:pt x="4641" y="42256"/>
                  </a:lnTo>
                  <a:lnTo>
                    <a:pt x="60806" y="42256"/>
                  </a:lnTo>
                  <a:lnTo>
                    <a:pt x="0" y="0"/>
                  </a:lnTo>
                  <a:close/>
                </a:path>
              </a:pathLst>
            </a:custGeom>
            <a:solidFill>
              <a:srgbClr val="226292">
                <a:alpha val="79999"/>
              </a:srgbClr>
            </a:solidFill>
            <a:ln w="9525" cap="flat">
              <a:noFill/>
              <a:round/>
              <a:headEnd/>
              <a:tailEnd/>
            </a:ln>
            <a:effectLst/>
          </p:spPr>
          <p:txBody>
            <a:bodyPr wrap="none" anchor="ctr"/>
            <a:lstStyle/>
            <a:p>
              <a:endParaRPr lang="pl-PL"/>
            </a:p>
          </p:txBody>
        </p:sp>
        <p:sp>
          <p:nvSpPr>
            <p:cNvPr id="2058" name="Freeform 10"/>
            <p:cNvSpPr>
              <a:spLocks noChangeArrowheads="1"/>
            </p:cNvSpPr>
            <p:nvPr/>
          </p:nvSpPr>
          <p:spPr bwMode="auto">
            <a:xfrm>
              <a:off x="6533" y="2261"/>
              <a:ext cx="1143" cy="2057"/>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17B0E4">
                <a:alpha val="65999"/>
              </a:srgbClr>
            </a:solidFill>
            <a:ln w="9525" cap="flat">
              <a:noFill/>
              <a:round/>
              <a:headEnd/>
              <a:tailEnd/>
            </a:ln>
            <a:effectLst/>
          </p:spPr>
          <p:txBody>
            <a:bodyPr wrap="none" anchor="ctr"/>
            <a:lstStyle/>
            <a:p>
              <a:endParaRPr lang="pl-PL"/>
            </a:p>
          </p:txBody>
        </p:sp>
        <p:sp>
          <p:nvSpPr>
            <p:cNvPr id="2059" name="Freeform 11"/>
            <p:cNvSpPr>
              <a:spLocks noChangeArrowheads="1"/>
            </p:cNvSpPr>
            <p:nvPr/>
          </p:nvSpPr>
          <p:spPr bwMode="auto">
            <a:xfrm>
              <a:off x="0" y="2528"/>
              <a:ext cx="281" cy="1790"/>
            </a:xfrm>
            <a:custGeom>
              <a:avLst/>
              <a:gdLst>
                <a:gd name="G0" fmla="+- 52096 0 0"/>
                <a:gd name="G1" fmla="+- 26048 0 0"/>
                <a:gd name="G2" fmla="+- 180 0 0"/>
                <a:gd name="G3" fmla="+- 21600 0 0"/>
                <a:gd name="G4" fmla="+- 21600 0 0"/>
                <a:gd name="G5" fmla="*/ 1 0 51712"/>
                <a:gd name="G6" fmla="+- 21600 0 0"/>
                <a:gd name="G7" fmla="+- 1 0 0"/>
                <a:gd name="G8" fmla="+- 65535 0 0"/>
                <a:gd name="G9" fmla="*/ 1 0 51712"/>
                <a:gd name="G10" fmla="*/ G3 1 21600"/>
                <a:gd name="G11" fmla="*/ G4 1 21600"/>
                <a:gd name="G12" fmla="+- G6 0 G5"/>
                <a:gd name="G13" fmla="*/ 1 0 51712"/>
                <a:gd name="G14" fmla="+- G13 0 10800"/>
                <a:gd name="G15" fmla="*/ 1 0 51712"/>
                <a:gd name="G16" fmla="+- 21600 0 10800"/>
                <a:gd name="G17" fmla="?: G16 10800 21600"/>
                <a:gd name="G18" fmla="?: G14 G15 G16"/>
                <a:gd name="G19" fmla="*/ G9 G0 1"/>
                <a:gd name="G20" fmla="*/ G19 1 1"/>
                <a:gd name="G21" fmla="*/ G12 1 21600"/>
                <a:gd name="G22" fmla="*/ G18 G10 1"/>
                <a:gd name="G23" fmla="*/ G22 1 1"/>
                <a:gd name="G24" fmla="*/ G20 1 G2"/>
                <a:gd name="G25" fmla="*/ G20 1 2"/>
                <a:gd name="G26" fmla="+- 21600 0 G20"/>
                <a:gd name="G27" fmla="*/ 18000 G21 1"/>
                <a:gd name="G28" fmla="*/ G27 1 1"/>
                <a:gd name="G29" fmla="*/ 10800 G21 1"/>
                <a:gd name="G30" fmla="*/ G29 1 1"/>
                <a:gd name="G31" fmla="*/ 1 0 51712"/>
                <a:gd name="G32" fmla="*/ G31 G21 1"/>
                <a:gd name="G33" fmla="*/ G32 1 1"/>
                <a:gd name="G34" fmla="*/ 21600 G21 1"/>
                <a:gd name="G35" fmla="*/ G34 1 1"/>
                <a:gd name="G36" fmla="*/ G20 G10 1"/>
                <a:gd name="G37" fmla="*/ G36 1 1"/>
                <a:gd name="G38" fmla="+- G24 0 G1"/>
                <a:gd name="G39" fmla="+- G25 10800 0"/>
                <a:gd name="G40" fmla="*/ 1 0 51712"/>
                <a:gd name="G41" fmla="+- G39 0 G40"/>
                <a:gd name="G42" fmla="*/ G26 1 2"/>
                <a:gd name="G43" fmla="*/ G33 1 G21"/>
                <a:gd name="G44" fmla="*/ G30 1 G21"/>
                <a:gd name="G45" fmla="*/ G35 1 G21"/>
                <a:gd name="G46" fmla="*/ G28 1 G21"/>
                <a:gd name="G47" fmla="*/ G25 G10 1"/>
                <a:gd name="G48" fmla="*/ G47 1 1"/>
                <a:gd name="G49" fmla="+- 21600 0 G42"/>
                <a:gd name="G50" fmla="*/ G43 G11 1"/>
                <a:gd name="G51" fmla="*/ G50 1 1"/>
                <a:gd name="G52" fmla="*/ G41 G10 1"/>
                <a:gd name="G53" fmla="*/ G52 1 1"/>
                <a:gd name="G54" fmla="*/ G46 G11 1"/>
                <a:gd name="G55" fmla="*/ G54 1 1"/>
                <a:gd name="G56" fmla="*/ G44 G11 1"/>
                <a:gd name="G57" fmla="*/ G56 1 1"/>
                <a:gd name="G58" fmla="*/ G43 G10 1"/>
                <a:gd name="G59" fmla="*/ G58 1 1"/>
                <a:gd name="G60" fmla="*/ G45 G11 1"/>
                <a:gd name="G61" fmla="*/ G60 1 1"/>
                <a:gd name="G62" fmla="*/ G44 G10 1"/>
                <a:gd name="G63" fmla="*/ G62 1 1"/>
                <a:gd name="G64" fmla="*/ G45 G10 1"/>
                <a:gd name="G65" fmla="*/ G64 1 1"/>
                <a:gd name="G66" fmla="*/ G49 G10 1"/>
                <a:gd name="G67" fmla="*/ G66 1 1"/>
                <a:gd name="G68" fmla="*/ 21600 1 2"/>
                <a:gd name="G69" fmla="+- 21600 0 0"/>
                <a:gd name="G70" fmla="*/ 21600 1 2"/>
                <a:gd name="G71" fmla="+- 21600 0 0"/>
              </a:gdLst>
              <a:ahLst/>
              <a:cxnLst>
                <a:cxn ang="0">
                  <a:pos x="0" y="0"/>
                </a:cxn>
                <a:cxn ang="0">
                  <a:pos x="21600" y="21600"/>
                </a:cxn>
                <a:cxn ang="0">
                  <a:pos x="0" y="21600"/>
                </a:cxn>
              </a:cxnLst>
              <a:rect l="0" t="0" r="r" b="b"/>
              <a:pathLst>
                <a:path w="21600" h="21600">
                  <a:moveTo>
                    <a:pt x="0" y="0"/>
                  </a:moveTo>
                  <a:lnTo>
                    <a:pt x="21600" y="21600"/>
                  </a:lnTo>
                  <a:lnTo>
                    <a:pt x="0" y="21600"/>
                  </a:lnTo>
                  <a:close/>
                </a:path>
              </a:pathLst>
            </a:custGeom>
            <a:solidFill>
              <a:srgbClr val="5FCBEF">
                <a:alpha val="70000"/>
              </a:srgbClr>
            </a:solidFill>
            <a:ln w="9525" cap="flat">
              <a:noFill/>
              <a:round/>
              <a:headEnd/>
              <a:tailEnd/>
            </a:ln>
            <a:effectLst/>
          </p:spPr>
          <p:txBody>
            <a:bodyPr wrap="none" anchor="ctr"/>
            <a:lstStyle/>
            <a:p>
              <a:endParaRPr lang="pl-PL"/>
            </a:p>
          </p:txBody>
        </p:sp>
      </p:grpSp>
      <p:sp>
        <p:nvSpPr>
          <p:cNvPr id="2060" name="Rectangle 12"/>
          <p:cNvSpPr>
            <a:spLocks noGrp="1" noChangeArrowheads="1"/>
          </p:cNvSpPr>
          <p:nvPr>
            <p:ph type="dt"/>
          </p:nvPr>
        </p:nvSpPr>
        <p:spPr bwMode="auto">
          <a:xfrm>
            <a:off x="7205663" y="6042025"/>
            <a:ext cx="90963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Lst>
              <a:defRPr>
                <a:solidFill>
                  <a:srgbClr val="000000"/>
                </a:solidFill>
                <a:latin typeface="+mj-lt"/>
              </a:defRPr>
            </a:lvl1pPr>
          </a:lstStyle>
          <a:p>
            <a:r>
              <a:rPr lang="pl-PL"/>
              <a:t>17-2-13</a:t>
            </a:r>
          </a:p>
        </p:txBody>
      </p:sp>
      <p:sp>
        <p:nvSpPr>
          <p:cNvPr id="2061" name="Text Box 13"/>
          <p:cNvSpPr txBox="1">
            <a:spLocks noChangeArrowheads="1"/>
          </p:cNvSpPr>
          <p:nvPr/>
        </p:nvSpPr>
        <p:spPr bwMode="auto">
          <a:xfrm>
            <a:off x="677863" y="6042025"/>
            <a:ext cx="6296025" cy="363538"/>
          </a:xfrm>
          <a:prstGeom prst="rect">
            <a:avLst/>
          </a:prstGeom>
          <a:noFill/>
          <a:ln w="9525" cap="flat">
            <a:noFill/>
            <a:round/>
            <a:headEnd/>
            <a:tailEnd/>
          </a:ln>
          <a:effectLst/>
        </p:spPr>
        <p:txBody>
          <a:bodyPr wrap="none" anchor="ctr"/>
          <a:lstStyle/>
          <a:p>
            <a:endParaRPr lang="pl-PL"/>
          </a:p>
        </p:txBody>
      </p:sp>
      <p:sp>
        <p:nvSpPr>
          <p:cNvPr id="2062" name="Rectangle 14"/>
          <p:cNvSpPr>
            <a:spLocks noGrp="1" noChangeArrowheads="1"/>
          </p:cNvSpPr>
          <p:nvPr>
            <p:ph type="sldNum"/>
          </p:nvPr>
        </p:nvSpPr>
        <p:spPr bwMode="auto">
          <a:xfrm>
            <a:off x="8589963" y="6042025"/>
            <a:ext cx="681037" cy="3619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j-lt"/>
              </a:defRPr>
            </a:lvl1pPr>
          </a:lstStyle>
          <a:p>
            <a:fld id="{CF83222E-E48A-4321-B147-DC44191F3B41}" type="slidenum">
              <a:rPr lang="pl-PL"/>
              <a:pPr/>
              <a:t>‹#›</a:t>
            </a:fld>
            <a:endParaRPr lang="pl-PL"/>
          </a:p>
        </p:txBody>
      </p:sp>
      <p:sp>
        <p:nvSpPr>
          <p:cNvPr id="2063" name="Rectangle 15"/>
          <p:cNvSpPr>
            <a:spLocks noGrp="1" noChangeArrowheads="1"/>
          </p:cNvSpPr>
          <p:nvPr>
            <p:ph type="title"/>
          </p:nvPr>
        </p:nvSpPr>
        <p:spPr bwMode="auto">
          <a:xfrm>
            <a:off x="609600" y="273050"/>
            <a:ext cx="10971213" cy="11430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2064" name="Rectangle 16"/>
          <p:cNvSpPr>
            <a:spLocks noGrp="1" noChangeArrowheads="1"/>
          </p:cNvSpPr>
          <p:nvPr>
            <p:ph type="body" idx="1"/>
          </p:nvPr>
        </p:nvSpPr>
        <p:spPr bwMode="auto">
          <a:xfrm>
            <a:off x="609600" y="1604963"/>
            <a:ext cx="109712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fontAlgn="base">
        <a:lnSpc>
          <a:spcPct val="104000"/>
        </a:lnSpc>
        <a:spcBef>
          <a:spcPct val="0"/>
        </a:spcBef>
        <a:spcAft>
          <a:spcPts val="1425"/>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fontAlgn="base">
        <a:lnSpc>
          <a:spcPct val="104000"/>
        </a:lnSpc>
        <a:spcBef>
          <a:spcPct val="0"/>
        </a:spcBef>
        <a:spcAft>
          <a:spcPts val="1138"/>
        </a:spcAft>
        <a:buClr>
          <a:srgbClr val="000000"/>
        </a:buClr>
        <a:buSzPct val="100000"/>
        <a:buFont typeface="Times New Roman" pitchFamily="16" charset="0"/>
        <a:defRPr>
          <a:solidFill>
            <a:srgbClr val="404040"/>
          </a:solidFill>
          <a:latin typeface="+mn-lt"/>
          <a:ea typeface="+mn-ea"/>
        </a:defRPr>
      </a:lvl2pPr>
      <a:lvl3pPr marL="1143000" indent="-228600" algn="l" defTabSz="449263" rtl="0" fontAlgn="base">
        <a:lnSpc>
          <a:spcPct val="104000"/>
        </a:lnSpc>
        <a:spcBef>
          <a:spcPct val="0"/>
        </a:spcBef>
        <a:spcAft>
          <a:spcPts val="850"/>
        </a:spcAft>
        <a:buClr>
          <a:srgbClr val="000000"/>
        </a:buClr>
        <a:buSzPct val="100000"/>
        <a:buFont typeface="Times New Roman" pitchFamily="16" charset="0"/>
        <a:defRPr>
          <a:solidFill>
            <a:srgbClr val="404040"/>
          </a:solidFill>
          <a:latin typeface="+mn-lt"/>
          <a:ea typeface="+mn-ea"/>
        </a:defRPr>
      </a:lvl3pPr>
      <a:lvl4pPr marL="1600200" indent="-228600" algn="l" defTabSz="449263" rtl="0" fontAlgn="base">
        <a:lnSpc>
          <a:spcPct val="104000"/>
        </a:lnSpc>
        <a:spcBef>
          <a:spcPct val="0"/>
        </a:spcBef>
        <a:spcAft>
          <a:spcPts val="575"/>
        </a:spcAft>
        <a:buClr>
          <a:srgbClr val="000000"/>
        </a:buClr>
        <a:buSzPct val="100000"/>
        <a:buFont typeface="Times New Roman" pitchFamily="16" charset="0"/>
        <a:defRPr>
          <a:solidFill>
            <a:srgbClr val="404040"/>
          </a:solidFill>
          <a:latin typeface="+mn-lt"/>
          <a:ea typeface="+mn-ea"/>
        </a:defRPr>
      </a:lvl4pPr>
      <a:lvl5pPr marL="20574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404040"/>
          </a:solidFill>
          <a:latin typeface="+mn-lt"/>
          <a:ea typeface="+mn-ea"/>
        </a:defRPr>
      </a:lvl5pPr>
      <a:lvl6pPr marL="25146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404040"/>
          </a:solidFill>
          <a:latin typeface="+mn-lt"/>
          <a:ea typeface="+mn-ea"/>
        </a:defRPr>
      </a:lvl6pPr>
      <a:lvl7pPr marL="29718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404040"/>
          </a:solidFill>
          <a:latin typeface="+mn-lt"/>
          <a:ea typeface="+mn-ea"/>
        </a:defRPr>
      </a:lvl7pPr>
      <a:lvl8pPr marL="34290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404040"/>
          </a:solidFill>
          <a:latin typeface="+mn-lt"/>
          <a:ea typeface="+mn-ea"/>
        </a:defRPr>
      </a:lvl8pPr>
      <a:lvl9pPr marL="38862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40404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847725" y="573088"/>
            <a:ext cx="10792891" cy="17399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err="1">
                <a:solidFill>
                  <a:srgbClr val="0070C0"/>
                </a:solidFill>
                <a:latin typeface="Calibri" charset="0"/>
              </a:rPr>
              <a:t>Higiena</a:t>
            </a:r>
            <a:r>
              <a:rPr lang="de-DE" sz="4800" b="1" dirty="0">
                <a:solidFill>
                  <a:srgbClr val="0070C0"/>
                </a:solidFill>
                <a:latin typeface="Calibri" charset="0"/>
              </a:rPr>
              <a:t> – </a:t>
            </a:r>
            <a:r>
              <a:rPr lang="de-DE" sz="4800" b="1" dirty="0" err="1">
                <a:solidFill>
                  <a:srgbClr val="0070C0"/>
                </a:solidFill>
                <a:latin typeface="Calibri" charset="0"/>
              </a:rPr>
              <a:t>najważniejszy</a:t>
            </a:r>
            <a:r>
              <a:rPr lang="de-DE" sz="4800" b="1" dirty="0">
                <a:solidFill>
                  <a:srgbClr val="0070C0"/>
                </a:solidFill>
                <a:latin typeface="Calibri" charset="0"/>
              </a:rPr>
              <a:t> </a:t>
            </a:r>
            <a:r>
              <a:rPr lang="de-DE" sz="4800" b="1" dirty="0" err="1">
                <a:solidFill>
                  <a:srgbClr val="0070C0"/>
                </a:solidFill>
                <a:latin typeface="Calibri" charset="0"/>
              </a:rPr>
              <a:t>warunek</a:t>
            </a:r>
            <a:r>
              <a:rPr lang="de-DE" sz="4800" b="1" dirty="0">
                <a:solidFill>
                  <a:srgbClr val="0070C0"/>
                </a:solidFill>
                <a:latin typeface="Calibri" charset="0"/>
              </a:rPr>
              <a:t> </a:t>
            </a:r>
            <a:r>
              <a:rPr lang="de-DE" sz="4800" b="1" dirty="0" err="1">
                <a:solidFill>
                  <a:srgbClr val="0070C0"/>
                </a:solidFill>
                <a:latin typeface="Calibri" charset="0"/>
              </a:rPr>
              <a:t>zdrowia</a:t>
            </a:r>
            <a:endParaRPr lang="de-DE" sz="4800" b="1" dirty="0">
              <a:solidFill>
                <a:srgbClr val="0070C0"/>
              </a:solidFill>
              <a:latin typeface="Calibri" charset="0"/>
            </a:endParaRPr>
          </a:p>
        </p:txBody>
      </p:sp>
      <p:sp>
        <p:nvSpPr>
          <p:cNvPr id="4098" name="Text Box 2"/>
          <p:cNvSpPr txBox="1">
            <a:spLocks noChangeArrowheads="1"/>
          </p:cNvSpPr>
          <p:nvPr/>
        </p:nvSpPr>
        <p:spPr bwMode="auto">
          <a:xfrm>
            <a:off x="3603625" y="2614613"/>
            <a:ext cx="5661025" cy="182245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Lst>
            </a:pPr>
            <a:r>
              <a:rPr lang="pl-PL" sz="2800" b="1" dirty="0">
                <a:solidFill>
                  <a:srgbClr val="0070C0"/>
                </a:solidFill>
                <a:latin typeface="Calibri" charset="0"/>
              </a:rPr>
              <a:t>Warunki czystości i higieny </a:t>
            </a:r>
            <a:endParaRPr lang="pl-PL" sz="2800" b="1" dirty="0" smtClean="0">
              <a:solidFill>
                <a:srgbClr val="0070C0"/>
              </a:solidFill>
              <a:latin typeface="Calibri" charset="0"/>
            </a:endParaRPr>
          </a:p>
          <a:p>
            <a:pPr hangingPunct="1">
              <a:lnSpc>
                <a:spcPct val="100000"/>
              </a:lnSpc>
              <a:tabLst>
                <a:tab pos="723900" algn="l"/>
                <a:tab pos="1447800" algn="l"/>
                <a:tab pos="2171700" algn="l"/>
                <a:tab pos="2895600" algn="l"/>
                <a:tab pos="3619500" algn="l"/>
                <a:tab pos="4343400" algn="l"/>
                <a:tab pos="5067300" algn="l"/>
              </a:tabLst>
            </a:pPr>
            <a:r>
              <a:rPr lang="pl-PL" sz="2800" b="1" dirty="0" smtClean="0">
                <a:solidFill>
                  <a:srgbClr val="0070C0"/>
                </a:solidFill>
                <a:latin typeface="Calibri" charset="0"/>
              </a:rPr>
              <a:t>w </a:t>
            </a:r>
            <a:r>
              <a:rPr lang="pl-PL" sz="2800" b="1" dirty="0">
                <a:solidFill>
                  <a:srgbClr val="0070C0"/>
                </a:solidFill>
                <a:latin typeface="Calibri" charset="0"/>
              </a:rPr>
              <a:t>krajach Globalnego </a:t>
            </a:r>
            <a:r>
              <a:rPr lang="pl-PL" sz="2800" b="1" dirty="0" smtClean="0">
                <a:solidFill>
                  <a:srgbClr val="0070C0"/>
                </a:solidFill>
                <a:latin typeface="Calibri" charset="0"/>
              </a:rPr>
              <a:t>Południa </a:t>
            </a:r>
          </a:p>
          <a:p>
            <a:pPr hangingPunct="1">
              <a:lnSpc>
                <a:spcPct val="100000"/>
              </a:lnSpc>
              <a:tabLst>
                <a:tab pos="723900" algn="l"/>
                <a:tab pos="1447800" algn="l"/>
                <a:tab pos="2171700" algn="l"/>
                <a:tab pos="2895600" algn="l"/>
                <a:tab pos="3619500" algn="l"/>
                <a:tab pos="4343400" algn="l"/>
                <a:tab pos="5067300" algn="l"/>
              </a:tabLst>
            </a:pPr>
            <a:r>
              <a:rPr lang="pl-PL" sz="2800" b="1" dirty="0" smtClean="0">
                <a:solidFill>
                  <a:srgbClr val="0070C0"/>
                </a:solidFill>
                <a:latin typeface="Calibri" charset="0"/>
              </a:rPr>
              <a:t>w </a:t>
            </a:r>
            <a:r>
              <a:rPr lang="pl-PL" sz="2800" b="1" dirty="0">
                <a:solidFill>
                  <a:srgbClr val="0070C0"/>
                </a:solidFill>
                <a:latin typeface="Calibri" charset="0"/>
              </a:rPr>
              <a:t>porównaniu do Europy</a:t>
            </a:r>
          </a:p>
        </p:txBody>
      </p:sp>
      <p:pic>
        <p:nvPicPr>
          <p:cNvPr id="4099" name="Picture 3"/>
          <p:cNvPicPr>
            <a:picLocks noChangeAspect="1" noChangeArrowheads="1"/>
          </p:cNvPicPr>
          <p:nvPr/>
        </p:nvPicPr>
        <p:blipFill>
          <a:blip r:embed="rId3" cstate="print"/>
          <a:srcRect l="-12534" t="-18524" r="-5511"/>
          <a:stretch>
            <a:fillRect/>
          </a:stretch>
        </p:blipFill>
        <p:spPr bwMode="auto">
          <a:xfrm>
            <a:off x="973138" y="2892425"/>
            <a:ext cx="2630487" cy="3290888"/>
          </a:xfrm>
          <a:prstGeom prst="rect">
            <a:avLst/>
          </a:prstGeom>
          <a:noFill/>
          <a:ln w="9525" cap="flat">
            <a:noFill/>
            <a:round/>
            <a:headEnd/>
            <a:tailEnd/>
          </a:ln>
          <a:effectLst/>
        </p:spPr>
      </p:pic>
      <p:pic>
        <p:nvPicPr>
          <p:cNvPr id="4100" name="Picture 4"/>
          <p:cNvPicPr>
            <a:picLocks noChangeAspect="1" noChangeArrowheads="1"/>
          </p:cNvPicPr>
          <p:nvPr/>
        </p:nvPicPr>
        <p:blipFill>
          <a:blip r:embed="rId4" cstate="print"/>
          <a:srcRect l="17801" t="11729" r="14613" b="11534"/>
          <a:stretch>
            <a:fillRect/>
          </a:stretch>
        </p:blipFill>
        <p:spPr bwMode="auto">
          <a:xfrm>
            <a:off x="6375400" y="4779963"/>
            <a:ext cx="1235075" cy="1403350"/>
          </a:xfrm>
          <a:prstGeom prst="rect">
            <a:avLst/>
          </a:prstGeom>
          <a:noFill/>
          <a:ln w="9525" cap="flat">
            <a:noFill/>
            <a:round/>
            <a:headEnd/>
            <a:tailEnd/>
          </a:ln>
          <a:effectLst/>
        </p:spPr>
      </p:pic>
      <p:pic>
        <p:nvPicPr>
          <p:cNvPr id="4101" name="Picture 5"/>
          <p:cNvPicPr>
            <a:picLocks noChangeAspect="1" noChangeArrowheads="1"/>
          </p:cNvPicPr>
          <p:nvPr/>
        </p:nvPicPr>
        <p:blipFill>
          <a:blip r:embed="rId5" cstate="print"/>
          <a:srcRect l="24788" r="23003"/>
          <a:stretch>
            <a:fillRect/>
          </a:stretch>
        </p:blipFill>
        <p:spPr bwMode="auto">
          <a:xfrm>
            <a:off x="911424" y="2276872"/>
            <a:ext cx="2466975" cy="35433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63352" y="344488"/>
            <a:ext cx="11665296" cy="1001712"/>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sz="4800" b="1" dirty="0" err="1">
                <a:solidFill>
                  <a:srgbClr val="0070C0"/>
                </a:solidFill>
                <a:latin typeface="Calibri" charset="0"/>
              </a:rPr>
              <a:t>Sytuacja</a:t>
            </a:r>
            <a:r>
              <a:rPr lang="de-DE" sz="4800" b="1" dirty="0">
                <a:solidFill>
                  <a:srgbClr val="0070C0"/>
                </a:solidFill>
                <a:latin typeface="Calibri" charset="0"/>
              </a:rPr>
              <a:t> w </a:t>
            </a:r>
            <a:r>
              <a:rPr lang="de-DE" sz="4800" b="1" dirty="0" err="1">
                <a:solidFill>
                  <a:srgbClr val="0070C0"/>
                </a:solidFill>
                <a:latin typeface="Calibri" charset="0"/>
              </a:rPr>
              <a:t>krajach</a:t>
            </a:r>
            <a:r>
              <a:rPr lang="de-DE" sz="4800" b="1" dirty="0">
                <a:solidFill>
                  <a:srgbClr val="0070C0"/>
                </a:solidFill>
                <a:latin typeface="Calibri" charset="0"/>
              </a:rPr>
              <a:t> </a:t>
            </a:r>
            <a:r>
              <a:rPr lang="de-DE" sz="4800" b="1" dirty="0" err="1">
                <a:solidFill>
                  <a:srgbClr val="0070C0"/>
                </a:solidFill>
                <a:latin typeface="Calibri" charset="0"/>
              </a:rPr>
              <a:t>Globalnego</a:t>
            </a:r>
            <a:r>
              <a:rPr lang="de-DE" sz="4800" b="1" dirty="0">
                <a:solidFill>
                  <a:srgbClr val="0070C0"/>
                </a:solidFill>
                <a:latin typeface="Calibri" charset="0"/>
              </a:rPr>
              <a:t> </a:t>
            </a:r>
            <a:r>
              <a:rPr lang="de-DE" sz="4800" b="1" dirty="0" err="1">
                <a:solidFill>
                  <a:srgbClr val="0070C0"/>
                </a:solidFill>
                <a:latin typeface="Calibri" charset="0"/>
              </a:rPr>
              <a:t>Południa</a:t>
            </a:r>
            <a:endParaRPr lang="de-DE" sz="4800" b="1" dirty="0">
              <a:solidFill>
                <a:srgbClr val="0070C0"/>
              </a:solidFill>
              <a:latin typeface="Calibri" charset="0"/>
            </a:endParaRPr>
          </a:p>
        </p:txBody>
      </p:sp>
      <p:sp>
        <p:nvSpPr>
          <p:cNvPr id="13314" name="Text Box 2"/>
          <p:cNvSpPr txBox="1">
            <a:spLocks noChangeArrowheads="1"/>
          </p:cNvSpPr>
          <p:nvPr/>
        </p:nvSpPr>
        <p:spPr bwMode="auto">
          <a:xfrm>
            <a:off x="767408" y="2030413"/>
            <a:ext cx="6478587" cy="4827587"/>
          </a:xfrm>
          <a:prstGeom prst="rect">
            <a:avLst/>
          </a:prstGeom>
          <a:noFill/>
          <a:ln w="9525" cap="flat">
            <a:noFill/>
            <a:round/>
            <a:headEnd/>
            <a:tailEnd/>
          </a:ln>
          <a:effectLst/>
        </p:spPr>
        <p:txBody>
          <a:bodyPr lIns="90000" tIns="45000" rIns="90000" bIns="45000"/>
          <a:lstStyle/>
          <a:p>
            <a:pPr hangingPunct="1">
              <a:lnSpc>
                <a:spcPct val="100000"/>
              </a:lnSpc>
              <a:spcBef>
                <a:spcPts val="1000"/>
              </a:spcBef>
              <a:buClr>
                <a:srgbClr val="00B0F0"/>
              </a:buClr>
              <a:tabLst>
                <a:tab pos="723900" algn="l"/>
                <a:tab pos="1447800" algn="l"/>
                <a:tab pos="2171700" algn="l"/>
                <a:tab pos="2895600" algn="l"/>
                <a:tab pos="3619500" algn="l"/>
                <a:tab pos="4343400" algn="l"/>
                <a:tab pos="5067300" algn="l"/>
                <a:tab pos="5791200" algn="l"/>
              </a:tabLst>
            </a:pPr>
            <a:r>
              <a:rPr lang="en-US" sz="3000" b="1" dirty="0" err="1">
                <a:latin typeface="Calibri" charset="0"/>
              </a:rPr>
              <a:t>Prawo</a:t>
            </a:r>
            <a:r>
              <a:rPr lang="en-US" sz="3000" b="1" dirty="0">
                <a:latin typeface="Calibri" charset="0"/>
              </a:rPr>
              <a:t> </a:t>
            </a:r>
            <a:r>
              <a:rPr lang="en-US" sz="3000" b="1" dirty="0" err="1">
                <a:latin typeface="Calibri" charset="0"/>
              </a:rPr>
              <a:t>i</a:t>
            </a:r>
            <a:r>
              <a:rPr lang="en-US" sz="3000" b="1" dirty="0">
                <a:latin typeface="Calibri" charset="0"/>
              </a:rPr>
              <a:t> </a:t>
            </a:r>
            <a:r>
              <a:rPr lang="en-US" sz="3000" b="1" dirty="0" err="1">
                <a:latin typeface="Calibri" charset="0"/>
              </a:rPr>
              <a:t>przepisy</a:t>
            </a:r>
            <a:endParaRPr lang="en-US" sz="3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Lst>
            </a:pPr>
            <a:r>
              <a:rPr lang="en-US" sz="2400" b="1" dirty="0" err="1">
                <a:latin typeface="Calibri" charset="0"/>
              </a:rPr>
              <a:t>Priorytet</a:t>
            </a:r>
            <a:r>
              <a:rPr lang="en-US" sz="2400" b="1" dirty="0">
                <a:latin typeface="Calibri" charset="0"/>
              </a:rPr>
              <a:t> </a:t>
            </a:r>
            <a:r>
              <a:rPr lang="en-US" sz="2400" b="1" dirty="0" err="1">
                <a:latin typeface="Calibri" charset="0"/>
              </a:rPr>
              <a:t>dla</a:t>
            </a:r>
            <a:r>
              <a:rPr lang="en-US" sz="2400" b="1" dirty="0">
                <a:latin typeface="Calibri" charset="0"/>
              </a:rPr>
              <a:t> </a:t>
            </a:r>
            <a:r>
              <a:rPr lang="en-US" sz="2400" b="1" dirty="0" err="1">
                <a:latin typeface="Calibri" charset="0"/>
              </a:rPr>
              <a:t>małej</a:t>
            </a:r>
            <a:r>
              <a:rPr lang="en-US" sz="2400" b="1" dirty="0">
                <a:latin typeface="Calibri" charset="0"/>
              </a:rPr>
              <a:t> </a:t>
            </a:r>
            <a:r>
              <a:rPr lang="en-US" sz="2400" b="1" dirty="0" err="1">
                <a:latin typeface="Calibri" charset="0"/>
              </a:rPr>
              <a:t>liczby</a:t>
            </a:r>
            <a:r>
              <a:rPr lang="en-US" sz="2400" b="1" dirty="0">
                <a:latin typeface="Calibri" charset="0"/>
              </a:rPr>
              <a:t> </a:t>
            </a:r>
            <a:r>
              <a:rPr lang="en-US" sz="2400" b="1" dirty="0" smtClean="0">
                <a:latin typeface="Calibri" charset="0"/>
              </a:rPr>
              <a:t>“</a:t>
            </a:r>
            <a:r>
              <a:rPr lang="pl-PL" sz="2400" b="1" dirty="0" smtClean="0">
                <a:latin typeface="Calibri" charset="0"/>
              </a:rPr>
              <a:t>u</a:t>
            </a:r>
            <a:r>
              <a:rPr lang="en-US" sz="2400" b="1" dirty="0" err="1" smtClean="0">
                <a:latin typeface="Calibri" charset="0"/>
              </a:rPr>
              <a:t>rzędów</a:t>
            </a:r>
            <a:r>
              <a:rPr lang="en-US" sz="2400" b="1" dirty="0" smtClean="0">
                <a:latin typeface="Calibri" charset="0"/>
              </a:rPr>
              <a:t> </a:t>
            </a:r>
            <a:r>
              <a:rPr lang="en-US" sz="2400" b="1" dirty="0" err="1">
                <a:latin typeface="Calibri" charset="0"/>
              </a:rPr>
              <a:t>zdrowia</a:t>
            </a:r>
            <a:r>
              <a:rPr lang="en-US" sz="2400" b="1" dirty="0" smtClean="0">
                <a:latin typeface="Calibri" charset="0"/>
              </a:rPr>
              <a:t>”</a:t>
            </a:r>
            <a:r>
              <a:rPr lang="pl-PL" sz="2400" b="1" dirty="0" smtClean="0">
                <a:latin typeface="Calibri" charset="0"/>
              </a:rPr>
              <a:t>;</a:t>
            </a:r>
            <a:r>
              <a:rPr lang="en-US" sz="2400" b="1" dirty="0" smtClean="0">
                <a:latin typeface="Calibri" charset="0"/>
              </a:rPr>
              <a:t>    </a:t>
            </a:r>
            <a:r>
              <a:rPr lang="pl-PL" sz="2400" b="1" dirty="0" smtClean="0">
                <a:latin typeface="Calibri" charset="0"/>
              </a:rPr>
              <a:t>informacje dla </a:t>
            </a:r>
            <a:r>
              <a:rPr lang="en-US" sz="2400" b="1" dirty="0" err="1" smtClean="0">
                <a:latin typeface="Calibri" charset="0"/>
              </a:rPr>
              <a:t>turyst</a:t>
            </a:r>
            <a:r>
              <a:rPr lang="pl-PL" sz="2400" b="1" dirty="0" smtClean="0">
                <a:latin typeface="Calibri" charset="0"/>
              </a:rPr>
              <a:t>ów</a:t>
            </a:r>
            <a:r>
              <a:rPr lang="en-US" sz="2400" b="1" dirty="0" smtClean="0">
                <a:latin typeface="Calibri" charset="0"/>
              </a:rPr>
              <a:t> </a:t>
            </a:r>
            <a:r>
              <a:rPr lang="en-US" sz="2400" b="1" dirty="0" err="1">
                <a:latin typeface="Calibri" charset="0"/>
              </a:rPr>
              <a:t>na</a:t>
            </a:r>
            <a:r>
              <a:rPr lang="en-US" sz="2400" b="1" dirty="0">
                <a:latin typeface="Calibri" charset="0"/>
              </a:rPr>
              <a:t> </a:t>
            </a:r>
            <a:r>
              <a:rPr lang="en-US" sz="2400" b="1" dirty="0" err="1">
                <a:latin typeface="Calibri" charset="0"/>
              </a:rPr>
              <a:t>temat</a:t>
            </a:r>
            <a:r>
              <a:rPr lang="en-US" sz="2400" b="1" dirty="0">
                <a:latin typeface="Calibri" charset="0"/>
              </a:rPr>
              <a:t> </a:t>
            </a:r>
            <a:r>
              <a:rPr lang="en-US" sz="2400" b="1" dirty="0" err="1">
                <a:latin typeface="Calibri" charset="0"/>
              </a:rPr>
              <a:t>jakości</a:t>
            </a:r>
            <a:r>
              <a:rPr lang="en-US" sz="2400" b="1" dirty="0">
                <a:latin typeface="Calibri" charset="0"/>
              </a:rPr>
              <a:t> </a:t>
            </a:r>
            <a:r>
              <a:rPr lang="en-US" sz="2400" b="1" dirty="0" err="1" smtClean="0">
                <a:latin typeface="Calibri" charset="0"/>
              </a:rPr>
              <a:t>żywności</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Lst>
            </a:pPr>
            <a:r>
              <a:rPr lang="en-US" sz="2400" b="1" dirty="0" err="1">
                <a:latin typeface="Calibri" charset="0"/>
              </a:rPr>
              <a:t>Często</a:t>
            </a:r>
            <a:r>
              <a:rPr lang="en-US" sz="2400" b="1" dirty="0">
                <a:latin typeface="Calibri" charset="0"/>
              </a:rPr>
              <a:t> </a:t>
            </a:r>
            <a:r>
              <a:rPr lang="en-US" sz="2400" b="1" dirty="0" err="1">
                <a:latin typeface="Calibri" charset="0"/>
              </a:rPr>
              <a:t>próby</a:t>
            </a:r>
            <a:r>
              <a:rPr lang="en-US" sz="2400" b="1" dirty="0">
                <a:latin typeface="Calibri" charset="0"/>
              </a:rPr>
              <a:t> </a:t>
            </a:r>
            <a:r>
              <a:rPr lang="en-US" sz="2400" b="1" dirty="0" err="1">
                <a:latin typeface="Calibri" charset="0"/>
              </a:rPr>
              <a:t>polepszenia</a:t>
            </a:r>
            <a:r>
              <a:rPr lang="en-US" sz="2400" b="1" dirty="0">
                <a:latin typeface="Calibri" charset="0"/>
              </a:rPr>
              <a:t> </a:t>
            </a:r>
            <a:r>
              <a:rPr lang="en-US" sz="2400" b="1" dirty="0" err="1">
                <a:latin typeface="Calibri" charset="0"/>
              </a:rPr>
              <a:t>standardów</a:t>
            </a:r>
            <a:r>
              <a:rPr lang="en-US" sz="2400" b="1" dirty="0">
                <a:latin typeface="Calibri" charset="0"/>
              </a:rPr>
              <a:t> </a:t>
            </a:r>
            <a:r>
              <a:rPr lang="en-US" sz="2400" b="1" dirty="0" err="1">
                <a:latin typeface="Calibri" charset="0"/>
              </a:rPr>
              <a:t>higieny</a:t>
            </a:r>
            <a:r>
              <a:rPr lang="en-US" sz="2400" b="1" dirty="0">
                <a:latin typeface="Calibri" charset="0"/>
              </a:rPr>
              <a:t> </a:t>
            </a:r>
            <a:r>
              <a:rPr lang="en-US" sz="2400" b="1" dirty="0" err="1">
                <a:latin typeface="Calibri" charset="0"/>
              </a:rPr>
              <a:t>nie</a:t>
            </a:r>
            <a:r>
              <a:rPr lang="en-US" sz="2400" b="1" dirty="0">
                <a:latin typeface="Calibri" charset="0"/>
              </a:rPr>
              <a:t> </a:t>
            </a:r>
            <a:r>
              <a:rPr lang="en-US" sz="2400" b="1" dirty="0" err="1">
                <a:latin typeface="Calibri" charset="0"/>
              </a:rPr>
              <a:t>przynoszą</a:t>
            </a:r>
            <a:r>
              <a:rPr lang="en-US" sz="2400" b="1" dirty="0">
                <a:latin typeface="Calibri" charset="0"/>
              </a:rPr>
              <a:t> </a:t>
            </a:r>
            <a:r>
              <a:rPr lang="en-US" sz="2400" b="1" dirty="0" err="1">
                <a:latin typeface="Calibri" charset="0"/>
              </a:rPr>
              <a:t>żadnych</a:t>
            </a:r>
            <a:r>
              <a:rPr lang="en-US" sz="2400" b="1" dirty="0">
                <a:latin typeface="Calibri" charset="0"/>
              </a:rPr>
              <a:t> </a:t>
            </a:r>
            <a:r>
              <a:rPr lang="en-US" sz="2400" b="1" dirty="0" err="1" smtClean="0">
                <a:latin typeface="Calibri" charset="0"/>
              </a:rPr>
              <a:t>skutków</a:t>
            </a:r>
            <a:r>
              <a:rPr lang="en-US" sz="2400" b="1" dirty="0" smtClean="0">
                <a:latin typeface="Calibri" charset="0"/>
              </a:rPr>
              <a:t> </a:t>
            </a:r>
            <a:r>
              <a:rPr lang="en-US" sz="2400" b="1" dirty="0">
                <a:latin typeface="Calibri" charset="0"/>
              </a:rPr>
              <a:t>z </a:t>
            </a:r>
            <a:r>
              <a:rPr lang="en-US" sz="2400" b="1" dirty="0" err="1">
                <a:latin typeface="Calibri" charset="0"/>
              </a:rPr>
              <a:t>powodu</a:t>
            </a:r>
            <a:r>
              <a:rPr lang="en-US" sz="2400" b="1" dirty="0">
                <a:latin typeface="Calibri" charset="0"/>
              </a:rPr>
              <a:t> </a:t>
            </a:r>
            <a:r>
              <a:rPr lang="en-US" sz="2400" b="1" dirty="0" err="1">
                <a:latin typeface="Calibri" charset="0"/>
              </a:rPr>
              <a:t>braku</a:t>
            </a:r>
            <a:r>
              <a:rPr lang="en-US" sz="2400" b="1" dirty="0">
                <a:latin typeface="Calibri" charset="0"/>
              </a:rPr>
              <a:t> </a:t>
            </a:r>
            <a:r>
              <a:rPr lang="en-US" sz="2400" b="1" dirty="0" err="1">
                <a:latin typeface="Calibri" charset="0"/>
              </a:rPr>
              <a:t>odpowiednich</a:t>
            </a:r>
            <a:r>
              <a:rPr lang="en-US" sz="2400" b="1" dirty="0">
                <a:latin typeface="Calibri" charset="0"/>
              </a:rPr>
              <a:t> </a:t>
            </a:r>
            <a:r>
              <a:rPr lang="en-US" sz="2400" b="1" dirty="0" err="1">
                <a:latin typeface="Calibri" charset="0"/>
              </a:rPr>
              <a:t>środków</a:t>
            </a:r>
            <a:r>
              <a:rPr lang="en-US" sz="2400" b="1" dirty="0">
                <a:latin typeface="Calibri" charset="0"/>
              </a:rPr>
              <a:t> </a:t>
            </a:r>
            <a:r>
              <a:rPr lang="en-US" sz="2400" b="1" dirty="0" err="1">
                <a:latin typeface="Calibri" charset="0"/>
              </a:rPr>
              <a:t>finansowych</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Lst>
            </a:pPr>
            <a:r>
              <a:rPr lang="pl-PL" sz="2400" b="1" dirty="0">
                <a:latin typeface="Calibri" charset="0"/>
              </a:rPr>
              <a:t>	</a:t>
            </a:r>
            <a:r>
              <a:rPr lang="en-US" sz="2400" b="1" dirty="0" err="1" smtClean="0">
                <a:latin typeface="Calibri" charset="0"/>
              </a:rPr>
              <a:t>i</a:t>
            </a:r>
            <a:r>
              <a:rPr lang="pl-PL" sz="2400" b="1" dirty="0" smtClean="0">
                <a:latin typeface="Calibri" charset="0"/>
              </a:rPr>
              <a:t> </a:t>
            </a:r>
            <a:r>
              <a:rPr lang="en-US" sz="2400" b="1" dirty="0" err="1" smtClean="0">
                <a:latin typeface="Calibri" charset="0"/>
              </a:rPr>
              <a:t>niedbałości</a:t>
            </a:r>
            <a:r>
              <a:rPr lang="en-US" sz="2400" b="1" dirty="0" smtClean="0">
                <a:latin typeface="Calibri" charset="0"/>
              </a:rPr>
              <a:t> </a:t>
            </a:r>
            <a:r>
              <a:rPr lang="en-US" sz="2400" b="1" dirty="0">
                <a:latin typeface="Calibri" charset="0"/>
              </a:rPr>
              <a:t>(</a:t>
            </a:r>
            <a:r>
              <a:rPr lang="en-US" sz="2400" b="1" dirty="0" err="1">
                <a:latin typeface="Calibri" charset="0"/>
              </a:rPr>
              <a:t>np</a:t>
            </a:r>
            <a:r>
              <a:rPr lang="en-US" sz="2400" b="1" dirty="0">
                <a:latin typeface="Calibri" charset="0"/>
              </a:rPr>
              <a:t>. </a:t>
            </a:r>
            <a:r>
              <a:rPr lang="en-US" sz="2400" b="1" dirty="0" err="1">
                <a:latin typeface="Calibri" charset="0"/>
              </a:rPr>
              <a:t>zbyt</a:t>
            </a:r>
            <a:r>
              <a:rPr lang="en-US" sz="2400" b="1" dirty="0">
                <a:latin typeface="Calibri" charset="0"/>
              </a:rPr>
              <a:t> </a:t>
            </a:r>
            <a:r>
              <a:rPr lang="en-US" sz="2400" b="1" dirty="0" err="1">
                <a:latin typeface="Calibri" charset="0"/>
              </a:rPr>
              <a:t>mała</a:t>
            </a:r>
            <a:r>
              <a:rPr lang="en-US" sz="2400" b="1" dirty="0">
                <a:latin typeface="Calibri" charset="0"/>
              </a:rPr>
              <a:t> </a:t>
            </a:r>
            <a:r>
              <a:rPr lang="en-US" sz="2400" b="1" dirty="0" err="1">
                <a:latin typeface="Calibri" charset="0"/>
              </a:rPr>
              <a:t>liczba</a:t>
            </a:r>
            <a:r>
              <a:rPr lang="en-US" sz="2400" b="1" dirty="0">
                <a:latin typeface="Calibri" charset="0"/>
              </a:rPr>
              <a:t> </a:t>
            </a:r>
            <a:r>
              <a:rPr lang="en-US" sz="2400" b="1" dirty="0" err="1">
                <a:latin typeface="Calibri" charset="0"/>
              </a:rPr>
              <a:t>służb</a:t>
            </a:r>
            <a:r>
              <a:rPr lang="en-US" sz="2400" b="1" dirty="0">
                <a:latin typeface="Calibri" charset="0"/>
              </a:rPr>
              <a:t> </a:t>
            </a:r>
            <a:r>
              <a:rPr lang="en-US" sz="2400" b="1" dirty="0" err="1">
                <a:latin typeface="Calibri" charset="0"/>
              </a:rPr>
              <a:t>porządkowych</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a:latin typeface="Calibri" charset="0"/>
              </a:rPr>
              <a:t>przeprowadzanych</a:t>
            </a:r>
            <a:r>
              <a:rPr lang="en-US" sz="2400" b="1" dirty="0">
                <a:latin typeface="Calibri" charset="0"/>
              </a:rPr>
              <a:t> </a:t>
            </a:r>
            <a:r>
              <a:rPr lang="en-US" sz="2400" b="1" dirty="0" err="1" smtClean="0">
                <a:latin typeface="Calibri" charset="0"/>
              </a:rPr>
              <a:t>kontrol</a:t>
            </a:r>
            <a:r>
              <a:rPr lang="pl-PL" sz="2400" b="1" dirty="0" smtClean="0">
                <a:latin typeface="Calibri" charset="0"/>
              </a:rPr>
              <a:t>i</a:t>
            </a:r>
            <a:r>
              <a:rPr lang="en-US" sz="2400" b="1" dirty="0" smtClean="0">
                <a:latin typeface="Calibri" charset="0"/>
              </a:rPr>
              <a:t>)</a:t>
            </a:r>
            <a:endParaRPr lang="en-US" sz="2400" b="1" dirty="0">
              <a:latin typeface="Calibri" charset="0"/>
            </a:endParaRPr>
          </a:p>
        </p:txBody>
      </p:sp>
      <p:pic>
        <p:nvPicPr>
          <p:cNvPr id="13315" name="Picture 3"/>
          <p:cNvPicPr>
            <a:picLocks noChangeAspect="1" noChangeArrowheads="1"/>
          </p:cNvPicPr>
          <p:nvPr/>
        </p:nvPicPr>
        <p:blipFill>
          <a:blip r:embed="rId3" cstate="print"/>
          <a:srcRect t="9583"/>
          <a:stretch>
            <a:fillRect/>
          </a:stretch>
        </p:blipFill>
        <p:spPr bwMode="auto">
          <a:xfrm>
            <a:off x="7824192" y="3861048"/>
            <a:ext cx="3384000" cy="2295189"/>
          </a:xfrm>
          <a:prstGeom prst="rect">
            <a:avLst/>
          </a:prstGeom>
          <a:noFill/>
          <a:ln w="9525" cap="flat">
            <a:noFill/>
            <a:round/>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7752184" y="1340769"/>
            <a:ext cx="3384000" cy="190538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07368" y="404664"/>
            <a:ext cx="11208816" cy="2033588"/>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err="1">
                <a:solidFill>
                  <a:srgbClr val="0070C0"/>
                </a:solidFill>
                <a:latin typeface="Calibri" charset="0"/>
              </a:rPr>
              <a:t>Warunki</a:t>
            </a:r>
            <a:r>
              <a:rPr lang="de-DE" sz="4800" b="1" dirty="0">
                <a:solidFill>
                  <a:srgbClr val="0070C0"/>
                </a:solidFill>
                <a:latin typeface="Calibri" charset="0"/>
              </a:rPr>
              <a:t> </a:t>
            </a:r>
            <a:r>
              <a:rPr lang="de-DE" sz="4800" b="1" dirty="0" err="1">
                <a:solidFill>
                  <a:srgbClr val="0070C0"/>
                </a:solidFill>
                <a:latin typeface="Calibri" charset="0"/>
              </a:rPr>
              <a:t>zakupów</a:t>
            </a:r>
            <a:r>
              <a:rPr lang="de-DE" sz="4800" b="1" dirty="0">
                <a:solidFill>
                  <a:srgbClr val="0070C0"/>
                </a:solidFill>
                <a:latin typeface="Calibri" charset="0"/>
              </a:rPr>
              <a:t> i </a:t>
            </a:r>
            <a:r>
              <a:rPr lang="de-DE" sz="4800" b="1" dirty="0" err="1">
                <a:solidFill>
                  <a:srgbClr val="0070C0"/>
                </a:solidFill>
                <a:latin typeface="Calibri" charset="0"/>
              </a:rPr>
              <a:t>przechowywania</a:t>
            </a:r>
            <a:r>
              <a:rPr lang="de-DE" sz="4800" b="1" dirty="0">
                <a:solidFill>
                  <a:srgbClr val="0070C0"/>
                </a:solidFill>
                <a:latin typeface="Calibri" charset="0"/>
              </a:rPr>
              <a:t> </a:t>
            </a:r>
            <a:r>
              <a:rPr lang="de-DE" sz="4800" b="1" dirty="0" err="1">
                <a:solidFill>
                  <a:srgbClr val="0070C0"/>
                </a:solidFill>
                <a:latin typeface="Calibri" charset="0"/>
              </a:rPr>
              <a:t>żywności</a:t>
            </a:r>
            <a:r>
              <a:rPr lang="de-DE" sz="4800" b="1" dirty="0">
                <a:solidFill>
                  <a:srgbClr val="0070C0"/>
                </a:solidFill>
                <a:latin typeface="Calibri" charset="0"/>
              </a:rPr>
              <a:t> w </a:t>
            </a:r>
            <a:r>
              <a:rPr lang="de-DE" sz="4800" b="1" dirty="0" err="1">
                <a:solidFill>
                  <a:srgbClr val="0070C0"/>
                </a:solidFill>
                <a:latin typeface="Calibri" charset="0"/>
              </a:rPr>
              <a:t>krajach</a:t>
            </a:r>
            <a:r>
              <a:rPr lang="de-DE" sz="4800" b="1" dirty="0">
                <a:solidFill>
                  <a:srgbClr val="0070C0"/>
                </a:solidFill>
                <a:latin typeface="Calibri" charset="0"/>
              </a:rPr>
              <a:t> </a:t>
            </a:r>
            <a:r>
              <a:rPr lang="de-DE" sz="4800" b="1" dirty="0" err="1">
                <a:solidFill>
                  <a:srgbClr val="0070C0"/>
                </a:solidFill>
                <a:latin typeface="Calibri" charset="0"/>
              </a:rPr>
              <a:t>Globalnego</a:t>
            </a:r>
            <a:r>
              <a:rPr lang="de-DE" sz="4800" b="1" dirty="0">
                <a:solidFill>
                  <a:srgbClr val="0070C0"/>
                </a:solidFill>
                <a:latin typeface="Calibri" charset="0"/>
              </a:rPr>
              <a:t> </a:t>
            </a:r>
            <a:r>
              <a:rPr lang="de-DE" sz="4800" b="1" dirty="0" err="1">
                <a:solidFill>
                  <a:srgbClr val="0070C0"/>
                </a:solidFill>
                <a:latin typeface="Calibri" charset="0"/>
              </a:rPr>
              <a:t>Południa</a:t>
            </a:r>
            <a:endParaRPr lang="de-DE" sz="4800" b="1" dirty="0">
              <a:solidFill>
                <a:srgbClr val="0070C0"/>
              </a:solidFill>
              <a:latin typeface="Calibri" charset="0"/>
            </a:endParaRPr>
          </a:p>
        </p:txBody>
      </p:sp>
      <p:sp>
        <p:nvSpPr>
          <p:cNvPr id="14338" name="Text Box 2"/>
          <p:cNvSpPr txBox="1">
            <a:spLocks noChangeArrowheads="1"/>
          </p:cNvSpPr>
          <p:nvPr/>
        </p:nvSpPr>
        <p:spPr bwMode="auto">
          <a:xfrm>
            <a:off x="677863" y="2160588"/>
            <a:ext cx="8596312" cy="387985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Często</a:t>
            </a:r>
            <a:r>
              <a:rPr lang="en-US" sz="2400" b="1" dirty="0">
                <a:latin typeface="Calibri" charset="0"/>
              </a:rPr>
              <a:t> </a:t>
            </a:r>
            <a:r>
              <a:rPr lang="en-US" sz="2400" b="1" dirty="0" err="1">
                <a:latin typeface="Calibri" charset="0"/>
              </a:rPr>
              <a:t>brak</a:t>
            </a:r>
            <a:r>
              <a:rPr lang="en-US" sz="2400" b="1" dirty="0">
                <a:latin typeface="Calibri" charset="0"/>
              </a:rPr>
              <a:t> </a:t>
            </a:r>
            <a:r>
              <a:rPr lang="en-US" sz="2400" b="1" dirty="0" err="1">
                <a:latin typeface="Calibri" charset="0"/>
              </a:rPr>
              <a:t>możliwości</a:t>
            </a:r>
            <a:r>
              <a:rPr lang="en-US" sz="2400" b="1" dirty="0">
                <a:latin typeface="Calibri" charset="0"/>
              </a:rPr>
              <a:t> </a:t>
            </a:r>
            <a:r>
              <a:rPr lang="en-US" sz="2400" b="1" dirty="0" err="1">
                <a:latin typeface="Calibri" charset="0"/>
              </a:rPr>
              <a:t>idealnego</a:t>
            </a:r>
            <a:r>
              <a:rPr lang="en-US" sz="2400" b="1" dirty="0">
                <a:latin typeface="Calibri" charset="0"/>
              </a:rPr>
              <a:t> </a:t>
            </a:r>
            <a:r>
              <a:rPr lang="en-US" sz="2400" b="1" dirty="0" err="1">
                <a:latin typeface="Calibri" charset="0"/>
              </a:rPr>
              <a:t>przechowywania</a:t>
            </a:r>
            <a:r>
              <a:rPr lang="en-US" sz="2400" b="1" dirty="0">
                <a:latin typeface="Calibri" charset="0"/>
              </a:rPr>
              <a:t> </a:t>
            </a:r>
            <a:r>
              <a:rPr lang="en-US" sz="2400" b="1" dirty="0" err="1">
                <a:latin typeface="Calibri" charset="0"/>
              </a:rPr>
              <a:t>żywności</a:t>
            </a:r>
            <a:r>
              <a:rPr lang="en-US" sz="2400" b="1" dirty="0">
                <a:latin typeface="Calibri" charset="0"/>
              </a:rPr>
              <a:t>, </a:t>
            </a:r>
            <a:r>
              <a:rPr lang="pl-PL" sz="2400" b="1" dirty="0" smtClean="0">
                <a:latin typeface="Calibri" charset="0"/>
              </a:rPr>
              <a:t>brak możliwości </a:t>
            </a:r>
            <a:r>
              <a:rPr lang="en-US" sz="2400" b="1" dirty="0" err="1" smtClean="0">
                <a:latin typeface="Calibri" charset="0"/>
              </a:rPr>
              <a:t>zamrożeni</a:t>
            </a:r>
            <a:r>
              <a:rPr lang="pl-PL" sz="2400" b="1" dirty="0" smtClean="0">
                <a:latin typeface="Calibri" charset="0"/>
              </a:rPr>
              <a:t>a</a:t>
            </a:r>
            <a:r>
              <a:rPr lang="en-US" sz="2400" b="1" dirty="0" smtClean="0">
                <a:latin typeface="Calibri" charset="0"/>
              </a:rPr>
              <a:t>, </a:t>
            </a:r>
            <a:r>
              <a:rPr lang="pl-PL" sz="2400" b="1" dirty="0" smtClean="0">
                <a:latin typeface="Calibri" charset="0"/>
              </a:rPr>
              <a:t>czy </a:t>
            </a:r>
            <a:r>
              <a:rPr lang="en-US" sz="2400" b="1" dirty="0" err="1" smtClean="0">
                <a:latin typeface="Calibri" charset="0"/>
              </a:rPr>
              <a:t>ochrony</a:t>
            </a:r>
            <a:r>
              <a:rPr lang="en-US" sz="2400" b="1" dirty="0" smtClean="0">
                <a:latin typeface="Calibri" charset="0"/>
              </a:rPr>
              <a:t> </a:t>
            </a:r>
            <a:r>
              <a:rPr lang="en-US" sz="2400" b="1" dirty="0" err="1">
                <a:latin typeface="Calibri" charset="0"/>
              </a:rPr>
              <a:t>przed</a:t>
            </a:r>
            <a:r>
              <a:rPr lang="en-US" sz="2400" b="1" dirty="0">
                <a:latin typeface="Calibri" charset="0"/>
              </a:rPr>
              <a:t> </a:t>
            </a:r>
            <a:r>
              <a:rPr lang="en-US" sz="2400" b="1" dirty="0" err="1">
                <a:latin typeface="Calibri" charset="0"/>
              </a:rPr>
              <a:t>wilgocią</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Słaba</a:t>
            </a:r>
            <a:r>
              <a:rPr lang="en-US" sz="2400" b="1" dirty="0">
                <a:latin typeface="Calibri" charset="0"/>
              </a:rPr>
              <a:t> </a:t>
            </a:r>
            <a:r>
              <a:rPr lang="en-US" sz="2400" b="1" dirty="0" err="1">
                <a:latin typeface="Calibri" charset="0"/>
              </a:rPr>
              <a:t>ochrona</a:t>
            </a:r>
            <a:r>
              <a:rPr lang="en-US" sz="2400" b="1" dirty="0">
                <a:latin typeface="Calibri" charset="0"/>
              </a:rPr>
              <a:t> </a:t>
            </a:r>
            <a:r>
              <a:rPr lang="en-US" sz="2400" b="1" dirty="0" err="1">
                <a:latin typeface="Calibri" charset="0"/>
              </a:rPr>
              <a:t>przed</a:t>
            </a:r>
            <a:r>
              <a:rPr lang="en-US" sz="2400" b="1" dirty="0">
                <a:latin typeface="Calibri" charset="0"/>
              </a:rPr>
              <a:t> </a:t>
            </a:r>
            <a:r>
              <a:rPr lang="en-US" sz="2400" b="1" dirty="0" err="1">
                <a:latin typeface="Calibri" charset="0"/>
              </a:rPr>
              <a:t>szkodnikami</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a:latin typeface="Calibri" charset="0"/>
              </a:rPr>
              <a:t>insektami</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400" b="1" dirty="0" smtClean="0">
                <a:latin typeface="Calibri" charset="0"/>
              </a:rPr>
              <a:t>S</a:t>
            </a:r>
            <a:r>
              <a:rPr lang="en-US" sz="2400" b="1" dirty="0" err="1" smtClean="0">
                <a:latin typeface="Calibri" charset="0"/>
              </a:rPr>
              <a:t>zkodliw</a:t>
            </a:r>
            <a:r>
              <a:rPr lang="pl-PL" sz="2400" b="1" dirty="0" smtClean="0">
                <a:latin typeface="Calibri" charset="0"/>
              </a:rPr>
              <a:t>e</a:t>
            </a:r>
            <a:r>
              <a:rPr lang="en-US" sz="2400" b="1" dirty="0" smtClean="0">
                <a:latin typeface="Calibri" charset="0"/>
              </a:rPr>
              <a:t> </a:t>
            </a:r>
            <a:r>
              <a:rPr lang="en-US" sz="2400" b="1" dirty="0" err="1" smtClean="0">
                <a:latin typeface="Calibri" charset="0"/>
              </a:rPr>
              <a:t>materiał</a:t>
            </a:r>
            <a:r>
              <a:rPr lang="pl-PL" sz="2400" b="1" dirty="0" smtClean="0">
                <a:latin typeface="Calibri" charset="0"/>
              </a:rPr>
              <a:t>y</a:t>
            </a:r>
            <a:r>
              <a:rPr lang="en-US" sz="2400" b="1" dirty="0" smtClean="0">
                <a:latin typeface="Calibri" charset="0"/>
              </a:rPr>
              <a:t> </a:t>
            </a:r>
            <a:r>
              <a:rPr lang="en-US" sz="2400" b="1" dirty="0">
                <a:latin typeface="Calibri" charset="0"/>
              </a:rPr>
              <a:t>(</a:t>
            </a:r>
            <a:r>
              <a:rPr lang="en-US" sz="2400" b="1" dirty="0" err="1" smtClean="0">
                <a:latin typeface="Calibri" charset="0"/>
              </a:rPr>
              <a:t>pierwiastk</a:t>
            </a:r>
            <a:r>
              <a:rPr lang="pl-PL" sz="2400" b="1" dirty="0" smtClean="0">
                <a:latin typeface="Calibri" charset="0"/>
              </a:rPr>
              <a:t>i</a:t>
            </a:r>
            <a:r>
              <a:rPr lang="en-US" sz="2400" b="1" dirty="0" smtClean="0">
                <a:latin typeface="Calibri" charset="0"/>
              </a:rPr>
              <a:t>, </a:t>
            </a:r>
            <a:r>
              <a:rPr lang="en-US" sz="2400" b="1" dirty="0" err="1" smtClean="0">
                <a:latin typeface="Calibri" charset="0"/>
              </a:rPr>
              <a:t>trucizn</a:t>
            </a:r>
            <a:r>
              <a:rPr lang="pl-PL" sz="2400" b="1" dirty="0" smtClean="0">
                <a:latin typeface="Calibri" charset="0"/>
              </a:rPr>
              <a:t>y</a:t>
            </a:r>
            <a:r>
              <a:rPr lang="en-US" sz="2400" b="1" dirty="0" smtClean="0">
                <a:latin typeface="Calibri" charset="0"/>
              </a:rPr>
              <a:t>, </a:t>
            </a:r>
            <a:r>
              <a:rPr lang="en-US" sz="2400" b="1" dirty="0" err="1" smtClean="0">
                <a:latin typeface="Calibri" charset="0"/>
              </a:rPr>
              <a:t>pył</a:t>
            </a:r>
            <a:r>
              <a:rPr lang="pl-PL" sz="2400" b="1" dirty="0" smtClean="0">
                <a:latin typeface="Calibri" charset="0"/>
              </a:rPr>
              <a:t>y</a:t>
            </a:r>
            <a:r>
              <a:rPr lang="en-US" sz="2400" b="1" dirty="0" smtClean="0">
                <a:latin typeface="Calibri" charset="0"/>
              </a:rPr>
              <a:t>)</a:t>
            </a:r>
            <a:r>
              <a:rPr lang="pl-PL" sz="2400" b="1" dirty="0" smtClean="0">
                <a:latin typeface="Calibri" charset="0"/>
              </a:rPr>
              <a:t>,</a:t>
            </a:r>
            <a:r>
              <a:rPr lang="en-US" sz="2400" b="1" dirty="0" smtClean="0">
                <a:latin typeface="Calibri" charset="0"/>
              </a:rPr>
              <a:t> </a:t>
            </a:r>
            <a:r>
              <a:rPr lang="en-US" sz="2400" b="1" dirty="0" err="1">
                <a:latin typeface="Calibri" charset="0"/>
              </a:rPr>
              <a:t>zanieczyszczenie</a:t>
            </a:r>
            <a:r>
              <a:rPr lang="en-US" sz="2400" b="1" dirty="0">
                <a:latin typeface="Calibri" charset="0"/>
              </a:rPr>
              <a:t> </a:t>
            </a:r>
            <a:r>
              <a:rPr lang="en-US" sz="2400" b="1" dirty="0" err="1">
                <a:latin typeface="Calibri" charset="0"/>
              </a:rPr>
              <a:t>lub</a:t>
            </a:r>
            <a:r>
              <a:rPr lang="en-US" sz="2400" b="1" dirty="0">
                <a:latin typeface="Calibri" charset="0"/>
              </a:rPr>
              <a:t> </a:t>
            </a:r>
            <a:r>
              <a:rPr lang="en-US" sz="2400" b="1" dirty="0" err="1">
                <a:latin typeface="Calibri" charset="0"/>
              </a:rPr>
              <a:t>zakażone</a:t>
            </a:r>
            <a:r>
              <a:rPr lang="en-US" sz="2400" b="1" dirty="0">
                <a:latin typeface="Calibri" charset="0"/>
              </a:rPr>
              <a:t> </a:t>
            </a:r>
            <a:r>
              <a:rPr lang="en-US" sz="2400" b="1" dirty="0" err="1">
                <a:latin typeface="Calibri" charset="0"/>
              </a:rPr>
              <a:t>bakteriami</a:t>
            </a:r>
            <a:r>
              <a:rPr lang="en-US" sz="2400" b="1" dirty="0">
                <a:latin typeface="Calibri" charset="0"/>
              </a:rPr>
              <a:t> </a:t>
            </a:r>
            <a:r>
              <a:rPr lang="en-US" sz="2400" b="1" dirty="0" err="1">
                <a:latin typeface="Calibri" charset="0"/>
              </a:rPr>
              <a:t>półki</a:t>
            </a:r>
            <a:r>
              <a:rPr lang="en-US" sz="2400" b="1" dirty="0">
                <a:latin typeface="Calibri" charset="0"/>
              </a:rPr>
              <a:t> </a:t>
            </a:r>
            <a:r>
              <a:rPr lang="en-US" sz="2400" b="1" dirty="0" err="1">
                <a:latin typeface="Calibri" charset="0"/>
              </a:rPr>
              <a:t>sklepowe</a:t>
            </a:r>
            <a:endParaRPr lang="en-US" sz="2400" b="1" dirty="0">
              <a:latin typeface="Calibri" charset="0"/>
            </a:endParaRPr>
          </a:p>
        </p:txBody>
      </p:sp>
      <p:pic>
        <p:nvPicPr>
          <p:cNvPr id="14339" name="Picture 3"/>
          <p:cNvPicPr>
            <a:picLocks noChangeAspect="1" noChangeArrowheads="1"/>
          </p:cNvPicPr>
          <p:nvPr/>
        </p:nvPicPr>
        <p:blipFill>
          <a:blip r:embed="rId3" cstate="print"/>
          <a:srcRect/>
          <a:stretch>
            <a:fillRect/>
          </a:stretch>
        </p:blipFill>
        <p:spPr bwMode="auto">
          <a:xfrm>
            <a:off x="5802313" y="4613275"/>
            <a:ext cx="3314700" cy="2170113"/>
          </a:xfrm>
          <a:prstGeom prst="rect">
            <a:avLst/>
          </a:prstGeom>
          <a:noFill/>
          <a:ln w="9525" cap="flat">
            <a:noFill/>
            <a:round/>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1479550" y="4787900"/>
            <a:ext cx="3922713" cy="18065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79376" y="548680"/>
            <a:ext cx="8596312" cy="823912"/>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Zaopatrzenie</a:t>
            </a:r>
            <a:r>
              <a:rPr lang="de-DE" sz="4800" b="1" dirty="0">
                <a:solidFill>
                  <a:srgbClr val="0070C0"/>
                </a:solidFill>
                <a:latin typeface="Calibri" charset="0"/>
              </a:rPr>
              <a:t> w </a:t>
            </a:r>
            <a:r>
              <a:rPr lang="de-DE" sz="4800" b="1" dirty="0" err="1">
                <a:solidFill>
                  <a:srgbClr val="0070C0"/>
                </a:solidFill>
                <a:latin typeface="Calibri" charset="0"/>
              </a:rPr>
              <a:t>żywność</a:t>
            </a:r>
            <a:endParaRPr lang="de-DE" sz="4800" b="1" dirty="0">
              <a:solidFill>
                <a:srgbClr val="0070C0"/>
              </a:solidFill>
              <a:latin typeface="Calibri" charset="0"/>
            </a:endParaRPr>
          </a:p>
        </p:txBody>
      </p:sp>
      <p:sp>
        <p:nvSpPr>
          <p:cNvPr id="15362" name="Text Box 2"/>
          <p:cNvSpPr txBox="1">
            <a:spLocks noChangeArrowheads="1"/>
          </p:cNvSpPr>
          <p:nvPr/>
        </p:nvSpPr>
        <p:spPr bwMode="auto">
          <a:xfrm>
            <a:off x="677863" y="2576513"/>
            <a:ext cx="5202114" cy="3052762"/>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Lst>
            </a:pPr>
            <a:r>
              <a:rPr lang="pl-PL" sz="2400" b="1" dirty="0" smtClean="0">
                <a:latin typeface="Calibri" charset="0"/>
              </a:rPr>
              <a:t>Spożywanie</a:t>
            </a:r>
            <a:r>
              <a:rPr lang="en-US" sz="2400" b="1" dirty="0" smtClean="0">
                <a:latin typeface="Calibri" charset="0"/>
              </a:rPr>
              <a:t> </a:t>
            </a:r>
            <a:r>
              <a:rPr lang="en-US" sz="2400" b="1" dirty="0" err="1">
                <a:latin typeface="Calibri" charset="0"/>
              </a:rPr>
              <a:t>żywności</a:t>
            </a:r>
            <a:r>
              <a:rPr lang="en-US" sz="2400" b="1" dirty="0">
                <a:latin typeface="Calibri" charset="0"/>
              </a:rPr>
              <a:t> </a:t>
            </a:r>
            <a:r>
              <a:rPr lang="en-US" sz="2400" b="1" dirty="0" err="1">
                <a:latin typeface="Calibri" charset="0"/>
              </a:rPr>
              <a:t>gorszej</a:t>
            </a:r>
            <a:r>
              <a:rPr lang="en-US" sz="2400" b="1" dirty="0">
                <a:latin typeface="Calibri" charset="0"/>
              </a:rPr>
              <a:t> </a:t>
            </a:r>
            <a:r>
              <a:rPr lang="en-US" sz="2400" b="1" dirty="0" err="1">
                <a:latin typeface="Calibri" charset="0"/>
              </a:rPr>
              <a:t>jakości</a:t>
            </a:r>
            <a:r>
              <a:rPr lang="en-US" sz="2400" b="1" dirty="0">
                <a:latin typeface="Calibri" charset="0"/>
              </a:rPr>
              <a:t> z </a:t>
            </a:r>
            <a:r>
              <a:rPr lang="en-US" sz="2400" b="1" dirty="0" err="1">
                <a:latin typeface="Calibri" charset="0"/>
              </a:rPr>
              <a:t>powodu</a:t>
            </a:r>
            <a:r>
              <a:rPr lang="en-US" sz="2400" b="1" dirty="0">
                <a:latin typeface="Calibri" charset="0"/>
              </a:rPr>
              <a:t> </a:t>
            </a:r>
            <a:r>
              <a:rPr lang="en-US" sz="2400" b="1" dirty="0" err="1">
                <a:latin typeface="Calibri" charset="0"/>
              </a:rPr>
              <a:t>ogólnego</a:t>
            </a:r>
            <a:r>
              <a:rPr lang="en-US" sz="2400" b="1" dirty="0">
                <a:latin typeface="Calibri" charset="0"/>
              </a:rPr>
              <a:t> </a:t>
            </a:r>
            <a:r>
              <a:rPr lang="en-US" sz="2400" b="1" dirty="0" err="1">
                <a:latin typeface="Calibri" charset="0"/>
              </a:rPr>
              <a:t>jej</a:t>
            </a:r>
            <a:r>
              <a:rPr lang="en-US" sz="2400" b="1" dirty="0">
                <a:latin typeface="Calibri" charset="0"/>
              </a:rPr>
              <a:t> </a:t>
            </a:r>
            <a:r>
              <a:rPr lang="en-US" sz="2400" b="1" dirty="0" err="1">
                <a:latin typeface="Calibri" charset="0"/>
              </a:rPr>
              <a:t>braku</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Lst>
            </a:pPr>
            <a:r>
              <a:rPr lang="en-US" sz="2400" b="1" dirty="0" err="1">
                <a:latin typeface="Calibri" charset="0"/>
              </a:rPr>
              <a:t>Konsumpcja</a:t>
            </a:r>
            <a:r>
              <a:rPr lang="en-US" sz="2400" b="1" dirty="0">
                <a:latin typeface="Calibri" charset="0"/>
              </a:rPr>
              <a:t> </a:t>
            </a:r>
            <a:r>
              <a:rPr lang="en-US" sz="2400" b="1" dirty="0" err="1">
                <a:latin typeface="Calibri" charset="0"/>
              </a:rPr>
              <a:t>zepsutego</a:t>
            </a:r>
            <a:r>
              <a:rPr lang="en-US" sz="2400" b="1" dirty="0">
                <a:latin typeface="Calibri" charset="0"/>
              </a:rPr>
              <a:t> </a:t>
            </a:r>
            <a:r>
              <a:rPr lang="en-US" sz="2400" b="1" dirty="0" err="1">
                <a:latin typeface="Calibri" charset="0"/>
              </a:rPr>
              <a:t>jedzenia</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Lst>
            </a:pPr>
            <a:r>
              <a:rPr lang="pl-PL" sz="2400" b="1" dirty="0" smtClean="0">
                <a:latin typeface="Calibri" charset="0"/>
              </a:rPr>
              <a:t>Spożywanie</a:t>
            </a:r>
            <a:r>
              <a:rPr lang="en-US" sz="2400" b="1" dirty="0" smtClean="0">
                <a:latin typeface="Calibri" charset="0"/>
              </a:rPr>
              <a:t> </a:t>
            </a:r>
            <a:r>
              <a:rPr lang="en-US" sz="2400" b="1" dirty="0" err="1">
                <a:latin typeface="Calibri" charset="0"/>
              </a:rPr>
              <a:t>wody</a:t>
            </a:r>
            <a:r>
              <a:rPr lang="en-US" sz="2400" b="1" dirty="0">
                <a:latin typeface="Calibri" charset="0"/>
              </a:rPr>
              <a:t> </a:t>
            </a:r>
            <a:r>
              <a:rPr lang="en-US" sz="2400" b="1" dirty="0" err="1">
                <a:latin typeface="Calibri" charset="0"/>
              </a:rPr>
              <a:t>pitnej</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Lst>
            </a:pPr>
            <a:r>
              <a:rPr lang="pl-PL" sz="2400" b="1" dirty="0">
                <a:latin typeface="Calibri" charset="0"/>
              </a:rPr>
              <a:t>	</a:t>
            </a:r>
            <a:r>
              <a:rPr lang="en-US" sz="2400" b="1" dirty="0" smtClean="0">
                <a:latin typeface="Calibri" charset="0"/>
              </a:rPr>
              <a:t>z </a:t>
            </a:r>
            <a:r>
              <a:rPr lang="en-US" sz="2400" b="1" dirty="0" err="1">
                <a:latin typeface="Calibri" charset="0"/>
              </a:rPr>
              <a:t>zanieczyszczonych</a:t>
            </a:r>
            <a:r>
              <a:rPr lang="en-US" sz="2400" b="1" dirty="0">
                <a:latin typeface="Calibri" charset="0"/>
              </a:rPr>
              <a:t> </a:t>
            </a:r>
            <a:r>
              <a:rPr lang="en-US" sz="2400" b="1" dirty="0" err="1">
                <a:latin typeface="Calibri" charset="0"/>
              </a:rPr>
              <a:t>źródeł</a:t>
            </a:r>
            <a:endParaRPr lang="en-US" sz="2400" b="1" dirty="0">
              <a:latin typeface="Calibri" charset="0"/>
            </a:endParaRPr>
          </a:p>
        </p:txBody>
      </p:sp>
      <p:pic>
        <p:nvPicPr>
          <p:cNvPr id="15363" name="Picture 3"/>
          <p:cNvPicPr>
            <a:picLocks noChangeAspect="1" noChangeArrowheads="1"/>
          </p:cNvPicPr>
          <p:nvPr/>
        </p:nvPicPr>
        <p:blipFill>
          <a:blip r:embed="rId3" cstate="print"/>
          <a:srcRect r="10526" b="19174"/>
          <a:stretch>
            <a:fillRect/>
          </a:stretch>
        </p:blipFill>
        <p:spPr bwMode="auto">
          <a:xfrm>
            <a:off x="6240017" y="4509120"/>
            <a:ext cx="2376263" cy="1800200"/>
          </a:xfrm>
          <a:prstGeom prst="rect">
            <a:avLst/>
          </a:prstGeom>
          <a:noFill/>
          <a:ln w="9525" cap="flat">
            <a:noFill/>
            <a:round/>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6168008" y="2492896"/>
            <a:ext cx="2466975" cy="18478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939800" y="431800"/>
            <a:ext cx="9140825" cy="1314450"/>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szpitalach</a:t>
            </a:r>
            <a:r>
              <a:rPr lang="de-DE" sz="4800" b="1" dirty="0">
                <a:solidFill>
                  <a:srgbClr val="0070C0"/>
                </a:solidFill>
                <a:latin typeface="Calibri" charset="0"/>
              </a:rPr>
              <a:t> </a:t>
            </a:r>
            <a:r>
              <a:rPr lang="de-DE" sz="4800" b="1" dirty="0" err="1">
                <a:solidFill>
                  <a:srgbClr val="0070C0"/>
                </a:solidFill>
                <a:latin typeface="Calibri" charset="0"/>
              </a:rPr>
              <a:t>europejskich</a:t>
            </a:r>
            <a:endParaRPr lang="de-DE" sz="4800" b="1" dirty="0">
              <a:solidFill>
                <a:srgbClr val="0070C0"/>
              </a:solidFill>
              <a:latin typeface="Calibri" charset="0"/>
            </a:endParaRPr>
          </a:p>
        </p:txBody>
      </p:sp>
      <p:sp>
        <p:nvSpPr>
          <p:cNvPr id="16386" name="Text Box 2"/>
          <p:cNvSpPr txBox="1">
            <a:spLocks noChangeArrowheads="1"/>
          </p:cNvSpPr>
          <p:nvPr/>
        </p:nvSpPr>
        <p:spPr bwMode="auto">
          <a:xfrm>
            <a:off x="551384" y="1628800"/>
            <a:ext cx="8789987" cy="387985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a:latin typeface="Calibri" charset="0"/>
              </a:rPr>
              <a:t>Procedury</a:t>
            </a:r>
            <a:r>
              <a:rPr lang="en-US" sz="2400" b="1" dirty="0">
                <a:latin typeface="Calibri" charset="0"/>
              </a:rPr>
              <a:t> </a:t>
            </a:r>
            <a:r>
              <a:rPr lang="en-US" sz="2400" b="1" dirty="0" err="1">
                <a:latin typeface="Calibri" charset="0"/>
              </a:rPr>
              <a:t>uregulowane</a:t>
            </a:r>
            <a:r>
              <a:rPr lang="en-US" sz="2400" b="1" dirty="0">
                <a:latin typeface="Calibri" charset="0"/>
              </a:rPr>
              <a:t> </a:t>
            </a:r>
            <a:r>
              <a:rPr lang="en-US" sz="2400" b="1" dirty="0" err="1">
                <a:latin typeface="Calibri" charset="0"/>
              </a:rPr>
              <a:t>prawnie</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a:latin typeface="Calibri" charset="0"/>
              </a:rPr>
              <a:t>Rygorystyczne</a:t>
            </a:r>
            <a:r>
              <a:rPr lang="en-US" sz="2400" b="1" dirty="0">
                <a:latin typeface="Calibri" charset="0"/>
              </a:rPr>
              <a:t> </a:t>
            </a:r>
            <a:r>
              <a:rPr lang="en-US" sz="2400" b="1" dirty="0" err="1">
                <a:latin typeface="Calibri" charset="0"/>
              </a:rPr>
              <a:t>przepisy</a:t>
            </a:r>
            <a:r>
              <a:rPr lang="en-US" sz="2400" b="1" dirty="0">
                <a:latin typeface="Calibri" charset="0"/>
              </a:rPr>
              <a:t> </a:t>
            </a:r>
            <a:r>
              <a:rPr lang="en-US" sz="2400" b="1" dirty="0" err="1">
                <a:latin typeface="Calibri" charset="0"/>
              </a:rPr>
              <a:t>odnośnie</a:t>
            </a:r>
            <a:r>
              <a:rPr lang="en-US" sz="2400" b="1" dirty="0">
                <a:latin typeface="Calibri" charset="0"/>
              </a:rPr>
              <a:t> </a:t>
            </a:r>
            <a:r>
              <a:rPr lang="en-US" sz="2400" b="1" dirty="0" err="1">
                <a:latin typeface="Calibri" charset="0"/>
              </a:rPr>
              <a:t>zachowania</a:t>
            </a:r>
            <a:r>
              <a:rPr lang="en-US" sz="2400" b="1" dirty="0">
                <a:latin typeface="Calibri" charset="0"/>
              </a:rPr>
              <a:t> </a:t>
            </a:r>
            <a:r>
              <a:rPr lang="en-US" sz="2400" b="1" dirty="0" err="1">
                <a:latin typeface="Calibri" charset="0"/>
              </a:rPr>
              <a:t>higieny</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latin typeface="Calibri" charset="0"/>
              </a:rPr>
              <a:t>Po </a:t>
            </a:r>
            <a:r>
              <a:rPr lang="en-US" sz="2400" b="1" dirty="0" err="1">
                <a:latin typeface="Calibri" charset="0"/>
              </a:rPr>
              <a:t>każdym</a:t>
            </a:r>
            <a:r>
              <a:rPr lang="en-US" sz="2400" b="1" dirty="0">
                <a:latin typeface="Calibri" charset="0"/>
              </a:rPr>
              <a:t> </a:t>
            </a:r>
            <a:r>
              <a:rPr lang="en-US" sz="2400" b="1" dirty="0" err="1">
                <a:latin typeface="Calibri" charset="0"/>
              </a:rPr>
              <a:t>zabiegu</a:t>
            </a:r>
            <a:r>
              <a:rPr lang="en-US" sz="2400" b="1" dirty="0">
                <a:latin typeface="Calibri" charset="0"/>
              </a:rPr>
              <a:t> </a:t>
            </a:r>
            <a:r>
              <a:rPr lang="en-US" sz="2400" b="1" dirty="0" err="1">
                <a:latin typeface="Calibri" charset="0"/>
              </a:rPr>
              <a:t>personel</a:t>
            </a:r>
            <a:r>
              <a:rPr lang="en-US" sz="2400" b="1" dirty="0">
                <a:latin typeface="Calibri" charset="0"/>
              </a:rPr>
              <a:t> </a:t>
            </a:r>
            <a:r>
              <a:rPr lang="en-US" sz="2400" b="1" dirty="0" err="1">
                <a:latin typeface="Calibri" charset="0"/>
              </a:rPr>
              <a:t>pielęgniarski</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a:latin typeface="Calibri" charset="0"/>
              </a:rPr>
              <a:t>lekarze</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400" b="1" dirty="0">
                <a:latin typeface="Calibri" charset="0"/>
              </a:rPr>
              <a:t>	</a:t>
            </a:r>
            <a:r>
              <a:rPr lang="en-US" sz="2400" b="1" dirty="0" err="1" smtClean="0">
                <a:latin typeface="Calibri" charset="0"/>
              </a:rPr>
              <a:t>obowiązkowo</a:t>
            </a:r>
            <a:r>
              <a:rPr lang="en-US" sz="2400" b="1" dirty="0" smtClean="0">
                <a:latin typeface="Calibri" charset="0"/>
              </a:rPr>
              <a:t> </a:t>
            </a:r>
            <a:r>
              <a:rPr lang="en-US" sz="2400" b="1" dirty="0" err="1">
                <a:latin typeface="Calibri" charset="0"/>
              </a:rPr>
              <a:t>dezynfekują</a:t>
            </a:r>
            <a:r>
              <a:rPr lang="en-US" sz="2400" b="1" dirty="0">
                <a:latin typeface="Calibri" charset="0"/>
              </a:rPr>
              <a:t> </a:t>
            </a:r>
            <a:r>
              <a:rPr lang="en-US" sz="2400" b="1" dirty="0" err="1">
                <a:latin typeface="Calibri" charset="0"/>
              </a:rPr>
              <a:t>ręce</a:t>
            </a:r>
            <a:r>
              <a:rPr lang="en-US" sz="2400" b="1" dirty="0">
                <a:latin typeface="Calibri" charset="0"/>
              </a:rPr>
              <a:t>, w </a:t>
            </a:r>
            <a:r>
              <a:rPr lang="en-US" sz="2400" b="1" dirty="0" err="1">
                <a:latin typeface="Calibri" charset="0"/>
              </a:rPr>
              <a:t>szczególności</a:t>
            </a:r>
            <a:r>
              <a:rPr lang="en-US" sz="2400" b="1" dirty="0">
                <a:latin typeface="Calibri" charset="0"/>
              </a:rPr>
              <a:t> </a:t>
            </a:r>
            <a:r>
              <a:rPr lang="en-US" sz="2400" b="1" dirty="0" err="1">
                <a:latin typeface="Calibri" charset="0"/>
              </a:rPr>
              <a:t>dłonie</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400" b="1" dirty="0" smtClean="0">
                <a:latin typeface="Calibri" charset="0"/>
              </a:rPr>
              <a:t>Dzięki temu j</a:t>
            </a:r>
            <a:r>
              <a:rPr lang="en-US" sz="2400" b="1" dirty="0" err="1" smtClean="0">
                <a:latin typeface="Calibri" charset="0"/>
              </a:rPr>
              <a:t>edna</a:t>
            </a:r>
            <a:r>
              <a:rPr lang="en-US" sz="2400" b="1" dirty="0" smtClean="0">
                <a:latin typeface="Calibri" charset="0"/>
              </a:rPr>
              <a:t> </a:t>
            </a:r>
            <a:r>
              <a:rPr lang="en-US" sz="2400" b="1" dirty="0" err="1">
                <a:latin typeface="Calibri" charset="0"/>
              </a:rPr>
              <a:t>trzecia</a:t>
            </a:r>
            <a:r>
              <a:rPr lang="en-US" sz="2400" b="1" dirty="0">
                <a:latin typeface="Calibri" charset="0"/>
              </a:rPr>
              <a:t> </a:t>
            </a:r>
            <a:r>
              <a:rPr lang="en-US" sz="2400" b="1" dirty="0" err="1" smtClean="0">
                <a:latin typeface="Calibri" charset="0"/>
              </a:rPr>
              <a:t>za</a:t>
            </a:r>
            <a:r>
              <a:rPr lang="pl-PL" sz="2400" b="1" smtClean="0">
                <a:latin typeface="Calibri" charset="0"/>
              </a:rPr>
              <a:t>każe</a:t>
            </a:r>
            <a:r>
              <a:rPr lang="en-US" sz="2400" b="1" smtClean="0">
                <a:latin typeface="Calibri" charset="0"/>
              </a:rPr>
              <a:t>ń </a:t>
            </a:r>
            <a:r>
              <a:rPr lang="en-US" sz="2400" b="1" dirty="0">
                <a:latin typeface="Calibri" charset="0"/>
              </a:rPr>
              <a:t>w </a:t>
            </a:r>
            <a:r>
              <a:rPr lang="en-US" sz="2400" b="1" dirty="0" err="1">
                <a:latin typeface="Calibri" charset="0"/>
              </a:rPr>
              <a:t>szpitalach</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400" b="1" dirty="0">
                <a:latin typeface="Calibri" charset="0"/>
              </a:rPr>
              <a:t>	</a:t>
            </a:r>
            <a:r>
              <a:rPr lang="pl-PL" sz="2400" b="1" dirty="0" smtClean="0">
                <a:latin typeface="Calibri" charset="0"/>
              </a:rPr>
              <a:t>jest </a:t>
            </a:r>
            <a:r>
              <a:rPr lang="en-US" sz="2400" b="1" dirty="0" smtClean="0">
                <a:latin typeface="Calibri" charset="0"/>
              </a:rPr>
              <a:t>do </a:t>
            </a:r>
            <a:r>
              <a:rPr lang="en-US" sz="2400" b="1" dirty="0" err="1">
                <a:latin typeface="Calibri" charset="0"/>
              </a:rPr>
              <a:t>uniknięcia</a:t>
            </a:r>
            <a:endParaRPr lang="en-US" sz="2400" b="1" dirty="0">
              <a:latin typeface="Calibri" charset="0"/>
            </a:endParaRPr>
          </a:p>
          <a:p>
            <a:pPr hangingPunct="1">
              <a:lnSpc>
                <a:spcPct val="100000"/>
              </a:lnSpc>
              <a:spcBef>
                <a:spcPts val="1000"/>
              </a:spcBef>
              <a:buClr>
                <a:srgbClr val="00B0F0"/>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4000" dirty="0">
              <a:solidFill>
                <a:srgbClr val="404040"/>
              </a:solidFill>
              <a:latin typeface="Trebuchet MS" pitchFamily="16" charset="0"/>
            </a:endParaRPr>
          </a:p>
        </p:txBody>
      </p:sp>
      <p:pic>
        <p:nvPicPr>
          <p:cNvPr id="16387" name="Picture 3"/>
          <p:cNvPicPr>
            <a:picLocks noChangeAspect="1" noChangeArrowheads="1"/>
          </p:cNvPicPr>
          <p:nvPr/>
        </p:nvPicPr>
        <p:blipFill>
          <a:blip r:embed="rId3" cstate="print"/>
          <a:srcRect/>
          <a:stretch>
            <a:fillRect/>
          </a:stretch>
        </p:blipFill>
        <p:spPr bwMode="auto">
          <a:xfrm>
            <a:off x="5231904" y="4149080"/>
            <a:ext cx="3425825" cy="22828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77863" y="322263"/>
            <a:ext cx="8596312" cy="1320800"/>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szpitalach</a:t>
            </a:r>
            <a:r>
              <a:rPr lang="de-DE" sz="4800" b="1" dirty="0">
                <a:solidFill>
                  <a:srgbClr val="0070C0"/>
                </a:solidFill>
                <a:latin typeface="Calibri" charset="0"/>
              </a:rPr>
              <a:t> </a:t>
            </a:r>
            <a:endParaRPr lang="pl-PL" sz="4800" b="1" dirty="0">
              <a:solidFill>
                <a:srgbClr val="0070C0"/>
              </a:solidFill>
              <a:latin typeface="Calibri" charset="0"/>
            </a:endParaRP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4800" b="1" dirty="0">
                <a:solidFill>
                  <a:srgbClr val="0070C0"/>
                </a:solidFill>
                <a:latin typeface="Calibri" charset="0"/>
              </a:rPr>
              <a:t>w </a:t>
            </a:r>
            <a:r>
              <a:rPr lang="de-DE" sz="4800" b="1" dirty="0" err="1">
                <a:solidFill>
                  <a:srgbClr val="0070C0"/>
                </a:solidFill>
                <a:latin typeface="Calibri" charset="0"/>
              </a:rPr>
              <a:t>kraj</a:t>
            </a:r>
            <a:r>
              <a:rPr lang="pl-PL" sz="4800" b="1" dirty="0">
                <a:solidFill>
                  <a:srgbClr val="0070C0"/>
                </a:solidFill>
                <a:latin typeface="Calibri" charset="0"/>
              </a:rPr>
              <a:t>ach</a:t>
            </a:r>
            <a:r>
              <a:rPr lang="de-DE" sz="4800" b="1" dirty="0">
                <a:solidFill>
                  <a:srgbClr val="0070C0"/>
                </a:solidFill>
                <a:latin typeface="Calibri" charset="0"/>
              </a:rPr>
              <a:t> </a:t>
            </a:r>
            <a:r>
              <a:rPr lang="de-DE" sz="4800" b="1" dirty="0" err="1">
                <a:solidFill>
                  <a:srgbClr val="0070C0"/>
                </a:solidFill>
                <a:latin typeface="Calibri" charset="0"/>
              </a:rPr>
              <a:t>Globalnego</a:t>
            </a:r>
            <a:r>
              <a:rPr lang="de-DE" sz="4800" b="1" dirty="0">
                <a:solidFill>
                  <a:srgbClr val="0070C0"/>
                </a:solidFill>
                <a:latin typeface="Calibri" charset="0"/>
              </a:rPr>
              <a:t> </a:t>
            </a:r>
            <a:r>
              <a:rPr lang="de-DE" sz="4800" b="1" dirty="0" err="1">
                <a:solidFill>
                  <a:srgbClr val="0070C0"/>
                </a:solidFill>
                <a:latin typeface="Calibri" charset="0"/>
              </a:rPr>
              <a:t>Południa</a:t>
            </a:r>
            <a:endParaRPr lang="de-DE" sz="4800" b="1" dirty="0">
              <a:solidFill>
                <a:srgbClr val="0070C0"/>
              </a:solidFill>
              <a:latin typeface="Calibri" charset="0"/>
            </a:endParaRPr>
          </a:p>
        </p:txBody>
      </p:sp>
      <p:sp>
        <p:nvSpPr>
          <p:cNvPr id="17410" name="Text Box 2"/>
          <p:cNvSpPr txBox="1">
            <a:spLocks noChangeArrowheads="1"/>
          </p:cNvSpPr>
          <p:nvPr/>
        </p:nvSpPr>
        <p:spPr bwMode="auto">
          <a:xfrm>
            <a:off x="551384" y="2564904"/>
            <a:ext cx="8323287" cy="237490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Brak</a:t>
            </a:r>
            <a:r>
              <a:rPr lang="en-US" sz="2400" b="1" dirty="0">
                <a:latin typeface="Calibri" charset="0"/>
              </a:rPr>
              <a:t> </a:t>
            </a:r>
            <a:r>
              <a:rPr lang="en-US" sz="2400" b="1" dirty="0" err="1">
                <a:latin typeface="Calibri" charset="0"/>
              </a:rPr>
              <a:t>wprowadzonych</a:t>
            </a:r>
            <a:r>
              <a:rPr lang="en-US" sz="2400" b="1" dirty="0">
                <a:latin typeface="Calibri" charset="0"/>
              </a:rPr>
              <a:t> </a:t>
            </a:r>
            <a:r>
              <a:rPr lang="en-US" sz="2400" b="1" dirty="0" err="1" smtClean="0">
                <a:latin typeface="Calibri" charset="0"/>
              </a:rPr>
              <a:t>prze</a:t>
            </a:r>
            <a:r>
              <a:rPr lang="pl-PL" sz="2400" b="1" dirty="0" smtClean="0">
                <a:latin typeface="Calibri" charset="0"/>
              </a:rPr>
              <a:t>p</a:t>
            </a:r>
            <a:r>
              <a:rPr lang="en-US" sz="2400" b="1" dirty="0" err="1" smtClean="0">
                <a:latin typeface="Calibri" charset="0"/>
              </a:rPr>
              <a:t>isów</a:t>
            </a:r>
            <a:r>
              <a:rPr lang="en-US" sz="2400" b="1" dirty="0" smtClean="0">
                <a:latin typeface="Calibri" charset="0"/>
              </a:rPr>
              <a:t> </a:t>
            </a:r>
            <a:r>
              <a:rPr lang="en-US" sz="2400" b="1" dirty="0" err="1">
                <a:latin typeface="Calibri" charset="0"/>
              </a:rPr>
              <a:t>odnoszących</a:t>
            </a:r>
            <a:r>
              <a:rPr lang="en-US" sz="2400" b="1" dirty="0">
                <a:latin typeface="Calibri" charset="0"/>
              </a:rPr>
              <a:t> </a:t>
            </a:r>
            <a:r>
              <a:rPr lang="en-US" sz="2400" b="1" dirty="0" err="1">
                <a:latin typeface="Calibri" charset="0"/>
              </a:rPr>
              <a:t>się</a:t>
            </a:r>
            <a:r>
              <a:rPr lang="en-US" sz="2400" b="1" dirty="0">
                <a:latin typeface="Calibri" charset="0"/>
              </a:rPr>
              <a:t> do </a:t>
            </a:r>
            <a:r>
              <a:rPr lang="en-US" sz="2400" b="1" dirty="0" err="1">
                <a:latin typeface="Calibri" charset="0"/>
              </a:rPr>
              <a:t>higieny</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Brak</a:t>
            </a:r>
            <a:r>
              <a:rPr lang="en-US" sz="2400" b="1" dirty="0">
                <a:latin typeface="Calibri" charset="0"/>
              </a:rPr>
              <a:t> </a:t>
            </a:r>
            <a:r>
              <a:rPr lang="pl-PL" sz="2400" b="1" dirty="0" smtClean="0">
                <a:latin typeface="Calibri" charset="0"/>
              </a:rPr>
              <a:t>s</a:t>
            </a:r>
            <a:r>
              <a:rPr lang="en-US" sz="2400" b="1" dirty="0" err="1" smtClean="0">
                <a:latin typeface="Calibri" charset="0"/>
              </a:rPr>
              <a:t>formułowancyh</a:t>
            </a:r>
            <a:r>
              <a:rPr lang="en-US" sz="2400" b="1" dirty="0" smtClean="0">
                <a:latin typeface="Calibri" charset="0"/>
              </a:rPr>
              <a:t> </a:t>
            </a:r>
            <a:r>
              <a:rPr lang="en-US" sz="2400" b="1" dirty="0" err="1">
                <a:latin typeface="Calibri" charset="0"/>
              </a:rPr>
              <a:t>celów</a:t>
            </a:r>
            <a:r>
              <a:rPr lang="en-US" sz="2400" b="1" dirty="0">
                <a:latin typeface="Calibri" charset="0"/>
              </a:rPr>
              <a:t> </a:t>
            </a:r>
            <a:r>
              <a:rPr lang="en-US" sz="2400" b="1" dirty="0" err="1">
                <a:latin typeface="Calibri" charset="0"/>
              </a:rPr>
              <a:t>na</a:t>
            </a:r>
            <a:r>
              <a:rPr lang="en-US" sz="2400" b="1" dirty="0">
                <a:latin typeface="Calibri" charset="0"/>
              </a:rPr>
              <a:t> </a:t>
            </a:r>
            <a:r>
              <a:rPr lang="en-US" sz="2400" b="1" dirty="0" err="1">
                <a:latin typeface="Calibri" charset="0"/>
              </a:rPr>
              <a:t>przyszłość</a:t>
            </a:r>
            <a:r>
              <a:rPr lang="en-US" sz="2400" b="1" dirty="0">
                <a:latin typeface="Calibri" charset="0"/>
              </a:rPr>
              <a:t>, </a:t>
            </a:r>
            <a:r>
              <a:rPr lang="en-US" sz="2400" b="1" dirty="0" err="1">
                <a:latin typeface="Calibri" charset="0"/>
              </a:rPr>
              <a:t>ponieważ</a:t>
            </a:r>
            <a:r>
              <a:rPr lang="en-US" sz="2400" b="1" dirty="0">
                <a:latin typeface="Calibri" charset="0"/>
              </a:rPr>
              <a:t> </a:t>
            </a:r>
            <a:r>
              <a:rPr lang="en-US" sz="2400" b="1" dirty="0" err="1">
                <a:latin typeface="Calibri" charset="0"/>
              </a:rPr>
              <a:t>brakuje</a:t>
            </a:r>
            <a:r>
              <a:rPr lang="en-US" sz="2400" b="1" dirty="0">
                <a:latin typeface="Calibri" charset="0"/>
              </a:rPr>
              <a:t> </a:t>
            </a:r>
            <a:r>
              <a:rPr lang="en-US" sz="2400" b="1" dirty="0" err="1">
                <a:latin typeface="Calibri" charset="0"/>
              </a:rPr>
              <a:t>planów</a:t>
            </a:r>
            <a:r>
              <a:rPr lang="en-US" sz="2400" b="1" dirty="0">
                <a:latin typeface="Calibri" charset="0"/>
              </a:rPr>
              <a:t> </a:t>
            </a:r>
            <a:r>
              <a:rPr lang="en-US" sz="2400" b="1" dirty="0" err="1">
                <a:latin typeface="Calibri" charset="0"/>
              </a:rPr>
              <a:t>utrzymywania</a:t>
            </a:r>
            <a:r>
              <a:rPr lang="en-US" sz="2400" b="1" dirty="0">
                <a:latin typeface="Calibri" charset="0"/>
              </a:rPr>
              <a:t> </a:t>
            </a:r>
            <a:r>
              <a:rPr lang="en-US" sz="2400" b="1" dirty="0" err="1">
                <a:latin typeface="Calibri" charset="0"/>
              </a:rPr>
              <a:t>higieny</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a:latin typeface="Calibri" charset="0"/>
              </a:rPr>
              <a:t>W </a:t>
            </a:r>
            <a:r>
              <a:rPr lang="en-US" sz="2400" b="1" dirty="0" err="1">
                <a:latin typeface="Calibri" charset="0"/>
              </a:rPr>
              <a:t>większości</a:t>
            </a:r>
            <a:r>
              <a:rPr lang="en-US" sz="2400" b="1" dirty="0">
                <a:latin typeface="Calibri" charset="0"/>
              </a:rPr>
              <a:t> </a:t>
            </a:r>
            <a:r>
              <a:rPr lang="en-US" sz="2400" b="1" dirty="0" err="1">
                <a:latin typeface="Calibri" charset="0"/>
              </a:rPr>
              <a:t>krajów</a:t>
            </a:r>
            <a:r>
              <a:rPr lang="en-US" sz="2400" b="1" dirty="0">
                <a:latin typeface="Calibri" charset="0"/>
              </a:rPr>
              <a:t> </a:t>
            </a:r>
            <a:r>
              <a:rPr lang="en-US" sz="2400" b="1" dirty="0" err="1">
                <a:latin typeface="Calibri" charset="0"/>
              </a:rPr>
              <a:t>całkowity</a:t>
            </a:r>
            <a:r>
              <a:rPr lang="en-US" sz="2400" b="1" dirty="0">
                <a:latin typeface="Calibri" charset="0"/>
              </a:rPr>
              <a:t> </a:t>
            </a:r>
            <a:r>
              <a:rPr lang="en-US" sz="2400" b="1" dirty="0" err="1">
                <a:latin typeface="Calibri" charset="0"/>
              </a:rPr>
              <a:t>brak</a:t>
            </a:r>
            <a:r>
              <a:rPr lang="en-US" sz="2400" b="1" dirty="0">
                <a:latin typeface="Calibri" charset="0"/>
              </a:rPr>
              <a:t> </a:t>
            </a:r>
            <a:r>
              <a:rPr lang="en-US" sz="2400" b="1" dirty="0" err="1">
                <a:latin typeface="Calibri" charset="0"/>
              </a:rPr>
              <a:t>prawa</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Wiele</a:t>
            </a:r>
            <a:r>
              <a:rPr lang="en-US" sz="2400" b="1" dirty="0">
                <a:latin typeface="Calibri" charset="0"/>
              </a:rPr>
              <a:t> </a:t>
            </a:r>
            <a:r>
              <a:rPr lang="en-US" sz="2400" b="1" dirty="0" err="1">
                <a:latin typeface="Calibri" charset="0"/>
              </a:rPr>
              <a:t>braków</a:t>
            </a:r>
            <a:r>
              <a:rPr lang="en-US" sz="2400" b="1" dirty="0">
                <a:latin typeface="Calibri" charset="0"/>
              </a:rPr>
              <a:t> </a:t>
            </a:r>
            <a:r>
              <a:rPr lang="pl-PL" sz="2400" b="1" dirty="0" smtClean="0">
                <a:latin typeface="Calibri" charset="0"/>
              </a:rPr>
              <a:t>w zakresie przestrzegania </a:t>
            </a:r>
            <a:r>
              <a:rPr lang="en-US" sz="2400" b="1" dirty="0" err="1" smtClean="0">
                <a:latin typeface="Calibri" charset="0"/>
              </a:rPr>
              <a:t>higieny</a:t>
            </a:r>
            <a:r>
              <a:rPr lang="en-US" sz="2400" b="1" dirty="0" smtClean="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400" b="1" dirty="0">
                <a:latin typeface="Calibri" charset="0"/>
              </a:rPr>
              <a:t>	</a:t>
            </a:r>
            <a:r>
              <a:rPr lang="pl-PL" sz="2400" b="1" dirty="0" smtClean="0">
                <a:latin typeface="Calibri" charset="0"/>
              </a:rPr>
              <a:t>wynika ze </a:t>
            </a:r>
            <a:r>
              <a:rPr lang="en-US" sz="2400" b="1" dirty="0" err="1" smtClean="0">
                <a:latin typeface="Calibri" charset="0"/>
              </a:rPr>
              <a:t>złej</a:t>
            </a:r>
            <a:r>
              <a:rPr lang="en-US" sz="2400" b="1" dirty="0" smtClean="0">
                <a:latin typeface="Calibri" charset="0"/>
              </a:rPr>
              <a:t> </a:t>
            </a:r>
            <a:r>
              <a:rPr lang="en-US" sz="2400" b="1" dirty="0" err="1">
                <a:latin typeface="Calibri" charset="0"/>
              </a:rPr>
              <a:t>infrastruktury</a:t>
            </a:r>
            <a:endParaRPr lang="en-US" sz="2400" b="1" dirty="0">
              <a:latin typeface="Calibri" charset="0"/>
            </a:endParaRPr>
          </a:p>
        </p:txBody>
      </p:sp>
      <p:sp>
        <p:nvSpPr>
          <p:cNvPr id="17411" name="AutoShape 3"/>
          <p:cNvSpPr>
            <a:spLocks noChangeAspect="1" noChangeArrowheads="1"/>
          </p:cNvSpPr>
          <p:nvPr/>
        </p:nvSpPr>
        <p:spPr bwMode="auto">
          <a:xfrm>
            <a:off x="3652838" y="4162425"/>
            <a:ext cx="4162425" cy="2336800"/>
          </a:xfrm>
          <a:prstGeom prst="rect">
            <a:avLst/>
          </a:prstGeom>
          <a:noFill/>
          <a:ln w="9525" cap="flat">
            <a:noFill/>
            <a:round/>
            <a:headEnd/>
            <a:tailEnd/>
          </a:ln>
          <a:effectLst/>
        </p:spPr>
        <p:txBody>
          <a:bodyPr wrap="none" anchor="ctr"/>
          <a:lstStyle/>
          <a:p>
            <a:endParaRPr lang="pl-P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77863" y="790575"/>
            <a:ext cx="8596312" cy="755650"/>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Wsparcie</a:t>
            </a:r>
            <a:r>
              <a:rPr lang="de-DE" sz="4800" b="1" dirty="0">
                <a:solidFill>
                  <a:srgbClr val="0070C0"/>
                </a:solidFill>
                <a:latin typeface="Calibri" charset="0"/>
              </a:rPr>
              <a:t> </a:t>
            </a:r>
            <a:r>
              <a:rPr lang="de-DE" sz="4800" b="1" dirty="0" err="1">
                <a:solidFill>
                  <a:srgbClr val="0070C0"/>
                </a:solidFill>
                <a:latin typeface="Calibri" charset="0"/>
              </a:rPr>
              <a:t>naukowe</a:t>
            </a:r>
            <a:r>
              <a:rPr lang="de-DE" sz="4800" b="1" dirty="0">
                <a:solidFill>
                  <a:srgbClr val="0070C0"/>
                </a:solidFill>
                <a:latin typeface="Calibri" charset="0"/>
              </a:rPr>
              <a:t/>
            </a:r>
            <a:br>
              <a:rPr lang="de-DE" sz="4800" b="1" dirty="0">
                <a:solidFill>
                  <a:srgbClr val="0070C0"/>
                </a:solidFill>
                <a:latin typeface="Calibri" charset="0"/>
              </a:rPr>
            </a:br>
            <a:endParaRPr lang="de-DE" sz="4800" b="1" dirty="0">
              <a:solidFill>
                <a:srgbClr val="0070C0"/>
              </a:solidFill>
              <a:latin typeface="Calibri" charset="0"/>
            </a:endParaRPr>
          </a:p>
        </p:txBody>
      </p:sp>
      <p:sp>
        <p:nvSpPr>
          <p:cNvPr id="18434" name="Text Box 2"/>
          <p:cNvSpPr txBox="1">
            <a:spLocks noChangeArrowheads="1"/>
          </p:cNvSpPr>
          <p:nvPr/>
        </p:nvSpPr>
        <p:spPr bwMode="auto">
          <a:xfrm>
            <a:off x="677863" y="2216150"/>
            <a:ext cx="6704012" cy="3078163"/>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Lst>
            </a:pPr>
            <a:r>
              <a:rPr lang="en-US" sz="2400" b="1" dirty="0">
                <a:latin typeface="Calibri" charset="0"/>
              </a:rPr>
              <a:t>W DGKH (</a:t>
            </a:r>
            <a:r>
              <a:rPr lang="en-US" sz="2400" b="1" dirty="0" err="1">
                <a:latin typeface="Calibri" charset="0"/>
              </a:rPr>
              <a:t>Niemieckie</a:t>
            </a:r>
            <a:r>
              <a:rPr lang="en-US" sz="2400" b="1" dirty="0">
                <a:latin typeface="Calibri" charset="0"/>
              </a:rPr>
              <a:t> </a:t>
            </a:r>
            <a:r>
              <a:rPr lang="pl-PL" sz="2400" b="1" dirty="0" smtClean="0">
                <a:latin typeface="Calibri" charset="0"/>
              </a:rPr>
              <a:t>S</a:t>
            </a:r>
            <a:r>
              <a:rPr lang="en-US" sz="2400" b="1" dirty="0" err="1" smtClean="0">
                <a:latin typeface="Calibri" charset="0"/>
              </a:rPr>
              <a:t>towarzyszenie</a:t>
            </a:r>
            <a:r>
              <a:rPr lang="en-US" sz="2400" b="1" dirty="0" smtClean="0">
                <a:latin typeface="Calibri" charset="0"/>
              </a:rPr>
              <a:t> </a:t>
            </a:r>
            <a:r>
              <a:rPr lang="en-US" sz="2400" b="1" dirty="0" err="1">
                <a:latin typeface="Calibri" charset="0"/>
              </a:rPr>
              <a:t>dla</a:t>
            </a:r>
            <a:r>
              <a:rPr lang="en-US" sz="2400" b="1" dirty="0">
                <a:latin typeface="Calibri" charset="0"/>
              </a:rPr>
              <a:t> </a:t>
            </a:r>
            <a:r>
              <a:rPr lang="pl-PL" sz="2400" b="1" dirty="0" smtClean="0">
                <a:latin typeface="Calibri" charset="0"/>
              </a:rPr>
              <a:t>H</a:t>
            </a:r>
            <a:r>
              <a:rPr lang="en-US" sz="2400" b="1" dirty="0" err="1" smtClean="0">
                <a:latin typeface="Calibri" charset="0"/>
              </a:rPr>
              <a:t>igieny</a:t>
            </a:r>
            <a:r>
              <a:rPr lang="en-US" sz="2400" b="1" dirty="0" smtClean="0">
                <a:latin typeface="Calibri" charset="0"/>
              </a:rPr>
              <a:t> </a:t>
            </a:r>
            <a:r>
              <a:rPr lang="pl-PL" sz="2400" b="1" dirty="0" smtClean="0">
                <a:latin typeface="Calibri" charset="0"/>
              </a:rPr>
              <a:t>S</a:t>
            </a:r>
            <a:r>
              <a:rPr lang="en-US" sz="2400" b="1" dirty="0" err="1" smtClean="0">
                <a:latin typeface="Calibri" charset="0"/>
              </a:rPr>
              <a:t>zpitalnej</a:t>
            </a:r>
            <a:r>
              <a:rPr lang="en-US" sz="2400" b="1" dirty="0">
                <a:latin typeface="Calibri" charset="0"/>
              </a:rPr>
              <a:t>) </a:t>
            </a:r>
            <a:r>
              <a:rPr lang="en-US" sz="2400" b="1" dirty="0" err="1">
                <a:latin typeface="Calibri" charset="0"/>
              </a:rPr>
              <a:t>naukowcy</a:t>
            </a:r>
            <a:r>
              <a:rPr lang="en-US" sz="2400" b="1" dirty="0">
                <a:latin typeface="Calibri" charset="0"/>
              </a:rPr>
              <a:t> </a:t>
            </a:r>
            <a:r>
              <a:rPr lang="en-US" sz="2400" b="1" dirty="0" err="1">
                <a:latin typeface="Calibri" charset="0"/>
              </a:rPr>
              <a:t>pracują</a:t>
            </a:r>
            <a:r>
              <a:rPr lang="en-US" sz="2400" b="1" dirty="0">
                <a:latin typeface="Calibri" charset="0"/>
              </a:rPr>
              <a:t> </a:t>
            </a:r>
            <a:r>
              <a:rPr lang="en-US" sz="2400" b="1" dirty="0" err="1">
                <a:latin typeface="Calibri" charset="0"/>
              </a:rPr>
              <a:t>nad</a:t>
            </a:r>
            <a:r>
              <a:rPr lang="en-US" sz="2400" b="1" dirty="0">
                <a:latin typeface="Calibri" charset="0"/>
              </a:rPr>
              <a:t> </a:t>
            </a:r>
            <a:r>
              <a:rPr lang="en-US" sz="2400" b="1" dirty="0" err="1">
                <a:latin typeface="Calibri" charset="0"/>
              </a:rPr>
              <a:t>sposobem</a:t>
            </a:r>
            <a:r>
              <a:rPr lang="en-US" sz="2400" b="1" dirty="0">
                <a:latin typeface="Calibri" charset="0"/>
              </a:rPr>
              <a:t> </a:t>
            </a:r>
            <a:r>
              <a:rPr lang="en-US" sz="2400" b="1" dirty="0" err="1">
                <a:latin typeface="Calibri" charset="0"/>
              </a:rPr>
              <a:t>wyeliminowania</a:t>
            </a:r>
            <a:r>
              <a:rPr lang="en-US" sz="2400" b="1" dirty="0">
                <a:latin typeface="Calibri" charset="0"/>
              </a:rPr>
              <a:t> </a:t>
            </a:r>
            <a:r>
              <a:rPr lang="en-US" sz="2400" b="1" dirty="0" err="1">
                <a:latin typeface="Calibri" charset="0"/>
              </a:rPr>
              <a:t>problemów</a:t>
            </a:r>
            <a:r>
              <a:rPr lang="en-US" sz="2400" b="1" dirty="0">
                <a:latin typeface="Calibri" charset="0"/>
              </a:rPr>
              <a:t> z </a:t>
            </a:r>
            <a:r>
              <a:rPr lang="en-US" sz="2400" b="1" dirty="0" err="1">
                <a:latin typeface="Calibri" charset="0"/>
              </a:rPr>
              <a:t>higieną</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Lst>
            </a:pPr>
            <a:r>
              <a:rPr lang="pl-PL" sz="2400" b="1" dirty="0">
                <a:latin typeface="Calibri" charset="0"/>
              </a:rPr>
              <a:t>	</a:t>
            </a:r>
            <a:r>
              <a:rPr lang="en-US" sz="2400" b="1" dirty="0" smtClean="0">
                <a:latin typeface="Calibri" charset="0"/>
              </a:rPr>
              <a:t>w </a:t>
            </a:r>
            <a:r>
              <a:rPr lang="en-US" sz="2400" b="1" dirty="0" err="1">
                <a:latin typeface="Calibri" charset="0"/>
              </a:rPr>
              <a:t>niemieckich</a:t>
            </a:r>
            <a:r>
              <a:rPr lang="en-US" sz="2400" b="1" dirty="0">
                <a:latin typeface="Calibri" charset="0"/>
              </a:rPr>
              <a:t> </a:t>
            </a:r>
            <a:r>
              <a:rPr lang="en-US" sz="2400" b="1" dirty="0" err="1" smtClean="0">
                <a:latin typeface="Calibri" charset="0"/>
              </a:rPr>
              <a:t>szpitalach</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Lst>
            </a:pPr>
            <a:r>
              <a:rPr lang="en-US" sz="2400" b="1" dirty="0" err="1">
                <a:latin typeface="Calibri" charset="0"/>
              </a:rPr>
              <a:t>Jednakże</a:t>
            </a:r>
            <a:r>
              <a:rPr lang="en-US" sz="2400" b="1" dirty="0">
                <a:latin typeface="Calibri" charset="0"/>
              </a:rPr>
              <a:t> </a:t>
            </a:r>
            <a:r>
              <a:rPr lang="pl-PL" sz="2400" b="1" dirty="0" smtClean="0">
                <a:latin typeface="Calibri" charset="0"/>
              </a:rPr>
              <a:t>brak </a:t>
            </a:r>
            <a:r>
              <a:rPr lang="en-US" sz="2400" b="1" dirty="0" err="1" smtClean="0">
                <a:latin typeface="Calibri" charset="0"/>
              </a:rPr>
              <a:t>współprac</a:t>
            </a:r>
            <a:r>
              <a:rPr lang="pl-PL" sz="2400" b="1" dirty="0" smtClean="0">
                <a:latin typeface="Calibri" charset="0"/>
              </a:rPr>
              <a:t>y z </a:t>
            </a:r>
            <a:r>
              <a:rPr lang="en-US" sz="2400" b="1" dirty="0" err="1" smtClean="0">
                <a:latin typeface="Calibri" charset="0"/>
              </a:rPr>
              <a:t>kraj</a:t>
            </a:r>
            <a:r>
              <a:rPr lang="pl-PL" sz="2400" b="1" dirty="0" err="1" smtClean="0">
                <a:latin typeface="Calibri" charset="0"/>
              </a:rPr>
              <a:t>ami</a:t>
            </a:r>
            <a:r>
              <a:rPr lang="en-US" sz="2400" b="1" dirty="0" smtClean="0">
                <a:latin typeface="Calibri" charset="0"/>
              </a:rPr>
              <a:t> </a:t>
            </a:r>
            <a:r>
              <a:rPr lang="en-US" sz="2400" b="1" dirty="0" err="1" smtClean="0">
                <a:latin typeface="Calibri" charset="0"/>
              </a:rPr>
              <a:t>Globalnego</a:t>
            </a:r>
            <a:r>
              <a:rPr lang="en-US" sz="2400" b="1" dirty="0" smtClean="0">
                <a:latin typeface="Calibri" charset="0"/>
              </a:rPr>
              <a:t> </a:t>
            </a:r>
            <a:r>
              <a:rPr lang="en-US" sz="2400" b="1" dirty="0" err="1" smtClean="0">
                <a:latin typeface="Calibri" charset="0"/>
              </a:rPr>
              <a:t>Południa</a:t>
            </a:r>
            <a:r>
              <a:rPr lang="en-US" sz="2400" b="1" dirty="0" smtClean="0">
                <a:latin typeface="Calibri" charset="0"/>
              </a:rPr>
              <a:t> </a:t>
            </a:r>
            <a:r>
              <a:rPr lang="en-US" sz="2400" b="1" dirty="0" err="1" smtClean="0">
                <a:latin typeface="Calibri" charset="0"/>
              </a:rPr>
              <a:t>i</a:t>
            </a:r>
            <a:r>
              <a:rPr lang="en-US" sz="2400" b="1" dirty="0" smtClean="0">
                <a:latin typeface="Calibri" charset="0"/>
              </a:rPr>
              <a:t> </a:t>
            </a:r>
            <a:r>
              <a:rPr lang="en-US" sz="2400" b="1" dirty="0" err="1" smtClean="0">
                <a:latin typeface="Calibri" charset="0"/>
              </a:rPr>
              <a:t>wsparci</a:t>
            </a:r>
            <a:r>
              <a:rPr lang="pl-PL" sz="2400" b="1" dirty="0" smtClean="0">
                <a:latin typeface="Calibri" charset="0"/>
              </a:rPr>
              <a:t>a</a:t>
            </a:r>
            <a:r>
              <a:rPr lang="en-US" sz="2400" b="1" dirty="0" smtClean="0">
                <a:latin typeface="Calibri" charset="0"/>
              </a:rPr>
              <a:t> </a:t>
            </a:r>
            <a:r>
              <a:rPr lang="en-US" sz="2400" b="1" dirty="0" err="1" smtClean="0">
                <a:latin typeface="Calibri" charset="0"/>
              </a:rPr>
              <a:t>dla</a:t>
            </a:r>
            <a:r>
              <a:rPr lang="pl-PL" sz="2400" b="1" dirty="0" smtClean="0">
                <a:latin typeface="Calibri" charset="0"/>
              </a:rPr>
              <a:t> nich</a:t>
            </a:r>
            <a:endParaRPr lang="en-US" sz="2400" b="1" dirty="0">
              <a:latin typeface="Calibri" charset="0"/>
            </a:endParaRPr>
          </a:p>
        </p:txBody>
      </p:sp>
      <p:pic>
        <p:nvPicPr>
          <p:cNvPr id="18435" name="Picture 3"/>
          <p:cNvPicPr>
            <a:picLocks noChangeAspect="1" noChangeArrowheads="1"/>
          </p:cNvPicPr>
          <p:nvPr/>
        </p:nvPicPr>
        <p:blipFill>
          <a:blip r:embed="rId3" cstate="print"/>
          <a:srcRect l="17640"/>
          <a:stretch>
            <a:fillRect/>
          </a:stretch>
        </p:blipFill>
        <p:spPr bwMode="auto">
          <a:xfrm>
            <a:off x="9480376" y="1268760"/>
            <a:ext cx="2353444" cy="19050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23392" y="764704"/>
            <a:ext cx="8596312" cy="782637"/>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Wniosek</a:t>
            </a:r>
            <a:endParaRPr lang="de-DE" sz="4800" b="1" dirty="0">
              <a:solidFill>
                <a:srgbClr val="0070C0"/>
              </a:solidFill>
              <a:latin typeface="Calibri" charset="0"/>
            </a:endParaRPr>
          </a:p>
        </p:txBody>
      </p:sp>
      <p:sp>
        <p:nvSpPr>
          <p:cNvPr id="19458" name="Text Box 2"/>
          <p:cNvSpPr txBox="1">
            <a:spLocks noChangeArrowheads="1"/>
          </p:cNvSpPr>
          <p:nvPr/>
        </p:nvSpPr>
        <p:spPr bwMode="auto">
          <a:xfrm>
            <a:off x="677862" y="2160588"/>
            <a:ext cx="8874521" cy="2547937"/>
          </a:xfrm>
          <a:prstGeom prst="rect">
            <a:avLst/>
          </a:prstGeom>
          <a:noFill/>
          <a:ln w="9525" cap="flat">
            <a:noFill/>
            <a:round/>
            <a:headEnd/>
            <a:tailEnd/>
          </a:ln>
          <a:effectLst/>
        </p:spPr>
        <p:txBody>
          <a:bodyPr lIns="90000" tIns="45000" rIns="90000" bIns="45000"/>
          <a:lstStyle/>
          <a:p>
            <a:pPr hangingPunct="1">
              <a:lnSpc>
                <a:spcPct val="100000"/>
              </a:lnSpc>
              <a:spcBef>
                <a:spcPts val="10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err="1">
                <a:latin typeface="Calibri" charset="0"/>
              </a:rPr>
              <a:t>Bez</a:t>
            </a:r>
            <a:r>
              <a:rPr lang="en-US" sz="2800" b="1" dirty="0">
                <a:latin typeface="Calibri" charset="0"/>
              </a:rPr>
              <a:t> </a:t>
            </a:r>
            <a:r>
              <a:rPr lang="en-US" sz="2800" b="1" dirty="0" err="1">
                <a:latin typeface="Calibri" charset="0"/>
              </a:rPr>
              <a:t>finansowego</a:t>
            </a:r>
            <a:r>
              <a:rPr lang="en-US" sz="2800" b="1" dirty="0">
                <a:latin typeface="Calibri" charset="0"/>
              </a:rPr>
              <a:t>, </a:t>
            </a:r>
            <a:r>
              <a:rPr lang="en-US" sz="2800" b="1" dirty="0" err="1">
                <a:latin typeface="Calibri" charset="0"/>
              </a:rPr>
              <a:t>materialnego</a:t>
            </a:r>
            <a:r>
              <a:rPr lang="en-US" sz="2800" b="1" dirty="0">
                <a:latin typeface="Calibri" charset="0"/>
              </a:rPr>
              <a:t> </a:t>
            </a:r>
            <a:r>
              <a:rPr lang="en-US" sz="2800" b="1" dirty="0" err="1">
                <a:latin typeface="Calibri" charset="0"/>
              </a:rPr>
              <a:t>i</a:t>
            </a:r>
            <a:r>
              <a:rPr lang="en-US" sz="2800" b="1" dirty="0">
                <a:latin typeface="Calibri" charset="0"/>
              </a:rPr>
              <a:t> </a:t>
            </a:r>
            <a:r>
              <a:rPr lang="en-US" sz="2800" b="1" dirty="0" err="1">
                <a:latin typeface="Calibri" charset="0"/>
              </a:rPr>
              <a:t>logistycznego</a:t>
            </a:r>
            <a:r>
              <a:rPr lang="en-US" sz="2800" b="1" dirty="0">
                <a:latin typeface="Calibri" charset="0"/>
              </a:rPr>
              <a:t> </a:t>
            </a:r>
            <a:r>
              <a:rPr lang="en-US" sz="2800" b="1" dirty="0" err="1">
                <a:latin typeface="Calibri" charset="0"/>
              </a:rPr>
              <a:t>wsparcia</a:t>
            </a:r>
            <a:r>
              <a:rPr lang="en-US" sz="2800" b="1" dirty="0">
                <a:latin typeface="Calibri" charset="0"/>
              </a:rPr>
              <a:t> </a:t>
            </a:r>
            <a:r>
              <a:rPr lang="en-US" sz="2800" b="1" dirty="0" err="1">
                <a:latin typeface="Calibri" charset="0"/>
              </a:rPr>
              <a:t>nie</a:t>
            </a:r>
            <a:r>
              <a:rPr lang="en-US" sz="2800" b="1" dirty="0">
                <a:latin typeface="Calibri" charset="0"/>
              </a:rPr>
              <a:t> jest </a:t>
            </a:r>
            <a:r>
              <a:rPr lang="en-US" sz="2800" b="1" dirty="0" err="1" smtClean="0">
                <a:latin typeface="Calibri" charset="0"/>
              </a:rPr>
              <a:t>możliw</a:t>
            </a:r>
            <a:r>
              <a:rPr lang="pl-PL" sz="2800" b="1" dirty="0" smtClean="0">
                <a:latin typeface="Calibri" charset="0"/>
              </a:rPr>
              <a:t>e</a:t>
            </a:r>
            <a:r>
              <a:rPr lang="en-US" sz="2800" b="1" dirty="0" smtClean="0">
                <a:latin typeface="Calibri" charset="0"/>
              </a:rPr>
              <a:t> </a:t>
            </a:r>
            <a:r>
              <a:rPr lang="en-US" sz="2800" b="1" dirty="0" err="1">
                <a:latin typeface="Calibri" charset="0"/>
              </a:rPr>
              <a:t>poprawienie</a:t>
            </a:r>
            <a:r>
              <a:rPr lang="en-US" sz="2800" b="1" dirty="0">
                <a:latin typeface="Calibri" charset="0"/>
              </a:rPr>
              <a:t> </a:t>
            </a:r>
            <a:r>
              <a:rPr lang="en-US" sz="2800" b="1" dirty="0" err="1">
                <a:latin typeface="Calibri" charset="0"/>
              </a:rPr>
              <a:t>warunków</a:t>
            </a:r>
            <a:r>
              <a:rPr lang="en-US" sz="2800" b="1" dirty="0">
                <a:latin typeface="Calibri" charset="0"/>
              </a:rPr>
              <a:t> </a:t>
            </a:r>
            <a:r>
              <a:rPr lang="en-US" sz="2800" b="1" dirty="0" err="1">
                <a:latin typeface="Calibri" charset="0"/>
              </a:rPr>
              <a:t>higieny</a:t>
            </a:r>
            <a:r>
              <a:rPr lang="en-US" sz="2800" b="1" dirty="0">
                <a:latin typeface="Calibri" charset="0"/>
              </a:rPr>
              <a:t> </a:t>
            </a:r>
            <a:endParaRPr lang="pl-PL" sz="2800" b="1" dirty="0" smtClean="0">
              <a:latin typeface="Calibri" charset="0"/>
            </a:endParaRPr>
          </a:p>
          <a:p>
            <a:pPr hangingPunct="1">
              <a:lnSpc>
                <a:spcPct val="10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smtClean="0">
                <a:latin typeface="Calibri" charset="0"/>
              </a:rPr>
              <a:t>w </a:t>
            </a:r>
            <a:r>
              <a:rPr lang="en-US" sz="2800" b="1" dirty="0" err="1">
                <a:latin typeface="Calibri" charset="0"/>
              </a:rPr>
              <a:t>krajach</a:t>
            </a:r>
            <a:r>
              <a:rPr lang="en-US" sz="2800" b="1" dirty="0">
                <a:latin typeface="Calibri" charset="0"/>
              </a:rPr>
              <a:t> </a:t>
            </a:r>
            <a:r>
              <a:rPr lang="en-US" sz="2800" b="1" dirty="0" err="1">
                <a:latin typeface="Calibri" charset="0"/>
              </a:rPr>
              <a:t>Globalnego</a:t>
            </a:r>
            <a:r>
              <a:rPr lang="en-US" sz="2800" b="1" dirty="0">
                <a:latin typeface="Calibri" charset="0"/>
              </a:rPr>
              <a:t> </a:t>
            </a:r>
            <a:r>
              <a:rPr lang="en-US" sz="2800" b="1" dirty="0" err="1" smtClean="0">
                <a:latin typeface="Calibri" charset="0"/>
              </a:rPr>
              <a:t>Południa</a:t>
            </a:r>
            <a:r>
              <a:rPr lang="pl-PL" sz="2800" b="1" dirty="0" smtClean="0">
                <a:latin typeface="Calibri" charset="0"/>
              </a:rPr>
              <a:t>.</a:t>
            </a:r>
          </a:p>
          <a:p>
            <a:pPr hangingPunct="1">
              <a:lnSpc>
                <a:spcPct val="100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800" b="1" dirty="0" smtClean="0">
                <a:latin typeface="Calibri" charset="0"/>
              </a:rPr>
              <a:t>P</a:t>
            </a:r>
            <a:r>
              <a:rPr lang="en-US" sz="2800" b="1" dirty="0" err="1" smtClean="0">
                <a:latin typeface="Calibri" charset="0"/>
              </a:rPr>
              <a:t>ozostanie</a:t>
            </a:r>
            <a:r>
              <a:rPr lang="en-US" sz="2800" b="1" dirty="0" smtClean="0">
                <a:latin typeface="Calibri" charset="0"/>
              </a:rPr>
              <a:t> </a:t>
            </a:r>
            <a:r>
              <a:rPr lang="en-US" sz="2800" b="1" dirty="0" err="1">
                <a:latin typeface="Calibri" charset="0"/>
              </a:rPr>
              <a:t>podatne</a:t>
            </a:r>
            <a:r>
              <a:rPr lang="en-US" sz="2800" b="1" dirty="0">
                <a:latin typeface="Calibri" charset="0"/>
              </a:rPr>
              <a:t> </a:t>
            </a:r>
            <a:r>
              <a:rPr lang="en-US" sz="2800" b="1" dirty="0" err="1">
                <a:latin typeface="Calibri" charset="0"/>
              </a:rPr>
              <a:t>podłoże</a:t>
            </a:r>
            <a:r>
              <a:rPr lang="en-US" sz="2800" b="1" dirty="0">
                <a:latin typeface="Calibri" charset="0"/>
              </a:rPr>
              <a:t>, </a:t>
            </a:r>
            <a:r>
              <a:rPr lang="en-US" sz="2800" b="1" dirty="0" err="1">
                <a:latin typeface="Calibri" charset="0"/>
              </a:rPr>
              <a:t>na</a:t>
            </a:r>
            <a:r>
              <a:rPr lang="en-US" sz="2800" b="1" dirty="0">
                <a:latin typeface="Calibri" charset="0"/>
              </a:rPr>
              <a:t> </a:t>
            </a:r>
            <a:r>
              <a:rPr lang="en-US" sz="2800" b="1" dirty="0" err="1">
                <a:latin typeface="Calibri" charset="0"/>
              </a:rPr>
              <a:t>którym</a:t>
            </a:r>
            <a:r>
              <a:rPr lang="en-US" sz="2800" b="1" dirty="0">
                <a:latin typeface="Calibri" charset="0"/>
              </a:rPr>
              <a:t> </a:t>
            </a:r>
            <a:r>
              <a:rPr lang="en-US" sz="2800" b="1" dirty="0" err="1">
                <a:latin typeface="Calibri" charset="0"/>
              </a:rPr>
              <a:t>mogą</a:t>
            </a:r>
            <a:r>
              <a:rPr lang="en-US" sz="2800" b="1" dirty="0">
                <a:latin typeface="Calibri" charset="0"/>
              </a:rPr>
              <a:t> </a:t>
            </a:r>
            <a:r>
              <a:rPr lang="en-US" sz="2800" b="1" dirty="0" err="1">
                <a:latin typeface="Calibri" charset="0"/>
              </a:rPr>
              <a:t>rozwijać</a:t>
            </a:r>
            <a:r>
              <a:rPr lang="en-US" sz="2800" b="1" dirty="0">
                <a:latin typeface="Calibri" charset="0"/>
              </a:rPr>
              <a:t> </a:t>
            </a:r>
            <a:r>
              <a:rPr lang="en-US" sz="2800" b="1" dirty="0" err="1">
                <a:latin typeface="Calibri" charset="0"/>
              </a:rPr>
              <a:t>się</a:t>
            </a:r>
            <a:r>
              <a:rPr lang="en-US" sz="2800" b="1" dirty="0">
                <a:latin typeface="Calibri" charset="0"/>
              </a:rPr>
              <a:t> </a:t>
            </a:r>
            <a:r>
              <a:rPr lang="en-US" sz="2800" b="1" dirty="0" err="1">
                <a:latin typeface="Calibri" charset="0"/>
              </a:rPr>
              <a:t>choroby</a:t>
            </a:r>
            <a:r>
              <a:rPr lang="en-US" sz="2800" b="1" dirty="0">
                <a:latin typeface="Calibri" charset="0"/>
              </a:rPr>
              <a:t> </a:t>
            </a:r>
            <a:r>
              <a:rPr lang="en-US" sz="2800" b="1" dirty="0" err="1">
                <a:latin typeface="Calibri" charset="0"/>
              </a:rPr>
              <a:t>zakaźne</a:t>
            </a:r>
            <a:r>
              <a:rPr lang="en-US" sz="2800" b="1" dirty="0">
                <a:latin typeface="Calibri" charset="0"/>
              </a:rPr>
              <a:t>, co w </a:t>
            </a:r>
            <a:r>
              <a:rPr lang="en-US" sz="2800" b="1" dirty="0" err="1">
                <a:latin typeface="Calibri" charset="0"/>
              </a:rPr>
              <a:t>konsekwencji</a:t>
            </a:r>
            <a:r>
              <a:rPr lang="en-US" sz="2800" b="1" dirty="0">
                <a:latin typeface="Calibri" charset="0"/>
              </a:rPr>
              <a:t> </a:t>
            </a:r>
            <a:r>
              <a:rPr lang="en-US" sz="2800" b="1" dirty="0" err="1">
                <a:latin typeface="Calibri" charset="0"/>
              </a:rPr>
              <a:t>skutkuje</a:t>
            </a:r>
            <a:r>
              <a:rPr lang="en-US" sz="2800" b="1" dirty="0">
                <a:latin typeface="Calibri" charset="0"/>
              </a:rPr>
              <a:t> </a:t>
            </a:r>
            <a:r>
              <a:rPr lang="en-US" sz="2800" b="1" dirty="0" err="1">
                <a:latin typeface="Calibri" charset="0"/>
              </a:rPr>
              <a:t>epidemiami</a:t>
            </a:r>
            <a:r>
              <a:rPr lang="en-US" sz="2800" b="1" dirty="0">
                <a:latin typeface="Calibri"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77863" y="523875"/>
            <a:ext cx="8596312" cy="13208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400" b="1" u="sng" dirty="0" err="1">
                <a:solidFill>
                  <a:srgbClr val="0070C0"/>
                </a:solidFill>
                <a:latin typeface="Calibri" charset="0"/>
              </a:rPr>
              <a:t>Definicja</a:t>
            </a:r>
            <a:r>
              <a:rPr lang="de-DE" sz="4400" b="1" u="sng" dirty="0">
                <a:solidFill>
                  <a:srgbClr val="0070C0"/>
                </a:solidFill>
                <a:latin typeface="Calibri" charset="0"/>
              </a:rPr>
              <a:t> </a:t>
            </a:r>
            <a:r>
              <a:rPr lang="de-DE" sz="4400" b="1" u="sng" dirty="0" err="1">
                <a:solidFill>
                  <a:srgbClr val="0070C0"/>
                </a:solidFill>
                <a:latin typeface="Calibri" charset="0"/>
              </a:rPr>
              <a:t>Higieny</a:t>
            </a:r>
            <a:endParaRPr lang="de-DE" sz="4400" b="1" u="sng" dirty="0">
              <a:solidFill>
                <a:srgbClr val="0070C0"/>
              </a:solidFill>
              <a:latin typeface="Calibri" charset="0"/>
            </a:endParaRPr>
          </a:p>
        </p:txBody>
      </p:sp>
      <p:pic>
        <p:nvPicPr>
          <p:cNvPr id="5122" name="Picture 2"/>
          <p:cNvPicPr>
            <a:picLocks noChangeAspect="1" noChangeArrowheads="1"/>
          </p:cNvPicPr>
          <p:nvPr/>
        </p:nvPicPr>
        <p:blipFill>
          <a:blip r:embed="rId3" cstate="print"/>
          <a:srcRect l="1820" t="716" r="10837" b="3085"/>
          <a:stretch>
            <a:fillRect/>
          </a:stretch>
        </p:blipFill>
        <p:spPr bwMode="auto">
          <a:xfrm>
            <a:off x="3071664" y="4293096"/>
            <a:ext cx="3087371" cy="2052000"/>
          </a:xfrm>
          <a:prstGeom prst="rect">
            <a:avLst/>
          </a:prstGeom>
          <a:noFill/>
          <a:ln w="9525" cap="flat">
            <a:noFill/>
            <a:round/>
            <a:headEnd/>
            <a:tailEnd/>
          </a:ln>
          <a:effectLst/>
        </p:spPr>
      </p:pic>
      <p:sp>
        <p:nvSpPr>
          <p:cNvPr id="5123" name="Text Box 3"/>
          <p:cNvSpPr txBox="1">
            <a:spLocks noChangeArrowheads="1"/>
          </p:cNvSpPr>
          <p:nvPr/>
        </p:nvSpPr>
        <p:spPr bwMode="auto">
          <a:xfrm>
            <a:off x="677863" y="1930400"/>
            <a:ext cx="9666609" cy="2806700"/>
          </a:xfrm>
          <a:prstGeom prst="rect">
            <a:avLst/>
          </a:prstGeom>
          <a:noFill/>
          <a:ln w="9525" cap="flat">
            <a:noFill/>
            <a:round/>
            <a:headEnd/>
            <a:tailEnd/>
          </a:ln>
          <a:effectLst/>
        </p:spPr>
        <p:txBody>
          <a:bodyPr lIns="90000" tIns="45000" rIns="90000" bIns="45000"/>
          <a:lstStyle/>
          <a:p>
            <a:pPr marL="358775" lvl="1" indent="-358775" hangingPunct="1">
              <a:lnSpc>
                <a:spcPct val="100000"/>
              </a:lnSpc>
              <a:spcBef>
                <a:spcPts val="1000"/>
              </a:spcBef>
              <a:buClr>
                <a:srgbClr val="00B0F0"/>
              </a:buClr>
              <a:buSzPct val="80000"/>
              <a:buFont typeface="Wingdings 3" charset="0"/>
              <a:buChar char=""/>
              <a:tabLst>
                <a:tab pos="358775"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a:latin typeface="Calibri" charset="0"/>
              </a:rPr>
              <a:t>Nauczanie</a:t>
            </a:r>
            <a:r>
              <a:rPr lang="en-US" sz="2400" b="1" dirty="0">
                <a:latin typeface="Calibri" charset="0"/>
              </a:rPr>
              <a:t> </a:t>
            </a:r>
            <a:r>
              <a:rPr lang="en-US" sz="2400" b="1" dirty="0" err="1">
                <a:latin typeface="Calibri" charset="0"/>
              </a:rPr>
              <a:t>zdrowego</a:t>
            </a:r>
            <a:r>
              <a:rPr lang="en-US" sz="2400" b="1" dirty="0">
                <a:latin typeface="Calibri" charset="0"/>
              </a:rPr>
              <a:t> </a:t>
            </a:r>
            <a:r>
              <a:rPr lang="en-US" sz="2400" b="1" dirty="0" err="1">
                <a:latin typeface="Calibri" charset="0"/>
              </a:rPr>
              <a:t>trybu</a:t>
            </a:r>
            <a:r>
              <a:rPr lang="en-US" sz="2400" b="1" dirty="0">
                <a:latin typeface="Calibri" charset="0"/>
              </a:rPr>
              <a:t> </a:t>
            </a:r>
            <a:r>
              <a:rPr lang="en-US" sz="2400" b="1" dirty="0" err="1">
                <a:latin typeface="Calibri" charset="0"/>
              </a:rPr>
              <a:t>życia</a:t>
            </a:r>
            <a:r>
              <a:rPr lang="en-US" sz="2400" b="1" dirty="0">
                <a:latin typeface="Calibri" charset="0"/>
              </a:rPr>
              <a:t> </a:t>
            </a:r>
            <a:r>
              <a:rPr lang="en-US" sz="2400" b="1" dirty="0" err="1">
                <a:latin typeface="Calibri" charset="0"/>
              </a:rPr>
              <a:t>przez</a:t>
            </a:r>
            <a:r>
              <a:rPr lang="en-US" sz="2400" b="1" dirty="0">
                <a:latin typeface="Calibri" charset="0"/>
              </a:rPr>
              <a:t> </a:t>
            </a:r>
            <a:r>
              <a:rPr lang="en-US" sz="2400" b="1" dirty="0" err="1">
                <a:latin typeface="Calibri" charset="0"/>
              </a:rPr>
              <a:t>zachowanie</a:t>
            </a:r>
            <a:r>
              <a:rPr lang="en-US" sz="2400" b="1" dirty="0">
                <a:latin typeface="Calibri" charset="0"/>
              </a:rPr>
              <a:t> </a:t>
            </a:r>
            <a:r>
              <a:rPr lang="en-US" sz="2400" b="1" dirty="0" err="1">
                <a:latin typeface="Calibri" charset="0"/>
              </a:rPr>
              <a:t>higieny</a:t>
            </a:r>
            <a:r>
              <a:rPr lang="en-US" sz="2400" b="1" dirty="0">
                <a:latin typeface="Calibri" charset="0"/>
              </a:rPr>
              <a:t> </a:t>
            </a:r>
            <a:r>
              <a:rPr lang="en-US" sz="2400" b="1" dirty="0" err="1">
                <a:latin typeface="Calibri" charset="0"/>
              </a:rPr>
              <a:t>ciała</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smtClean="0">
                <a:latin typeface="Calibri" charset="0"/>
              </a:rPr>
              <a:t>ubioru</a:t>
            </a:r>
            <a:r>
              <a:rPr lang="pl-PL" sz="2400" b="1" dirty="0" smtClean="0">
                <a:latin typeface="Calibri" charset="0"/>
              </a:rPr>
              <a:t>,</a:t>
            </a:r>
            <a:r>
              <a:rPr lang="en-US" sz="2400" b="1" dirty="0" smtClean="0">
                <a:latin typeface="Calibri" charset="0"/>
              </a:rPr>
              <a:t> </a:t>
            </a:r>
            <a:r>
              <a:rPr lang="pl-PL" sz="2400" b="1" dirty="0" smtClean="0">
                <a:latin typeface="Calibri" charset="0"/>
              </a:rPr>
              <a:t>a</a:t>
            </a:r>
            <a:r>
              <a:rPr lang="en-US" sz="2400" b="1" dirty="0" smtClean="0">
                <a:latin typeface="Calibri" charset="0"/>
              </a:rPr>
              <a:t> </a:t>
            </a:r>
            <a:r>
              <a:rPr lang="en-US" sz="2400" b="1" dirty="0" err="1">
                <a:latin typeface="Calibri" charset="0"/>
              </a:rPr>
              <a:t>także</a:t>
            </a:r>
            <a:r>
              <a:rPr lang="en-US" sz="2400" b="1" dirty="0">
                <a:latin typeface="Calibri" charset="0"/>
              </a:rPr>
              <a:t> </a:t>
            </a:r>
            <a:r>
              <a:rPr lang="en-US" sz="2400" b="1" dirty="0" err="1">
                <a:latin typeface="Calibri" charset="0"/>
              </a:rPr>
              <a:t>przez</a:t>
            </a:r>
            <a:r>
              <a:rPr lang="en-US" sz="2400" b="1" dirty="0">
                <a:latin typeface="Calibri" charset="0"/>
              </a:rPr>
              <a:t> </a:t>
            </a:r>
            <a:r>
              <a:rPr lang="en-US" sz="2400" b="1" dirty="0" err="1">
                <a:latin typeface="Calibri" charset="0"/>
              </a:rPr>
              <a:t>higienę</a:t>
            </a:r>
            <a:r>
              <a:rPr lang="en-US" sz="2400" b="1" dirty="0">
                <a:latin typeface="Calibri" charset="0"/>
              </a:rPr>
              <a:t> </a:t>
            </a:r>
            <a:r>
              <a:rPr lang="en-US" sz="2400" b="1" dirty="0" err="1">
                <a:latin typeface="Calibri" charset="0"/>
              </a:rPr>
              <a:t>pracy</a:t>
            </a:r>
            <a:endParaRPr lang="en-US" sz="2400" b="1" dirty="0">
              <a:latin typeface="Calibri" charset="0"/>
            </a:endParaRPr>
          </a:p>
          <a:p>
            <a:pPr marL="358775" lvl="1" indent="-358775" hangingPunct="1">
              <a:lnSpc>
                <a:spcPct val="100000"/>
              </a:lnSpc>
              <a:spcBef>
                <a:spcPts val="1000"/>
              </a:spcBef>
              <a:buClr>
                <a:srgbClr val="00B0F0"/>
              </a:buClr>
              <a:buSzPct val="80000"/>
              <a:buFont typeface="Wingdings 3" charset="0"/>
              <a:buChar char=""/>
              <a:tabLst>
                <a:tab pos="358775"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a:latin typeface="Calibri" charset="0"/>
              </a:rPr>
              <a:t>Objaśnienie</a:t>
            </a:r>
            <a:r>
              <a:rPr lang="en-US" sz="2400" b="1" dirty="0">
                <a:latin typeface="Calibri" charset="0"/>
              </a:rPr>
              <a:t> </a:t>
            </a:r>
            <a:r>
              <a:rPr lang="en-US" sz="2400" b="1" dirty="0" err="1">
                <a:latin typeface="Calibri" charset="0"/>
              </a:rPr>
              <a:t>słowa</a:t>
            </a:r>
            <a:r>
              <a:rPr lang="en-US" sz="2400" b="1" dirty="0">
                <a:latin typeface="Calibri" charset="0"/>
              </a:rPr>
              <a:t> „</a:t>
            </a:r>
            <a:r>
              <a:rPr lang="en-US" sz="2400" b="1" dirty="0" err="1">
                <a:latin typeface="Calibri" charset="0"/>
              </a:rPr>
              <a:t>Higiena</a:t>
            </a:r>
            <a:r>
              <a:rPr lang="en-US" sz="2400" b="1" dirty="0">
                <a:latin typeface="Calibri" charset="0"/>
              </a:rPr>
              <a:t>” </a:t>
            </a:r>
            <a:r>
              <a:rPr lang="pl-PL" sz="2400" b="1" dirty="0" smtClean="0">
                <a:latin typeface="Calibri" charset="0"/>
              </a:rPr>
              <a:t>– </a:t>
            </a:r>
            <a:r>
              <a:rPr lang="en-US" sz="2400" b="1" dirty="0" err="1" smtClean="0">
                <a:latin typeface="Calibri" charset="0"/>
              </a:rPr>
              <a:t>pochodzi</a:t>
            </a:r>
            <a:r>
              <a:rPr lang="pl-PL" sz="2400" b="1" dirty="0" smtClean="0">
                <a:latin typeface="Calibri" charset="0"/>
              </a:rPr>
              <a:t> ono</a:t>
            </a:r>
            <a:r>
              <a:rPr lang="en-US" sz="2400" b="1" dirty="0" smtClean="0">
                <a:latin typeface="Calibri" charset="0"/>
              </a:rPr>
              <a:t> </a:t>
            </a:r>
            <a:r>
              <a:rPr lang="en-US" sz="2400" b="1" dirty="0" err="1">
                <a:latin typeface="Calibri" charset="0"/>
              </a:rPr>
              <a:t>od</a:t>
            </a:r>
            <a:r>
              <a:rPr lang="en-US" sz="2400" b="1" dirty="0">
                <a:latin typeface="Calibri" charset="0"/>
              </a:rPr>
              <a:t> </a:t>
            </a:r>
            <a:r>
              <a:rPr lang="en-US" sz="2400" b="1" dirty="0" err="1">
                <a:latin typeface="Calibri" charset="0"/>
              </a:rPr>
              <a:t>greckiego</a:t>
            </a:r>
            <a:r>
              <a:rPr lang="en-US" sz="2400" b="1" dirty="0">
                <a:latin typeface="Calibri" charset="0"/>
              </a:rPr>
              <a:t> </a:t>
            </a:r>
            <a:r>
              <a:rPr lang="en-US" sz="2400" b="1" dirty="0" err="1">
                <a:latin typeface="Calibri" charset="0"/>
              </a:rPr>
              <a:t>terminu</a:t>
            </a:r>
            <a:r>
              <a:rPr lang="en-US" sz="2400" b="1" dirty="0">
                <a:latin typeface="Calibri" charset="0"/>
              </a:rPr>
              <a:t> </a:t>
            </a:r>
            <a:r>
              <a:rPr lang="en-US" sz="2400" b="1" dirty="0" err="1">
                <a:latin typeface="Calibri" charset="0"/>
              </a:rPr>
              <a:t>hygieia</a:t>
            </a:r>
            <a:r>
              <a:rPr lang="en-US" sz="2400" b="1" dirty="0">
                <a:latin typeface="Calibri" charset="0"/>
              </a:rPr>
              <a:t>, </a:t>
            </a:r>
            <a:r>
              <a:rPr lang="en-US" sz="2400" b="1" dirty="0" err="1">
                <a:latin typeface="Calibri" charset="0"/>
              </a:rPr>
              <a:t>oznaczającego</a:t>
            </a:r>
            <a:r>
              <a:rPr lang="en-US" sz="2400" b="1" dirty="0">
                <a:latin typeface="Calibri" charset="0"/>
              </a:rPr>
              <a:t> </a:t>
            </a:r>
            <a:r>
              <a:rPr lang="en-US" sz="2400" b="1" dirty="0" err="1">
                <a:latin typeface="Calibri" charset="0"/>
              </a:rPr>
              <a:t>zdrowie</a:t>
            </a:r>
            <a:r>
              <a:rPr lang="en-US" sz="2400" b="1" dirty="0">
                <a:latin typeface="Calibri" charset="0"/>
              </a:rPr>
              <a:t>  </a:t>
            </a:r>
          </a:p>
          <a:p>
            <a:pPr marL="358775" lvl="1" indent="-358775" hangingPunct="1">
              <a:lnSpc>
                <a:spcPct val="100000"/>
              </a:lnSpc>
              <a:spcBef>
                <a:spcPts val="1000"/>
              </a:spcBef>
              <a:buClr>
                <a:srgbClr val="00B0F0"/>
              </a:buClr>
              <a:buSzPct val="80000"/>
              <a:buFont typeface="Wingdings 3" charset="0"/>
              <a:buChar char=""/>
              <a:tabLst>
                <a:tab pos="358775"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a:latin typeface="Calibri" charset="0"/>
              </a:rPr>
              <a:t>Już</a:t>
            </a:r>
            <a:r>
              <a:rPr lang="en-US" sz="2400" b="1" dirty="0">
                <a:latin typeface="Calibri" charset="0"/>
              </a:rPr>
              <a:t> w </a:t>
            </a:r>
            <a:r>
              <a:rPr lang="en-US" sz="2400" b="1" dirty="0" err="1">
                <a:latin typeface="Calibri" charset="0"/>
              </a:rPr>
              <a:t>Starożytności</a:t>
            </a:r>
            <a:r>
              <a:rPr lang="en-US" sz="2400" b="1" dirty="0">
                <a:latin typeface="Calibri" charset="0"/>
              </a:rPr>
              <a:t> </a:t>
            </a:r>
            <a:r>
              <a:rPr lang="en-US" sz="2400" b="1" dirty="0" err="1">
                <a:latin typeface="Calibri" charset="0"/>
              </a:rPr>
              <a:t>zdrowie</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a:latin typeface="Calibri" charset="0"/>
              </a:rPr>
              <a:t>higiena</a:t>
            </a:r>
            <a:r>
              <a:rPr lang="en-US" sz="2400" b="1" dirty="0">
                <a:latin typeface="Calibri" charset="0"/>
              </a:rPr>
              <a:t> </a:t>
            </a:r>
            <a:r>
              <a:rPr lang="en-US" sz="2400" b="1" dirty="0" err="1">
                <a:latin typeface="Calibri" charset="0"/>
              </a:rPr>
              <a:t>miały</a:t>
            </a:r>
            <a:r>
              <a:rPr lang="en-US" sz="2400" b="1" dirty="0">
                <a:latin typeface="Calibri" charset="0"/>
              </a:rPr>
              <a:t> </a:t>
            </a:r>
            <a:r>
              <a:rPr lang="en-US" sz="2400" b="1" dirty="0" err="1">
                <a:latin typeface="Calibri" charset="0"/>
              </a:rPr>
              <a:t>duże</a:t>
            </a:r>
            <a:r>
              <a:rPr lang="en-US" sz="2400" b="1" dirty="0">
                <a:latin typeface="Calibri" charset="0"/>
              </a:rPr>
              <a:t> </a:t>
            </a:r>
            <a:r>
              <a:rPr lang="en-US" sz="2400" b="1" dirty="0" err="1">
                <a:latin typeface="Calibri" charset="0"/>
              </a:rPr>
              <a:t>znaczenie</a:t>
            </a:r>
            <a:endParaRPr lang="en-US" sz="2400" b="1" dirty="0">
              <a:latin typeface="Calibri" charset="0"/>
            </a:endParaRPr>
          </a:p>
          <a:p>
            <a:pPr hangingPunct="1">
              <a:lnSpc>
                <a:spcPct val="100000"/>
              </a:lnSpc>
              <a:spcBef>
                <a:spcPts val="1000"/>
              </a:spcBef>
              <a:buClr>
                <a:srgbClr val="00B0F0"/>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a:solidFill>
                <a:srgbClr val="404040"/>
              </a:solidFill>
              <a:latin typeface="Calibri" charset="0"/>
            </a:endParaRPr>
          </a:p>
        </p:txBody>
      </p:sp>
      <p:pic>
        <p:nvPicPr>
          <p:cNvPr id="5124" name="Picture 4"/>
          <p:cNvPicPr>
            <a:picLocks noChangeAspect="1" noChangeArrowheads="1"/>
          </p:cNvPicPr>
          <p:nvPr/>
        </p:nvPicPr>
        <p:blipFill>
          <a:blip r:embed="rId4" cstate="print"/>
          <a:srcRect/>
          <a:stretch>
            <a:fillRect/>
          </a:stretch>
        </p:blipFill>
        <p:spPr bwMode="auto">
          <a:xfrm>
            <a:off x="10272464" y="476672"/>
            <a:ext cx="1465262" cy="1139825"/>
          </a:xfrm>
          <a:prstGeom prst="rect">
            <a:avLst/>
          </a:prstGeom>
          <a:noFill/>
          <a:ln w="9525" cap="flat">
            <a:noFill/>
            <a:round/>
            <a:headEnd/>
            <a:tailEnd/>
          </a:ln>
          <a:effectLst/>
        </p:spPr>
      </p:pic>
      <p:pic>
        <p:nvPicPr>
          <p:cNvPr id="5125" name="Picture 5"/>
          <p:cNvPicPr>
            <a:picLocks noChangeAspect="1" noChangeArrowheads="1"/>
          </p:cNvPicPr>
          <p:nvPr/>
        </p:nvPicPr>
        <p:blipFill>
          <a:blip r:embed="rId5" cstate="print"/>
          <a:srcRect l="35487" t="10008" r="42059" b="63293"/>
          <a:stretch>
            <a:fillRect/>
          </a:stretch>
        </p:blipFill>
        <p:spPr bwMode="auto">
          <a:xfrm>
            <a:off x="6384032" y="4293096"/>
            <a:ext cx="2302088" cy="20520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12712" y="87313"/>
            <a:ext cx="11671919" cy="1069975"/>
          </a:xfrm>
          <a:prstGeom prst="rect">
            <a:avLst/>
          </a:prstGeom>
          <a:noFill/>
          <a:ln w="9525" cap="flat">
            <a:noFill/>
            <a:round/>
            <a:headEnd/>
            <a:tailEnd/>
          </a:ln>
          <a:effectLst/>
        </p:spPr>
        <p:txBody>
          <a:bodyPr lIns="90000" tIns="45000" rIns="90000" bIns="45000" anchorCtr="1"/>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Europie</a:t>
            </a:r>
            <a:r>
              <a:rPr lang="de-DE" sz="4800" b="1" dirty="0">
                <a:solidFill>
                  <a:srgbClr val="0070C0"/>
                </a:solidFill>
                <a:latin typeface="Calibri" charset="0"/>
              </a:rPr>
              <a:t> – </a:t>
            </a:r>
            <a:r>
              <a:rPr lang="de-DE" sz="4800" b="1" dirty="0" err="1">
                <a:solidFill>
                  <a:srgbClr val="0070C0"/>
                </a:solidFill>
                <a:latin typeface="Calibri" charset="0"/>
              </a:rPr>
              <a:t>powszechne</a:t>
            </a:r>
            <a:r>
              <a:rPr lang="de-DE" sz="4800" b="1" dirty="0">
                <a:solidFill>
                  <a:srgbClr val="0070C0"/>
                </a:solidFill>
                <a:latin typeface="Calibri" charset="0"/>
              </a:rPr>
              <a:t> </a:t>
            </a:r>
            <a:r>
              <a:rPr lang="de-DE" sz="4800" b="1" dirty="0" err="1">
                <a:solidFill>
                  <a:srgbClr val="0070C0"/>
                </a:solidFill>
                <a:latin typeface="Calibri" charset="0"/>
              </a:rPr>
              <a:t>standardy</a:t>
            </a:r>
            <a:r>
              <a:rPr lang="de-DE" sz="4800" b="1" dirty="0">
                <a:solidFill>
                  <a:srgbClr val="0070C0"/>
                </a:solidFill>
                <a:latin typeface="Calibri" charset="0"/>
              </a:rPr>
              <a:t> </a:t>
            </a:r>
          </a:p>
        </p:txBody>
      </p:sp>
      <p:sp>
        <p:nvSpPr>
          <p:cNvPr id="6146" name="Text Box 2"/>
          <p:cNvSpPr txBox="1">
            <a:spLocks noChangeArrowheads="1"/>
          </p:cNvSpPr>
          <p:nvPr/>
        </p:nvSpPr>
        <p:spPr bwMode="auto">
          <a:xfrm>
            <a:off x="677863" y="950913"/>
            <a:ext cx="8596312" cy="572135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Wiedza</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p</a:t>
            </a:r>
            <a:r>
              <a:rPr lang="en-US" sz="2000" b="1" dirty="0" err="1" smtClean="0">
                <a:latin typeface="Calibri" charset="0"/>
              </a:rPr>
              <a:t>oprawne</a:t>
            </a:r>
            <a:r>
              <a:rPr lang="en-US" sz="2000" b="1" dirty="0" smtClean="0">
                <a:latin typeface="Calibri" charset="0"/>
              </a:rPr>
              <a:t> </a:t>
            </a:r>
            <a:r>
              <a:rPr lang="en-US" sz="2000" b="1" dirty="0" err="1">
                <a:latin typeface="Calibri" charset="0"/>
              </a:rPr>
              <a:t>przechowywanie</a:t>
            </a:r>
            <a:r>
              <a:rPr lang="en-US" sz="2000" b="1" dirty="0">
                <a:latin typeface="Calibri" charset="0"/>
              </a:rPr>
              <a:t> </a:t>
            </a:r>
            <a:r>
              <a:rPr lang="en-US" sz="2000" b="1" dirty="0" err="1">
                <a:latin typeface="Calibri" charset="0"/>
              </a:rPr>
              <a:t>jedzenia</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j</a:t>
            </a:r>
            <a:r>
              <a:rPr lang="en-US" sz="2000" b="1" dirty="0" err="1" smtClean="0">
                <a:latin typeface="Calibri" charset="0"/>
              </a:rPr>
              <a:t>edzenie</a:t>
            </a:r>
            <a:r>
              <a:rPr lang="en-US" sz="2000" b="1" dirty="0" smtClean="0">
                <a:latin typeface="Calibri" charset="0"/>
              </a:rPr>
              <a:t> </a:t>
            </a:r>
            <a:r>
              <a:rPr lang="en-US" sz="2000" b="1" dirty="0" err="1">
                <a:latin typeface="Calibri" charset="0"/>
              </a:rPr>
              <a:t>sztućcami</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Dostęp</a:t>
            </a:r>
            <a:r>
              <a:rPr lang="en-US" sz="2000" b="1" dirty="0">
                <a:latin typeface="Calibri" charset="0"/>
              </a:rPr>
              <a:t> do </a:t>
            </a:r>
            <a:r>
              <a:rPr lang="en-US" sz="2000" b="1" dirty="0" err="1">
                <a:latin typeface="Calibri" charset="0"/>
              </a:rPr>
              <a:t>czystej</a:t>
            </a:r>
            <a:r>
              <a:rPr lang="en-US" sz="2000" b="1" dirty="0">
                <a:latin typeface="Calibri" charset="0"/>
              </a:rPr>
              <a:t> </a:t>
            </a:r>
            <a:r>
              <a:rPr lang="en-US" sz="2000" b="1" dirty="0" err="1">
                <a:latin typeface="Calibri" charset="0"/>
              </a:rPr>
              <a:t>wody</a:t>
            </a:r>
            <a:r>
              <a:rPr lang="en-US" sz="2000" b="1" dirty="0">
                <a:latin typeface="Calibri" charset="0"/>
              </a:rPr>
              <a:t> </a:t>
            </a:r>
            <a:r>
              <a:rPr lang="en-US" sz="2000" b="1" dirty="0" err="1">
                <a:latin typeface="Calibri" charset="0"/>
              </a:rPr>
              <a:t>pitnej</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m</a:t>
            </a:r>
            <a:r>
              <a:rPr lang="en-US" sz="2000" b="1" dirty="0" err="1" smtClean="0">
                <a:latin typeface="Calibri" charset="0"/>
              </a:rPr>
              <a:t>ycie</a:t>
            </a:r>
            <a:r>
              <a:rPr lang="en-US" sz="2000" b="1" dirty="0" smtClean="0">
                <a:latin typeface="Calibri" charset="0"/>
              </a:rPr>
              <a:t> </a:t>
            </a:r>
            <a:r>
              <a:rPr lang="en-US" sz="2000" b="1" dirty="0" err="1">
                <a:latin typeface="Calibri" charset="0"/>
              </a:rPr>
              <a:t>rąk</a:t>
            </a:r>
            <a:r>
              <a:rPr lang="en-US" sz="2000" b="1" dirty="0">
                <a:latin typeface="Calibri" charset="0"/>
              </a:rPr>
              <a:t> </a:t>
            </a:r>
            <a:r>
              <a:rPr lang="en-US" sz="2000" b="1" dirty="0" err="1">
                <a:latin typeface="Calibri" charset="0"/>
              </a:rPr>
              <a:t>przed</a:t>
            </a:r>
            <a:r>
              <a:rPr lang="en-US" sz="2000" b="1" dirty="0">
                <a:latin typeface="Calibri" charset="0"/>
              </a:rPr>
              <a:t> </a:t>
            </a:r>
            <a:r>
              <a:rPr lang="en-US" sz="2000" b="1" dirty="0" err="1">
                <a:latin typeface="Calibri" charset="0"/>
              </a:rPr>
              <a:t>jedzeniem</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m</a:t>
            </a:r>
            <a:r>
              <a:rPr lang="en-US" sz="2000" b="1" dirty="0" err="1" smtClean="0">
                <a:latin typeface="Calibri" charset="0"/>
              </a:rPr>
              <a:t>ycie</a:t>
            </a:r>
            <a:r>
              <a:rPr lang="en-US" sz="2000" b="1" dirty="0" smtClean="0">
                <a:latin typeface="Calibri" charset="0"/>
              </a:rPr>
              <a:t> </a:t>
            </a:r>
            <a:r>
              <a:rPr lang="en-US" sz="2000" b="1" dirty="0" err="1" smtClean="0">
                <a:latin typeface="Calibri" charset="0"/>
              </a:rPr>
              <a:t>się</a:t>
            </a:r>
            <a:r>
              <a:rPr lang="pl-PL" sz="2000" b="1" dirty="0" smtClean="0">
                <a:latin typeface="Calibri" charset="0"/>
              </a:rPr>
              <a:t> </a:t>
            </a:r>
            <a:r>
              <a:rPr lang="en-US" sz="2000" b="1" dirty="0" err="1" smtClean="0">
                <a:latin typeface="Calibri" charset="0"/>
              </a:rPr>
              <a:t>chociaż</a:t>
            </a:r>
            <a:r>
              <a:rPr lang="en-US" sz="2000" b="1" dirty="0" smtClean="0">
                <a:latin typeface="Calibri" charset="0"/>
              </a:rPr>
              <a:t> </a:t>
            </a:r>
            <a:r>
              <a:rPr lang="en-US" sz="2000" b="1" dirty="0" err="1">
                <a:latin typeface="Calibri" charset="0"/>
              </a:rPr>
              <a:t>raz</a:t>
            </a:r>
            <a:r>
              <a:rPr lang="en-US" sz="2000" b="1" dirty="0">
                <a:latin typeface="Calibri" charset="0"/>
              </a:rPr>
              <a:t> </a:t>
            </a:r>
            <a:r>
              <a:rPr lang="en-US" sz="2000" b="1" dirty="0" err="1">
                <a:latin typeface="Calibri" charset="0"/>
              </a:rPr>
              <a:t>na</a:t>
            </a:r>
            <a:r>
              <a:rPr lang="en-US" sz="2000" b="1" dirty="0">
                <a:latin typeface="Calibri" charset="0"/>
              </a:rPr>
              <a:t> </a:t>
            </a:r>
            <a:r>
              <a:rPr lang="en-US" sz="2000" b="1" dirty="0" err="1">
                <a:latin typeface="Calibri" charset="0"/>
              </a:rPr>
              <a:t>dzień</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m</a:t>
            </a:r>
            <a:r>
              <a:rPr lang="en-US" sz="2000" b="1" dirty="0" err="1" smtClean="0">
                <a:latin typeface="Calibri" charset="0"/>
              </a:rPr>
              <a:t>ycie</a:t>
            </a:r>
            <a:r>
              <a:rPr lang="en-US" sz="2000" b="1" dirty="0" smtClean="0">
                <a:latin typeface="Calibri" charset="0"/>
              </a:rPr>
              <a:t> </a:t>
            </a:r>
            <a:r>
              <a:rPr lang="pl-PL" sz="2000" b="1" dirty="0" smtClean="0">
                <a:latin typeface="Calibri" charset="0"/>
              </a:rPr>
              <a:t>naczyń</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Dostęp</a:t>
            </a:r>
            <a:r>
              <a:rPr lang="en-US" sz="2000" b="1" dirty="0">
                <a:latin typeface="Calibri" charset="0"/>
              </a:rPr>
              <a:t> do </a:t>
            </a:r>
            <a:r>
              <a:rPr lang="en-US" sz="2000" b="1" dirty="0" err="1">
                <a:latin typeface="Calibri" charset="0"/>
              </a:rPr>
              <a:t>toalety</a:t>
            </a:r>
            <a:r>
              <a:rPr lang="en-US" sz="2000" b="1" dirty="0">
                <a:latin typeface="Calibri" charset="0"/>
              </a:rPr>
              <a:t>/</a:t>
            </a:r>
            <a:r>
              <a:rPr lang="en-US" sz="2000" b="1" dirty="0" err="1">
                <a:latin typeface="Calibri" charset="0"/>
              </a:rPr>
              <a:t>prysznica</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p</a:t>
            </a:r>
            <a:r>
              <a:rPr lang="en-US" sz="2000" b="1" dirty="0" err="1" smtClean="0">
                <a:latin typeface="Calibri" charset="0"/>
              </a:rPr>
              <a:t>ielęgnacja</a:t>
            </a:r>
            <a:r>
              <a:rPr lang="en-US" sz="2000" b="1" dirty="0" smtClean="0">
                <a:latin typeface="Calibri" charset="0"/>
              </a:rPr>
              <a:t> </a:t>
            </a:r>
            <a:r>
              <a:rPr lang="en-US" sz="2000" b="1" dirty="0" err="1">
                <a:latin typeface="Calibri" charset="0"/>
              </a:rPr>
              <a:t>i</a:t>
            </a:r>
            <a:r>
              <a:rPr lang="en-US" sz="2000" b="1" dirty="0">
                <a:latin typeface="Calibri" charset="0"/>
              </a:rPr>
              <a:t> </a:t>
            </a:r>
            <a:r>
              <a:rPr lang="en-US" sz="2000" b="1" dirty="0" err="1">
                <a:latin typeface="Calibri" charset="0"/>
              </a:rPr>
              <a:t>utrzymanie</a:t>
            </a:r>
            <a:r>
              <a:rPr lang="en-US" sz="2000" b="1" dirty="0">
                <a:latin typeface="Calibri" charset="0"/>
              </a:rPr>
              <a:t> </a:t>
            </a:r>
            <a:r>
              <a:rPr lang="en-US" sz="2000" b="1" dirty="0" err="1">
                <a:latin typeface="Calibri" charset="0"/>
              </a:rPr>
              <a:t>czystości</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Środki</a:t>
            </a:r>
            <a:r>
              <a:rPr lang="en-US" sz="2000" b="1" dirty="0">
                <a:latin typeface="Calibri" charset="0"/>
              </a:rPr>
              <a:t> </a:t>
            </a:r>
            <a:r>
              <a:rPr lang="en-US" sz="2000" b="1" dirty="0" err="1">
                <a:latin typeface="Calibri" charset="0"/>
              </a:rPr>
              <a:t>czystości</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p</a:t>
            </a:r>
            <a:r>
              <a:rPr lang="en-US" sz="2000" b="1" dirty="0" err="1" smtClean="0">
                <a:latin typeface="Calibri" charset="0"/>
              </a:rPr>
              <a:t>ranie</a:t>
            </a:r>
            <a:r>
              <a:rPr lang="en-US" sz="2000" b="1" dirty="0" smtClean="0">
                <a:latin typeface="Calibri" charset="0"/>
              </a:rPr>
              <a:t> </a:t>
            </a:r>
            <a:r>
              <a:rPr lang="en-US" sz="2000" b="1" dirty="0" err="1">
                <a:latin typeface="Calibri" charset="0"/>
              </a:rPr>
              <a:t>ubrań</a:t>
            </a:r>
            <a:r>
              <a:rPr lang="en-US" sz="2000" b="1" dirty="0">
                <a:latin typeface="Calibri" charset="0"/>
              </a:rPr>
              <a:t> </a:t>
            </a:r>
            <a:r>
              <a:rPr lang="en-US" sz="2000" b="1" dirty="0" err="1">
                <a:latin typeface="Calibri" charset="0"/>
              </a:rPr>
              <a:t>po</a:t>
            </a:r>
            <a:r>
              <a:rPr lang="en-US" sz="2000" b="1" dirty="0">
                <a:latin typeface="Calibri" charset="0"/>
              </a:rPr>
              <a:t> </a:t>
            </a:r>
            <a:r>
              <a:rPr lang="en-US" sz="2000" b="1" dirty="0" err="1">
                <a:latin typeface="Calibri" charset="0"/>
              </a:rPr>
              <a:t>użyciu</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u</a:t>
            </a:r>
            <a:r>
              <a:rPr lang="en-US" sz="2000" b="1" dirty="0" err="1" smtClean="0">
                <a:latin typeface="Calibri" charset="0"/>
              </a:rPr>
              <a:t>trzymanie</a:t>
            </a:r>
            <a:r>
              <a:rPr lang="en-US" sz="2000" b="1" dirty="0" smtClean="0">
                <a:latin typeface="Calibri" charset="0"/>
              </a:rPr>
              <a:t> </a:t>
            </a:r>
            <a:r>
              <a:rPr lang="en-US" sz="2000" b="1" dirty="0" err="1">
                <a:latin typeface="Calibri" charset="0"/>
              </a:rPr>
              <a:t>czystości</a:t>
            </a:r>
            <a:r>
              <a:rPr lang="en-US" sz="2000" b="1" dirty="0">
                <a:latin typeface="Calibri" charset="0"/>
              </a:rPr>
              <a:t> w </a:t>
            </a:r>
            <a:r>
              <a:rPr lang="en-US" sz="2000" b="1" dirty="0" err="1" smtClean="0">
                <a:latin typeface="Calibri" charset="0"/>
              </a:rPr>
              <a:t>domu</a:t>
            </a:r>
            <a:endParaRPr lang="en-US" sz="2000" b="1" dirty="0">
              <a:latin typeface="Calibri" charset="0"/>
            </a:endParaRPr>
          </a:p>
          <a:p>
            <a:pPr hangingPunct="1">
              <a:lnSpc>
                <a:spcPct val="100000"/>
              </a:lnSpc>
              <a:spcAft>
                <a:spcPts val="1413"/>
              </a:spcAft>
              <a:buClr>
                <a:srgbClr val="00B0F0"/>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dirty="0">
              <a:solidFill>
                <a:srgbClr val="404040"/>
              </a:solidFill>
              <a:latin typeface="Trebuchet MS" pitchFamily="16" charset="0"/>
            </a:endParaRPr>
          </a:p>
        </p:txBody>
      </p:sp>
      <p:pic>
        <p:nvPicPr>
          <p:cNvPr id="6147" name="Picture 3"/>
          <p:cNvPicPr>
            <a:picLocks noChangeAspect="1" noChangeArrowheads="1"/>
          </p:cNvPicPr>
          <p:nvPr/>
        </p:nvPicPr>
        <p:blipFill>
          <a:blip r:embed="rId3" cstate="print"/>
          <a:srcRect/>
          <a:stretch>
            <a:fillRect/>
          </a:stretch>
        </p:blipFill>
        <p:spPr bwMode="auto">
          <a:xfrm>
            <a:off x="5489575" y="1157288"/>
            <a:ext cx="3633788" cy="1816100"/>
          </a:xfrm>
          <a:prstGeom prst="rect">
            <a:avLst/>
          </a:prstGeom>
          <a:noFill/>
          <a:ln w="9525" cap="flat">
            <a:noFill/>
            <a:round/>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489575" y="3646488"/>
            <a:ext cx="3633788" cy="20431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754063" y="411163"/>
            <a:ext cx="8596312" cy="822325"/>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slumsach</a:t>
            </a:r>
            <a:r>
              <a:rPr lang="de-DE" sz="4800" b="1" dirty="0">
                <a:solidFill>
                  <a:srgbClr val="0070C0"/>
                </a:solidFill>
                <a:latin typeface="Calibri" charset="0"/>
              </a:rPr>
              <a:t> </a:t>
            </a:r>
            <a:r>
              <a:rPr lang="de-DE" sz="4800" b="1" dirty="0" err="1">
                <a:solidFill>
                  <a:srgbClr val="0070C0"/>
                </a:solidFill>
                <a:latin typeface="Calibri" charset="0"/>
              </a:rPr>
              <a:t>Indii</a:t>
            </a:r>
            <a:endParaRPr lang="de-DE" sz="4800" b="1" dirty="0">
              <a:solidFill>
                <a:srgbClr val="0070C0"/>
              </a:solidFill>
              <a:latin typeface="Calibri" charset="0"/>
            </a:endParaRPr>
          </a:p>
        </p:txBody>
      </p:sp>
      <p:sp>
        <p:nvSpPr>
          <p:cNvPr id="7170" name="Text Box 2"/>
          <p:cNvSpPr txBox="1">
            <a:spLocks noChangeArrowheads="1"/>
          </p:cNvSpPr>
          <p:nvPr/>
        </p:nvSpPr>
        <p:spPr bwMode="auto">
          <a:xfrm>
            <a:off x="754063" y="1446213"/>
            <a:ext cx="8596312" cy="513080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Dostępna</a:t>
            </a:r>
            <a:r>
              <a:rPr lang="en-US" sz="2000" b="1" dirty="0">
                <a:latin typeface="Calibri" charset="0"/>
              </a:rPr>
              <a:t> </a:t>
            </a:r>
            <a:r>
              <a:rPr lang="en-US" sz="2000" b="1" dirty="0" err="1">
                <a:latin typeface="Calibri" charset="0"/>
              </a:rPr>
              <a:t>wiedza</a:t>
            </a:r>
            <a:r>
              <a:rPr lang="en-US" sz="2000" b="1" dirty="0">
                <a:latin typeface="Calibri" charset="0"/>
              </a:rPr>
              <a:t>, ale </a:t>
            </a:r>
            <a:r>
              <a:rPr lang="en-US" sz="2000" b="1" dirty="0" err="1">
                <a:latin typeface="Calibri" charset="0"/>
              </a:rPr>
              <a:t>brak</a:t>
            </a:r>
            <a:r>
              <a:rPr lang="en-US" sz="2000" b="1" dirty="0">
                <a:latin typeface="Calibri" charset="0"/>
              </a:rPr>
              <a:t> </a:t>
            </a:r>
            <a:r>
              <a:rPr lang="en-US" sz="2000" b="1" dirty="0" err="1">
                <a:latin typeface="Calibri" charset="0"/>
              </a:rPr>
              <a:t>możliwości</a:t>
            </a:r>
            <a:r>
              <a:rPr lang="en-US" sz="2000" b="1" dirty="0">
                <a:latin typeface="Calibri" charset="0"/>
              </a:rPr>
              <a:t> </a:t>
            </a:r>
            <a:r>
              <a:rPr lang="pl-PL" sz="2000" b="1" dirty="0" smtClean="0">
                <a:latin typeface="Calibri" charset="0"/>
              </a:rPr>
              <a:t>realizacji</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b</a:t>
            </a:r>
            <a:r>
              <a:rPr lang="en-US" sz="2000" b="1" dirty="0" err="1" smtClean="0">
                <a:latin typeface="Calibri" charset="0"/>
              </a:rPr>
              <a:t>rak</a:t>
            </a:r>
            <a:r>
              <a:rPr lang="en-US" sz="2000" b="1" dirty="0" smtClean="0">
                <a:latin typeface="Calibri" charset="0"/>
              </a:rPr>
              <a:t> </a:t>
            </a:r>
            <a:r>
              <a:rPr lang="en-US" sz="2000" b="1" dirty="0" err="1">
                <a:latin typeface="Calibri" charset="0"/>
              </a:rPr>
              <a:t>pieniędzy</a:t>
            </a:r>
            <a:r>
              <a:rPr lang="en-US" sz="2000" b="1" dirty="0">
                <a:latin typeface="Calibri" charset="0"/>
              </a:rPr>
              <a:t> </a:t>
            </a:r>
            <a:r>
              <a:rPr lang="en-US" sz="2000" b="1" dirty="0" err="1">
                <a:latin typeface="Calibri" charset="0"/>
              </a:rPr>
              <a:t>na</a:t>
            </a:r>
            <a:r>
              <a:rPr lang="en-US" sz="2000" b="1" dirty="0">
                <a:latin typeface="Calibri" charset="0"/>
              </a:rPr>
              <a:t> </a:t>
            </a:r>
            <a:r>
              <a:rPr lang="en-US" sz="2000" b="1" dirty="0" err="1">
                <a:latin typeface="Calibri" charset="0"/>
              </a:rPr>
              <a:t>środki</a:t>
            </a:r>
            <a:r>
              <a:rPr lang="en-US" sz="2000" b="1" dirty="0">
                <a:latin typeface="Calibri" charset="0"/>
              </a:rPr>
              <a:t> </a:t>
            </a:r>
            <a:r>
              <a:rPr lang="en-US" sz="2000" b="1" dirty="0" err="1">
                <a:latin typeface="Calibri" charset="0"/>
              </a:rPr>
              <a:t>zachowania</a:t>
            </a:r>
            <a:r>
              <a:rPr lang="en-US" sz="2000" b="1" dirty="0">
                <a:latin typeface="Calibri" charset="0"/>
              </a:rPr>
              <a:t> </a:t>
            </a:r>
            <a:r>
              <a:rPr lang="en-US" sz="2000" b="1" dirty="0" err="1" smtClean="0">
                <a:latin typeface="Calibri" charset="0"/>
              </a:rPr>
              <a:t>czystości</a:t>
            </a:r>
            <a:r>
              <a:rPr lang="en-US" sz="2000" b="1" dirty="0" smtClean="0">
                <a:latin typeface="Calibri" charset="0"/>
              </a:rPr>
              <a:t> </a:t>
            </a:r>
            <a:endParaRPr lang="pl-PL" sz="2000" b="1" dirty="0" smtClean="0">
              <a:latin typeface="Calibri" charset="0"/>
            </a:endParaRPr>
          </a:p>
          <a:p>
            <a:pPr marL="717550" lvl="1"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a:latin typeface="Calibri" charset="0"/>
              </a:rPr>
              <a:t>	</a:t>
            </a:r>
            <a:r>
              <a:rPr lang="en-US" sz="2000" b="1" dirty="0" err="1" smtClean="0">
                <a:latin typeface="Calibri" charset="0"/>
              </a:rPr>
              <a:t>i</a:t>
            </a:r>
            <a:r>
              <a:rPr lang="en-US" sz="2000" b="1" dirty="0" smtClean="0">
                <a:latin typeface="Calibri" charset="0"/>
              </a:rPr>
              <a:t> </a:t>
            </a:r>
            <a:r>
              <a:rPr lang="en-US" sz="2000" b="1" dirty="0" err="1">
                <a:latin typeface="Calibri" charset="0"/>
              </a:rPr>
              <a:t>urządzenia</a:t>
            </a:r>
            <a:r>
              <a:rPr lang="en-US" sz="2000" b="1" dirty="0">
                <a:latin typeface="Calibri" charset="0"/>
              </a:rPr>
              <a:t> </a:t>
            </a:r>
            <a:r>
              <a:rPr lang="en-US" sz="2000" b="1" dirty="0" err="1">
                <a:latin typeface="Calibri" charset="0"/>
              </a:rPr>
              <a:t>czyszczące</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z</a:t>
            </a:r>
            <a:r>
              <a:rPr lang="en-US" sz="2000" b="1" dirty="0" err="1" smtClean="0">
                <a:latin typeface="Calibri" charset="0"/>
              </a:rPr>
              <a:t>anieczyszczenie</a:t>
            </a:r>
            <a:r>
              <a:rPr lang="en-US" sz="2000" b="1" dirty="0" smtClean="0">
                <a:latin typeface="Calibri" charset="0"/>
              </a:rPr>
              <a:t> </a:t>
            </a:r>
            <a:r>
              <a:rPr lang="en-US" sz="2000" b="1" dirty="0" err="1">
                <a:latin typeface="Calibri" charset="0"/>
              </a:rPr>
              <a:t>środowiska</a:t>
            </a:r>
            <a:r>
              <a:rPr lang="en-US" sz="2000" b="1" dirty="0">
                <a:latin typeface="Calibri" charset="0"/>
              </a:rPr>
              <a:t> </a:t>
            </a:r>
            <a:r>
              <a:rPr lang="en-US" sz="2000" b="1" dirty="0" err="1">
                <a:latin typeface="Calibri" charset="0"/>
              </a:rPr>
              <a:t>naturalnego</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s</a:t>
            </a:r>
            <a:r>
              <a:rPr lang="en-US" sz="2000" b="1" dirty="0" err="1" smtClean="0">
                <a:latin typeface="Calibri" charset="0"/>
              </a:rPr>
              <a:t>zwankująca</a:t>
            </a:r>
            <a:r>
              <a:rPr lang="en-US" sz="2000" b="1" dirty="0" smtClean="0">
                <a:latin typeface="Calibri" charset="0"/>
              </a:rPr>
              <a:t> </a:t>
            </a:r>
            <a:r>
              <a:rPr lang="en-US" sz="2000" b="1" dirty="0" err="1">
                <a:latin typeface="Calibri" charset="0"/>
              </a:rPr>
              <a:t>służba</a:t>
            </a:r>
            <a:r>
              <a:rPr lang="en-US" sz="2000" b="1" dirty="0">
                <a:latin typeface="Calibri" charset="0"/>
              </a:rPr>
              <a:t> </a:t>
            </a:r>
            <a:r>
              <a:rPr lang="en-US" sz="2000" b="1" dirty="0" err="1">
                <a:latin typeface="Calibri" charset="0"/>
              </a:rPr>
              <a:t>komunalna</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Niedostateczne</a:t>
            </a:r>
            <a:r>
              <a:rPr lang="en-US" sz="2000" b="1" dirty="0">
                <a:latin typeface="Calibri" charset="0"/>
              </a:rPr>
              <a:t> </a:t>
            </a:r>
            <a:r>
              <a:rPr lang="en-US" sz="2000" b="1" dirty="0" err="1">
                <a:latin typeface="Calibri" charset="0"/>
              </a:rPr>
              <a:t>wyposażenie</a:t>
            </a:r>
            <a:r>
              <a:rPr lang="en-US" sz="2000" b="1" dirty="0">
                <a:latin typeface="Calibri" charset="0"/>
              </a:rPr>
              <a:t> w </a:t>
            </a:r>
            <a:r>
              <a:rPr lang="en-US" sz="2000" b="1" dirty="0" err="1">
                <a:latin typeface="Calibri" charset="0"/>
              </a:rPr>
              <a:t>urządzenia</a:t>
            </a:r>
            <a:r>
              <a:rPr lang="en-US" sz="2000" b="1" dirty="0">
                <a:latin typeface="Calibri" charset="0"/>
              </a:rPr>
              <a:t> </a:t>
            </a:r>
            <a:r>
              <a:rPr lang="en-US" sz="2000" b="1" dirty="0" err="1">
                <a:latin typeface="Calibri" charset="0"/>
              </a:rPr>
              <a:t>sanitarne</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n</a:t>
            </a:r>
            <a:r>
              <a:rPr lang="en-US" sz="2000" b="1" dirty="0" err="1" smtClean="0">
                <a:latin typeface="Calibri" charset="0"/>
              </a:rPr>
              <a:t>iewystarczająca</a:t>
            </a:r>
            <a:r>
              <a:rPr lang="en-US" sz="2000" b="1" dirty="0" smtClean="0">
                <a:latin typeface="Calibri" charset="0"/>
              </a:rPr>
              <a:t> </a:t>
            </a:r>
            <a:r>
              <a:rPr lang="pl-PL" sz="2000" b="1" dirty="0" smtClean="0">
                <a:latin typeface="Calibri" charset="0"/>
              </a:rPr>
              <a:t>liczba</a:t>
            </a:r>
            <a:r>
              <a:rPr lang="en-US" sz="2000" b="1" dirty="0" smtClean="0">
                <a:latin typeface="Calibri" charset="0"/>
              </a:rPr>
              <a:t> </a:t>
            </a:r>
            <a:r>
              <a:rPr lang="en-US" sz="2000" b="1" dirty="0" err="1">
                <a:latin typeface="Calibri" charset="0"/>
              </a:rPr>
              <a:t>toalet</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z</a:t>
            </a:r>
            <a:r>
              <a:rPr lang="en-US" sz="2000" b="1" dirty="0" err="1" smtClean="0">
                <a:latin typeface="Calibri" charset="0"/>
              </a:rPr>
              <a:t>ły</a:t>
            </a:r>
            <a:r>
              <a:rPr lang="en-US" sz="2000" b="1" dirty="0" smtClean="0">
                <a:latin typeface="Calibri" charset="0"/>
              </a:rPr>
              <a:t> </a:t>
            </a:r>
            <a:r>
              <a:rPr lang="pl-PL" sz="2000" b="1" dirty="0" smtClean="0">
                <a:latin typeface="Calibri" charset="0"/>
              </a:rPr>
              <a:t>ich </a:t>
            </a:r>
            <a:r>
              <a:rPr lang="en-US" sz="2000" b="1" dirty="0" err="1" smtClean="0">
                <a:latin typeface="Calibri" charset="0"/>
              </a:rPr>
              <a:t>stan</a:t>
            </a:r>
            <a:r>
              <a:rPr lang="en-US" sz="2000" b="1" dirty="0">
                <a:latin typeface="Calibri" charset="0"/>
              </a:rPr>
              <a:t>, </a:t>
            </a:r>
            <a:r>
              <a:rPr lang="en-US" sz="2000" b="1" dirty="0" err="1">
                <a:latin typeface="Calibri" charset="0"/>
              </a:rPr>
              <a:t>zła</a:t>
            </a:r>
            <a:r>
              <a:rPr lang="en-US" sz="2000" b="1" dirty="0">
                <a:latin typeface="Calibri" charset="0"/>
              </a:rPr>
              <a:t> </a:t>
            </a:r>
            <a:r>
              <a:rPr lang="en-US" sz="2000" b="1" dirty="0" err="1">
                <a:latin typeface="Calibri" charset="0"/>
              </a:rPr>
              <a:t>jakość</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Dostęp</a:t>
            </a:r>
            <a:r>
              <a:rPr lang="en-US" sz="2000" b="1" dirty="0">
                <a:latin typeface="Calibri" charset="0"/>
              </a:rPr>
              <a:t> do </a:t>
            </a:r>
            <a:r>
              <a:rPr lang="en-US" sz="2000" b="1" dirty="0" err="1">
                <a:latin typeface="Calibri" charset="0"/>
              </a:rPr>
              <a:t>wody</a:t>
            </a:r>
            <a:r>
              <a:rPr lang="en-US" sz="2000" b="1" dirty="0">
                <a:latin typeface="Calibri" charset="0"/>
              </a:rPr>
              <a:t> </a:t>
            </a:r>
            <a:r>
              <a:rPr lang="en-US" sz="2000" b="1" dirty="0" err="1">
                <a:latin typeface="Calibri" charset="0"/>
              </a:rPr>
              <a:t>złej</a:t>
            </a:r>
            <a:r>
              <a:rPr lang="en-US" sz="2000" b="1" dirty="0">
                <a:latin typeface="Calibri" charset="0"/>
              </a:rPr>
              <a:t> </a:t>
            </a:r>
            <a:r>
              <a:rPr lang="en-US" sz="2000" b="1" dirty="0" err="1">
                <a:latin typeface="Calibri" charset="0"/>
              </a:rPr>
              <a:t>jakości</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c</a:t>
            </a:r>
            <a:r>
              <a:rPr lang="en-US" sz="2000" b="1" dirty="0" err="1" smtClean="0">
                <a:latin typeface="Calibri" charset="0"/>
              </a:rPr>
              <a:t>zęsto</a:t>
            </a:r>
            <a:r>
              <a:rPr lang="en-US" sz="2000" b="1" dirty="0" smtClean="0">
                <a:latin typeface="Calibri" charset="0"/>
              </a:rPr>
              <a:t> </a:t>
            </a:r>
            <a:r>
              <a:rPr lang="en-US" sz="2000" b="1" dirty="0" err="1">
                <a:latin typeface="Calibri" charset="0"/>
              </a:rPr>
              <a:t>brak</a:t>
            </a:r>
            <a:r>
              <a:rPr lang="en-US" sz="2000" b="1" dirty="0">
                <a:latin typeface="Calibri" charset="0"/>
              </a:rPr>
              <a:t> </a:t>
            </a:r>
            <a:r>
              <a:rPr lang="en-US" sz="2000" b="1" dirty="0" err="1">
                <a:latin typeface="Calibri" charset="0"/>
              </a:rPr>
              <a:t>wody</a:t>
            </a:r>
            <a:r>
              <a:rPr lang="en-US" sz="2000" b="1" dirty="0">
                <a:latin typeface="Calibri" charset="0"/>
              </a:rPr>
              <a:t> </a:t>
            </a:r>
            <a:r>
              <a:rPr lang="en-US" sz="2000" b="1" dirty="0" err="1">
                <a:latin typeface="Calibri" charset="0"/>
              </a:rPr>
              <a:t>pitnej</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n</a:t>
            </a:r>
            <a:r>
              <a:rPr lang="en-US" sz="2000" b="1" dirty="0" err="1" smtClean="0">
                <a:latin typeface="Calibri" charset="0"/>
              </a:rPr>
              <a:t>iedostateczne</a:t>
            </a:r>
            <a:r>
              <a:rPr lang="en-US" sz="2000" b="1" dirty="0" smtClean="0">
                <a:latin typeface="Calibri" charset="0"/>
              </a:rPr>
              <a:t> </a:t>
            </a:r>
            <a:r>
              <a:rPr lang="en-US" sz="2000" b="1" dirty="0" err="1">
                <a:latin typeface="Calibri" charset="0"/>
              </a:rPr>
              <a:t>możliwości</a:t>
            </a:r>
            <a:r>
              <a:rPr lang="en-US" sz="2000" b="1" dirty="0">
                <a:latin typeface="Calibri" charset="0"/>
              </a:rPr>
              <a:t> </a:t>
            </a:r>
            <a:r>
              <a:rPr lang="en-US" sz="2000" b="1" dirty="0" err="1" smtClean="0">
                <a:latin typeface="Calibri" charset="0"/>
              </a:rPr>
              <a:t>umycia</a:t>
            </a:r>
            <a:r>
              <a:rPr lang="en-US" sz="2000" b="1" dirty="0" smtClean="0">
                <a:latin typeface="Calibri" charset="0"/>
              </a:rPr>
              <a:t> </a:t>
            </a:r>
            <a:r>
              <a:rPr lang="en-US" sz="2000" b="1" dirty="0" err="1">
                <a:latin typeface="Calibri" charset="0"/>
              </a:rPr>
              <a:t>się</a:t>
            </a:r>
            <a:r>
              <a:rPr lang="en-US" sz="2000" b="1" dirty="0">
                <a:latin typeface="Calibri" charset="0"/>
              </a:rPr>
              <a:t>, </a:t>
            </a:r>
            <a:r>
              <a:rPr lang="en-US" sz="2000" b="1" dirty="0" err="1">
                <a:latin typeface="Calibri" charset="0"/>
              </a:rPr>
              <a:t>czy</a:t>
            </a:r>
            <a:r>
              <a:rPr lang="en-US" sz="2000" b="1" dirty="0">
                <a:latin typeface="Calibri" charset="0"/>
              </a:rPr>
              <a:t> </a:t>
            </a:r>
            <a:r>
              <a:rPr lang="en-US" sz="2000" b="1" dirty="0" err="1">
                <a:latin typeface="Calibri" charset="0"/>
              </a:rPr>
              <a:t>umycia</a:t>
            </a:r>
            <a:r>
              <a:rPr lang="en-US" sz="2000" b="1" dirty="0">
                <a:latin typeface="Calibri" charset="0"/>
              </a:rPr>
              <a:t> </a:t>
            </a:r>
            <a:r>
              <a:rPr lang="en-US" sz="2000" b="1" dirty="0" err="1">
                <a:latin typeface="Calibri" charset="0"/>
              </a:rPr>
              <a:t>rąk</a:t>
            </a:r>
            <a:endParaRPr lang="en-US" sz="2000" b="1" dirty="0">
              <a:latin typeface="Calibri" charset="0"/>
            </a:endParaRPr>
          </a:p>
        </p:txBody>
      </p:sp>
      <p:pic>
        <p:nvPicPr>
          <p:cNvPr id="7171" name="Picture 3"/>
          <p:cNvPicPr>
            <a:picLocks noChangeAspect="1" noChangeArrowheads="1"/>
          </p:cNvPicPr>
          <p:nvPr/>
        </p:nvPicPr>
        <p:blipFill>
          <a:blip r:embed="rId3" cstate="print"/>
          <a:srcRect/>
          <a:stretch>
            <a:fillRect/>
          </a:stretch>
        </p:blipFill>
        <p:spPr bwMode="auto">
          <a:xfrm>
            <a:off x="8904312" y="332656"/>
            <a:ext cx="2960687" cy="2220912"/>
          </a:xfrm>
          <a:prstGeom prst="rect">
            <a:avLst/>
          </a:prstGeom>
          <a:noFill/>
          <a:ln w="9525" cap="flat">
            <a:noFill/>
            <a:round/>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6960096" y="3356992"/>
            <a:ext cx="3197225" cy="21304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767408" y="404664"/>
            <a:ext cx="8596312" cy="703263"/>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wioskach</a:t>
            </a:r>
            <a:r>
              <a:rPr lang="de-DE" sz="4800" b="1" dirty="0">
                <a:solidFill>
                  <a:srgbClr val="0070C0"/>
                </a:solidFill>
                <a:latin typeface="Calibri" charset="0"/>
              </a:rPr>
              <a:t> </a:t>
            </a:r>
            <a:r>
              <a:rPr lang="de-DE" sz="4800" b="1" dirty="0" err="1" smtClean="0">
                <a:solidFill>
                  <a:srgbClr val="0070C0"/>
                </a:solidFill>
                <a:latin typeface="Calibri" charset="0"/>
              </a:rPr>
              <a:t>Nig</a:t>
            </a:r>
            <a:r>
              <a:rPr lang="pl-PL" sz="4800" b="1" dirty="0" err="1" smtClean="0">
                <a:solidFill>
                  <a:srgbClr val="0070C0"/>
                </a:solidFill>
                <a:latin typeface="Calibri" charset="0"/>
              </a:rPr>
              <a:t>ru</a:t>
            </a:r>
            <a:endParaRPr lang="de-DE" sz="4800" b="1" dirty="0">
              <a:solidFill>
                <a:srgbClr val="0070C0"/>
              </a:solidFill>
              <a:latin typeface="Calibri" charset="0"/>
            </a:endParaRPr>
          </a:p>
        </p:txBody>
      </p:sp>
      <p:sp>
        <p:nvSpPr>
          <p:cNvPr id="8194" name="Text Box 2"/>
          <p:cNvSpPr txBox="1">
            <a:spLocks noChangeArrowheads="1"/>
          </p:cNvSpPr>
          <p:nvPr/>
        </p:nvSpPr>
        <p:spPr bwMode="auto">
          <a:xfrm>
            <a:off x="263352" y="1571625"/>
            <a:ext cx="8596313" cy="387985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Słabo</a:t>
            </a:r>
            <a:r>
              <a:rPr lang="en-US" sz="2000" b="1" dirty="0">
                <a:latin typeface="Calibri" charset="0"/>
              </a:rPr>
              <a:t> </a:t>
            </a:r>
            <a:r>
              <a:rPr lang="en-US" sz="2000" b="1" dirty="0" err="1">
                <a:latin typeface="Calibri" charset="0"/>
              </a:rPr>
              <a:t>rozbudowana</a:t>
            </a:r>
            <a:r>
              <a:rPr lang="en-US" sz="2000" b="1" dirty="0">
                <a:latin typeface="Calibri" charset="0"/>
              </a:rPr>
              <a:t> </a:t>
            </a:r>
            <a:r>
              <a:rPr lang="en-US" sz="2000" b="1" dirty="0" err="1">
                <a:latin typeface="Calibri" charset="0"/>
              </a:rPr>
              <a:t>infrastruktura</a:t>
            </a:r>
            <a:endParaRPr lang="en-US" sz="2000" b="1" dirty="0">
              <a:latin typeface="Calibri" charset="0"/>
            </a:endParaRPr>
          </a:p>
          <a:p>
            <a:pPr marL="717550" lvl="1"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brak</a:t>
            </a:r>
            <a:r>
              <a:rPr lang="en-US" sz="2000" b="1" dirty="0" smtClean="0">
                <a:latin typeface="Calibri" charset="0"/>
              </a:rPr>
              <a:t> </a:t>
            </a:r>
            <a:r>
              <a:rPr lang="en-US" sz="2000" b="1" dirty="0" err="1" smtClean="0">
                <a:latin typeface="Calibri" charset="0"/>
              </a:rPr>
              <a:t>wiedzy</a:t>
            </a:r>
            <a:r>
              <a:rPr lang="en-US" sz="2000" b="1" dirty="0" smtClean="0">
                <a:latin typeface="Calibri" charset="0"/>
              </a:rPr>
              <a:t> </a:t>
            </a:r>
            <a:r>
              <a:rPr lang="en-US" sz="2000" b="1" dirty="0" err="1" smtClean="0">
                <a:latin typeface="Calibri" charset="0"/>
              </a:rPr>
              <a:t>i</a:t>
            </a:r>
            <a:r>
              <a:rPr lang="en-US" sz="2000" b="1" dirty="0" smtClean="0">
                <a:latin typeface="Calibri" charset="0"/>
              </a:rPr>
              <a:t> </a:t>
            </a:r>
            <a:r>
              <a:rPr lang="en-US" sz="2000" b="1" dirty="0" err="1" smtClean="0">
                <a:latin typeface="Calibri" charset="0"/>
              </a:rPr>
              <a:t>generalny</a:t>
            </a:r>
            <a:r>
              <a:rPr lang="en-US" sz="2000" b="1" dirty="0" smtClean="0">
                <a:latin typeface="Calibri" charset="0"/>
              </a:rPr>
              <a:t> </a:t>
            </a:r>
            <a:r>
              <a:rPr lang="en-US" sz="2000" b="1" dirty="0" err="1" smtClean="0">
                <a:latin typeface="Calibri" charset="0"/>
              </a:rPr>
              <a:t>niedobór</a:t>
            </a:r>
            <a:r>
              <a:rPr lang="en-US" sz="2000" b="1" dirty="0" smtClean="0">
                <a:latin typeface="Calibri" charset="0"/>
              </a:rPr>
              <a:t> </a:t>
            </a:r>
            <a:r>
              <a:rPr lang="en-US" sz="2000" b="1" dirty="0" err="1" smtClean="0">
                <a:latin typeface="Calibri" charset="0"/>
              </a:rPr>
              <a:t>wody</a:t>
            </a:r>
            <a:endParaRPr lang="en-US" sz="2000" b="1" dirty="0" smtClean="0">
              <a:latin typeface="Calibri" charset="0"/>
            </a:endParaRPr>
          </a:p>
          <a:p>
            <a:pPr marL="717550" lvl="2"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podstawowe</a:t>
            </a:r>
            <a:r>
              <a:rPr lang="en-US" sz="2000" b="1" dirty="0" smtClean="0">
                <a:latin typeface="Calibri" charset="0"/>
              </a:rPr>
              <a:t> </a:t>
            </a:r>
            <a:r>
              <a:rPr lang="en-US" sz="2000" b="1" dirty="0" err="1" smtClean="0">
                <a:latin typeface="Calibri" charset="0"/>
              </a:rPr>
              <a:t>korzystanie</a:t>
            </a:r>
            <a:r>
              <a:rPr lang="en-US" sz="2000" b="1" dirty="0" smtClean="0">
                <a:latin typeface="Calibri" charset="0"/>
              </a:rPr>
              <a:t> z </a:t>
            </a:r>
            <a:r>
              <a:rPr lang="en-US" sz="2000" b="1" dirty="0" err="1" smtClean="0">
                <a:latin typeface="Calibri" charset="0"/>
              </a:rPr>
              <a:t>wody</a:t>
            </a:r>
            <a:r>
              <a:rPr lang="en-US" sz="2000" b="1" dirty="0" smtClean="0">
                <a:latin typeface="Calibri" charset="0"/>
              </a:rPr>
              <a:t> </a:t>
            </a:r>
            <a:r>
              <a:rPr lang="en-US" sz="2000" b="1" dirty="0" err="1" smtClean="0">
                <a:latin typeface="Calibri" charset="0"/>
              </a:rPr>
              <a:t>możliwe</a:t>
            </a:r>
            <a:r>
              <a:rPr lang="en-US" sz="2000" b="1" dirty="0" smtClean="0">
                <a:latin typeface="Calibri" charset="0"/>
              </a:rPr>
              <a:t> </a:t>
            </a:r>
            <a:r>
              <a:rPr lang="en-US" sz="2000" b="1" dirty="0" err="1" smtClean="0">
                <a:latin typeface="Calibri" charset="0"/>
              </a:rPr>
              <a:t>tylko</a:t>
            </a:r>
            <a:r>
              <a:rPr lang="en-US" sz="2000" b="1" dirty="0" smtClean="0">
                <a:latin typeface="Calibri" charset="0"/>
              </a:rPr>
              <a:t> </a:t>
            </a:r>
            <a:r>
              <a:rPr lang="en-US" sz="2000" b="1" dirty="0" err="1" smtClean="0">
                <a:latin typeface="Calibri" charset="0"/>
              </a:rPr>
              <a:t>warunkowo</a:t>
            </a:r>
            <a:r>
              <a:rPr lang="en-US" sz="2000" b="1" dirty="0" smtClean="0">
                <a:latin typeface="Calibri" charset="0"/>
              </a:rPr>
              <a:t>, </a:t>
            </a:r>
            <a:endParaRPr lang="pl-PL" sz="2000" b="1" dirty="0" smtClean="0">
              <a:latin typeface="Calibri" charset="0"/>
            </a:endParaRPr>
          </a:p>
          <a:p>
            <a:pPr marL="717550" lvl="2"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	</a:t>
            </a:r>
            <a:r>
              <a:rPr lang="en-US" sz="2000" b="1" dirty="0" err="1" smtClean="0">
                <a:latin typeface="Calibri" charset="0"/>
              </a:rPr>
              <a:t>szwankujące</a:t>
            </a:r>
            <a:r>
              <a:rPr lang="en-US" sz="2000" b="1" dirty="0" smtClean="0">
                <a:latin typeface="Calibri" charset="0"/>
              </a:rPr>
              <a:t> </a:t>
            </a:r>
            <a:r>
              <a:rPr lang="en-US" sz="2000" b="1" dirty="0" err="1" smtClean="0">
                <a:latin typeface="Calibri" charset="0"/>
              </a:rPr>
              <a:t>pompy</a:t>
            </a:r>
            <a:r>
              <a:rPr lang="en-US" sz="2000" b="1" dirty="0" smtClean="0">
                <a:latin typeface="Calibri" charset="0"/>
              </a:rPr>
              <a:t> </a:t>
            </a:r>
            <a:r>
              <a:rPr lang="en-US" sz="2000" b="1" dirty="0" err="1" smtClean="0">
                <a:latin typeface="Calibri" charset="0"/>
              </a:rPr>
              <a:t>i</a:t>
            </a:r>
            <a:r>
              <a:rPr lang="en-US" sz="2000" b="1" dirty="0" smtClean="0">
                <a:latin typeface="Calibri" charset="0"/>
              </a:rPr>
              <a:t> </a:t>
            </a:r>
            <a:r>
              <a:rPr lang="en-US" sz="2000" b="1" dirty="0" err="1" smtClean="0">
                <a:latin typeface="Calibri" charset="0"/>
              </a:rPr>
              <a:t>doprowadzenia</a:t>
            </a:r>
            <a:r>
              <a:rPr lang="en-US" sz="2000" b="1" dirty="0" smtClean="0">
                <a:latin typeface="Calibri" charset="0"/>
              </a:rPr>
              <a:t> </a:t>
            </a:r>
            <a:r>
              <a:rPr lang="en-US" sz="2000" b="1" dirty="0" err="1" smtClean="0">
                <a:latin typeface="Calibri" charset="0"/>
              </a:rPr>
              <a:t>wody</a:t>
            </a:r>
            <a:endParaRPr lang="en-US" sz="2000" b="1" dirty="0" smtClean="0">
              <a:latin typeface="Calibri" charset="0"/>
            </a:endParaRPr>
          </a:p>
          <a:p>
            <a:pPr marL="717550" lvl="2"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prawie</a:t>
            </a:r>
            <a:r>
              <a:rPr lang="en-US" sz="2000" b="1" dirty="0" smtClean="0">
                <a:latin typeface="Calibri" charset="0"/>
              </a:rPr>
              <a:t> </a:t>
            </a:r>
            <a:r>
              <a:rPr lang="en-US" sz="2000" b="1" dirty="0" err="1" smtClean="0">
                <a:latin typeface="Calibri" charset="0"/>
              </a:rPr>
              <a:t>żadnych</a:t>
            </a:r>
            <a:r>
              <a:rPr lang="en-US" sz="2000" b="1" dirty="0" smtClean="0">
                <a:latin typeface="Calibri" charset="0"/>
              </a:rPr>
              <a:t> </a:t>
            </a:r>
            <a:r>
              <a:rPr lang="en-US" sz="2000" b="1" dirty="0" err="1" smtClean="0">
                <a:latin typeface="Calibri" charset="0"/>
              </a:rPr>
              <a:t>toalet</a:t>
            </a:r>
            <a:r>
              <a:rPr lang="en-US" sz="2000" b="1" dirty="0" smtClean="0">
                <a:latin typeface="Calibri" charset="0"/>
              </a:rPr>
              <a:t> </a:t>
            </a:r>
            <a:r>
              <a:rPr lang="en-US" sz="2000" b="1" dirty="0" err="1" smtClean="0">
                <a:latin typeface="Calibri" charset="0"/>
              </a:rPr>
              <a:t>oraz</a:t>
            </a:r>
            <a:r>
              <a:rPr lang="en-US" sz="2000" b="1" dirty="0" smtClean="0">
                <a:latin typeface="Calibri" charset="0"/>
              </a:rPr>
              <a:t> </a:t>
            </a:r>
            <a:r>
              <a:rPr lang="en-US" sz="2000" b="1" dirty="0" err="1" smtClean="0">
                <a:latin typeface="Calibri" charset="0"/>
              </a:rPr>
              <a:t>pryszniców</a:t>
            </a:r>
            <a:r>
              <a:rPr lang="en-US" sz="2000" b="1" dirty="0" smtClean="0">
                <a:latin typeface="Calibri" charset="0"/>
              </a:rPr>
              <a:t> z </a:t>
            </a:r>
            <a:r>
              <a:rPr lang="en-US" sz="2000" b="1" dirty="0" err="1" smtClean="0">
                <a:latin typeface="Calibri" charset="0"/>
              </a:rPr>
              <a:t>czystą</a:t>
            </a:r>
            <a:r>
              <a:rPr lang="en-US" sz="2000" b="1" dirty="0" smtClean="0">
                <a:latin typeface="Calibri" charset="0"/>
              </a:rPr>
              <a:t> </a:t>
            </a:r>
            <a:r>
              <a:rPr lang="en-US" sz="2000" b="1" dirty="0" err="1" smtClean="0">
                <a:latin typeface="Calibri" charset="0"/>
              </a:rPr>
              <a:t>wodą</a:t>
            </a:r>
            <a:endParaRPr lang="en-US" sz="2000" b="1" dirty="0" smtClean="0">
              <a:latin typeface="Calibri" charset="0"/>
            </a:endParaRPr>
          </a:p>
          <a:p>
            <a:pPr marL="717550" lvl="2"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mała</a:t>
            </a:r>
            <a:r>
              <a:rPr lang="en-US" sz="2000" b="1" dirty="0" smtClean="0">
                <a:latin typeface="Calibri" charset="0"/>
              </a:rPr>
              <a:t> </a:t>
            </a:r>
            <a:r>
              <a:rPr lang="en-US" sz="2000" b="1" dirty="0" err="1" smtClean="0">
                <a:latin typeface="Calibri" charset="0"/>
              </a:rPr>
              <a:t>ilość</a:t>
            </a:r>
            <a:r>
              <a:rPr lang="en-US" sz="2000" b="1" dirty="0" smtClean="0">
                <a:latin typeface="Calibri" charset="0"/>
              </a:rPr>
              <a:t> </a:t>
            </a:r>
            <a:r>
              <a:rPr lang="en-US" sz="2000" b="1" dirty="0" err="1" smtClean="0">
                <a:latin typeface="Calibri" charset="0"/>
              </a:rPr>
              <a:t>sklepów</a:t>
            </a:r>
            <a:r>
              <a:rPr lang="en-US" sz="2000" b="1" dirty="0" smtClean="0">
                <a:latin typeface="Calibri" charset="0"/>
              </a:rPr>
              <a:t>, </a:t>
            </a:r>
            <a:r>
              <a:rPr lang="en-US" sz="2000" b="1" dirty="0" err="1" smtClean="0">
                <a:latin typeface="Calibri" charset="0"/>
              </a:rPr>
              <a:t>gdzie</a:t>
            </a:r>
            <a:r>
              <a:rPr lang="en-US" sz="2000" b="1" dirty="0" smtClean="0">
                <a:latin typeface="Calibri" charset="0"/>
              </a:rPr>
              <a:t> </a:t>
            </a:r>
            <a:r>
              <a:rPr lang="en-US" sz="2000" b="1" dirty="0" err="1" smtClean="0">
                <a:latin typeface="Calibri" charset="0"/>
              </a:rPr>
              <a:t>można</a:t>
            </a:r>
            <a:r>
              <a:rPr lang="en-US" sz="2000" b="1" dirty="0" smtClean="0">
                <a:latin typeface="Calibri" charset="0"/>
              </a:rPr>
              <a:t> </a:t>
            </a:r>
            <a:r>
              <a:rPr lang="en-US" sz="2000" b="1" dirty="0" err="1" smtClean="0">
                <a:latin typeface="Calibri" charset="0"/>
              </a:rPr>
              <a:t>kupić</a:t>
            </a:r>
            <a:r>
              <a:rPr lang="en-US" sz="2000" b="1" dirty="0" smtClean="0">
                <a:latin typeface="Calibri" charset="0"/>
              </a:rPr>
              <a:t> </a:t>
            </a:r>
            <a:r>
              <a:rPr lang="en-US" sz="2000" b="1" dirty="0" err="1" smtClean="0">
                <a:latin typeface="Calibri" charset="0"/>
              </a:rPr>
              <a:t>środki</a:t>
            </a:r>
            <a:r>
              <a:rPr lang="en-US" sz="2000" b="1" dirty="0" smtClean="0">
                <a:latin typeface="Calibri" charset="0"/>
              </a:rPr>
              <a:t> </a:t>
            </a:r>
            <a:r>
              <a:rPr lang="en-US" sz="2000" b="1" dirty="0" err="1" smtClean="0">
                <a:latin typeface="Calibri" charset="0"/>
              </a:rPr>
              <a:t>czystości</a:t>
            </a:r>
            <a:endParaRPr lang="en-US" sz="2000" b="1" dirty="0" smtClean="0">
              <a:latin typeface="Calibri" charset="0"/>
            </a:endParaRPr>
          </a:p>
          <a:p>
            <a:pPr marL="717550" lvl="2"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brak</a:t>
            </a:r>
            <a:r>
              <a:rPr lang="en-US" sz="2000" b="1" dirty="0" smtClean="0">
                <a:latin typeface="Calibri" charset="0"/>
              </a:rPr>
              <a:t> </a:t>
            </a:r>
            <a:r>
              <a:rPr lang="en-US" sz="2000" b="1" dirty="0" err="1" smtClean="0">
                <a:latin typeface="Calibri" charset="0"/>
              </a:rPr>
              <a:t>możliwości</a:t>
            </a:r>
            <a:r>
              <a:rPr lang="en-US" sz="2000" b="1" dirty="0" smtClean="0">
                <a:latin typeface="Calibri" charset="0"/>
              </a:rPr>
              <a:t> </a:t>
            </a:r>
            <a:r>
              <a:rPr lang="en-US" sz="2000" b="1" dirty="0" err="1" smtClean="0">
                <a:latin typeface="Calibri" charset="0"/>
              </a:rPr>
              <a:t>higienicznego</a:t>
            </a:r>
            <a:r>
              <a:rPr lang="en-US" sz="2000" b="1" dirty="0" smtClean="0">
                <a:latin typeface="Calibri" charset="0"/>
              </a:rPr>
              <a:t> </a:t>
            </a:r>
            <a:r>
              <a:rPr lang="en-US" sz="2000" b="1" dirty="0" err="1" smtClean="0">
                <a:latin typeface="Calibri" charset="0"/>
              </a:rPr>
              <a:t>przechowywania</a:t>
            </a:r>
            <a:r>
              <a:rPr lang="en-US" sz="2000" b="1" dirty="0" smtClean="0">
                <a:latin typeface="Calibri" charset="0"/>
              </a:rPr>
              <a:t> </a:t>
            </a:r>
            <a:r>
              <a:rPr lang="en-US" sz="2000" b="1" dirty="0" err="1" smtClean="0">
                <a:latin typeface="Calibri" charset="0"/>
              </a:rPr>
              <a:t>żywnosci</a:t>
            </a:r>
            <a:endParaRPr lang="en-US" sz="2000" b="1" dirty="0" smtClean="0">
              <a:latin typeface="Calibri" charset="0"/>
            </a:endParaRPr>
          </a:p>
          <a:p>
            <a:pPr marL="717550" lvl="2" indent="-358775" hangingPunct="1">
              <a:lnSpc>
                <a:spcPct val="100000"/>
              </a:lnSpc>
              <a:spcBef>
                <a:spcPts val="1000"/>
              </a:spcBef>
              <a:buClr>
                <a:srgbClr val="00B0F0"/>
              </a:buClr>
              <a:buSzPct val="80000"/>
              <a:buFont typeface="Wingdings" charset="0"/>
              <a:buChar char="Ø"/>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jedzenie</a:t>
            </a:r>
            <a:r>
              <a:rPr lang="en-US" sz="2000" b="1" dirty="0" smtClean="0">
                <a:latin typeface="Calibri" charset="0"/>
              </a:rPr>
              <a:t> </a:t>
            </a:r>
            <a:r>
              <a:rPr lang="en-US" sz="2000" b="1" dirty="0" err="1" smtClean="0">
                <a:latin typeface="Calibri" charset="0"/>
              </a:rPr>
              <a:t>rękoma</a:t>
            </a:r>
            <a:endParaRPr lang="en-US" sz="2000" b="1" dirty="0">
              <a:latin typeface="Calibri" charset="0"/>
            </a:endParaRPr>
          </a:p>
        </p:txBody>
      </p:sp>
      <p:pic>
        <p:nvPicPr>
          <p:cNvPr id="8195" name="Picture 3"/>
          <p:cNvPicPr>
            <a:picLocks noChangeAspect="1" noChangeArrowheads="1"/>
          </p:cNvPicPr>
          <p:nvPr/>
        </p:nvPicPr>
        <p:blipFill>
          <a:blip r:embed="rId3" cstate="print"/>
          <a:srcRect/>
          <a:stretch>
            <a:fillRect/>
          </a:stretch>
        </p:blipFill>
        <p:spPr bwMode="auto">
          <a:xfrm>
            <a:off x="8472264" y="3284983"/>
            <a:ext cx="3168000" cy="2396800"/>
          </a:xfrm>
          <a:prstGeom prst="rect">
            <a:avLst/>
          </a:prstGeom>
          <a:noFill/>
          <a:ln w="9525" cap="flat">
            <a:noFill/>
            <a:round/>
            <a:headEnd/>
            <a:tailEnd/>
          </a:ln>
          <a:effectLst/>
        </p:spPr>
      </p:pic>
      <p:pic>
        <p:nvPicPr>
          <p:cNvPr id="8196" name="Picture 4"/>
          <p:cNvPicPr>
            <a:picLocks noChangeAspect="1" noChangeArrowheads="1"/>
          </p:cNvPicPr>
          <p:nvPr/>
        </p:nvPicPr>
        <p:blipFill>
          <a:blip r:embed="rId4" cstate="print"/>
          <a:srcRect r="7042"/>
          <a:stretch>
            <a:fillRect/>
          </a:stretch>
        </p:blipFill>
        <p:spPr bwMode="auto">
          <a:xfrm>
            <a:off x="8472264" y="908720"/>
            <a:ext cx="3168352" cy="2119312"/>
          </a:xfrm>
          <a:prstGeom prst="rect">
            <a:avLst/>
          </a:prstGeom>
          <a:noFill/>
          <a:ln w="9525" cap="flat">
            <a:noFill/>
            <a:round/>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3647728" y="4581128"/>
            <a:ext cx="3003550" cy="20002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l="11445" r="5059"/>
          <a:stretch>
            <a:fillRect/>
          </a:stretch>
        </p:blipFill>
        <p:spPr bwMode="auto">
          <a:xfrm>
            <a:off x="7464152" y="260648"/>
            <a:ext cx="4727848" cy="2607621"/>
          </a:xfrm>
          <a:prstGeom prst="rect">
            <a:avLst/>
          </a:prstGeom>
          <a:noFill/>
          <a:ln w="9525" cap="flat">
            <a:noFill/>
            <a:round/>
            <a:headEnd/>
            <a:tailEnd/>
          </a:ln>
          <a:effectLst/>
        </p:spPr>
      </p:pic>
      <p:sp>
        <p:nvSpPr>
          <p:cNvPr id="9217" name="Text Box 1"/>
          <p:cNvSpPr txBox="1">
            <a:spLocks noChangeArrowheads="1"/>
          </p:cNvSpPr>
          <p:nvPr/>
        </p:nvSpPr>
        <p:spPr bwMode="auto">
          <a:xfrm>
            <a:off x="677863" y="609600"/>
            <a:ext cx="8596312" cy="741363"/>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szkołach</a:t>
            </a:r>
            <a:r>
              <a:rPr lang="de-DE" sz="4800" b="1" dirty="0">
                <a:solidFill>
                  <a:srgbClr val="0070C0"/>
                </a:solidFill>
                <a:latin typeface="Calibri" charset="0"/>
              </a:rPr>
              <a:t> </a:t>
            </a:r>
            <a:r>
              <a:rPr lang="de-DE" sz="4800" b="1" dirty="0" err="1">
                <a:solidFill>
                  <a:srgbClr val="0070C0"/>
                </a:solidFill>
                <a:latin typeface="Calibri" charset="0"/>
              </a:rPr>
              <a:t>Europy</a:t>
            </a:r>
            <a:endParaRPr lang="de-DE" sz="4800" b="1" dirty="0">
              <a:solidFill>
                <a:srgbClr val="0070C0"/>
              </a:solidFill>
              <a:latin typeface="Calibri" charset="0"/>
            </a:endParaRPr>
          </a:p>
        </p:txBody>
      </p:sp>
      <p:sp>
        <p:nvSpPr>
          <p:cNvPr id="9218" name="Text Box 2"/>
          <p:cNvSpPr txBox="1">
            <a:spLocks noChangeArrowheads="1"/>
          </p:cNvSpPr>
          <p:nvPr/>
        </p:nvSpPr>
        <p:spPr bwMode="auto">
          <a:xfrm>
            <a:off x="677863" y="1662113"/>
            <a:ext cx="8596312" cy="3879850"/>
          </a:xfrm>
          <a:prstGeom prst="rect">
            <a:avLst/>
          </a:prstGeom>
          <a:noFill/>
          <a:ln w="9525" cap="flat">
            <a:noFill/>
            <a:round/>
            <a:headEnd/>
            <a:tailEnd/>
          </a:ln>
          <a:effectLst/>
        </p:spPr>
        <p:txBody>
          <a:bodyPr lIns="90000" tIns="45000" rIns="90000" bIns="45000"/>
          <a:lstStyle/>
          <a:p>
            <a:pPr marL="361950" indent="-361950"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Przepisy</a:t>
            </a:r>
            <a:r>
              <a:rPr lang="en-US" sz="2000" b="1" dirty="0">
                <a:latin typeface="Calibri" charset="0"/>
              </a:rPr>
              <a:t> w </a:t>
            </a:r>
            <a:r>
              <a:rPr lang="en-US" sz="2000" b="1" dirty="0" err="1">
                <a:latin typeface="Calibri" charset="0"/>
              </a:rPr>
              <a:t>formie</a:t>
            </a:r>
            <a:r>
              <a:rPr lang="en-US" sz="2000" b="1" dirty="0">
                <a:latin typeface="Calibri" charset="0"/>
              </a:rPr>
              <a:t> „</a:t>
            </a:r>
            <a:r>
              <a:rPr lang="en-US" sz="2000" b="1" dirty="0" err="1">
                <a:latin typeface="Calibri" charset="0"/>
              </a:rPr>
              <a:t>Planu</a:t>
            </a:r>
            <a:r>
              <a:rPr lang="en-US" sz="2000" b="1" dirty="0">
                <a:latin typeface="Calibri" charset="0"/>
              </a:rPr>
              <a:t> </a:t>
            </a:r>
            <a:r>
              <a:rPr lang="en-US" sz="2000" b="1" dirty="0" err="1">
                <a:latin typeface="Calibri" charset="0"/>
              </a:rPr>
              <a:t>higieny</a:t>
            </a:r>
            <a:r>
              <a:rPr lang="en-US" sz="2000" b="1" dirty="0">
                <a:latin typeface="Calibri" charset="0"/>
              </a:rPr>
              <a:t>” </a:t>
            </a:r>
            <a:r>
              <a:rPr lang="en-US" sz="2000" b="1" dirty="0" err="1">
                <a:latin typeface="Calibri" charset="0"/>
              </a:rPr>
              <a:t>ministerstwa</a:t>
            </a:r>
            <a:r>
              <a:rPr lang="en-US" sz="2000" b="1" dirty="0">
                <a:latin typeface="Calibri" charset="0"/>
              </a:rPr>
              <a:t> </a:t>
            </a:r>
            <a:r>
              <a:rPr lang="en-US" sz="2000" b="1" dirty="0" err="1">
                <a:latin typeface="Calibri" charset="0"/>
              </a:rPr>
              <a:t>zdrowia</a:t>
            </a:r>
            <a:endParaRPr lang="en-US" sz="2000" b="1" dirty="0">
              <a:latin typeface="Calibri" charset="0"/>
            </a:endParaRPr>
          </a:p>
          <a:p>
            <a:pPr marL="361950" indent="-361950"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a:latin typeface="Calibri" charset="0"/>
              </a:rPr>
              <a:t>„Plan </a:t>
            </a:r>
            <a:r>
              <a:rPr lang="en-US" sz="2000" b="1" dirty="0" err="1">
                <a:latin typeface="Calibri" charset="0"/>
              </a:rPr>
              <a:t>higieny</a:t>
            </a:r>
            <a:r>
              <a:rPr lang="en-US" sz="2000" b="1" dirty="0">
                <a:latin typeface="Calibri" charset="0"/>
              </a:rPr>
              <a:t>” </a:t>
            </a:r>
            <a:r>
              <a:rPr lang="pl-PL" sz="2000" b="1" dirty="0" smtClean="0">
                <a:latin typeface="Calibri" charset="0"/>
              </a:rPr>
              <a:t>zawiera</a:t>
            </a:r>
            <a:r>
              <a:rPr lang="en-US" sz="2000" b="1" dirty="0" smtClean="0">
                <a:latin typeface="Calibri" charset="0"/>
              </a:rPr>
              <a:t> </a:t>
            </a:r>
            <a:r>
              <a:rPr lang="pl-PL" sz="2000" b="1" dirty="0" smtClean="0">
                <a:latin typeface="Calibri" charset="0"/>
              </a:rPr>
              <a:t>np. </a:t>
            </a:r>
            <a:r>
              <a:rPr lang="en-US" sz="2000" b="1" dirty="0" err="1" smtClean="0">
                <a:latin typeface="Calibri" charset="0"/>
              </a:rPr>
              <a:t>zarządzenia</a:t>
            </a:r>
            <a:r>
              <a:rPr lang="pl-PL" sz="2000" b="1" dirty="0" smtClean="0">
                <a:latin typeface="Calibri" charset="0"/>
              </a:rPr>
              <a:t> dotyczące</a:t>
            </a:r>
            <a:r>
              <a:rPr lang="en-US" sz="2000" b="1" dirty="0" smtClean="0">
                <a:latin typeface="Calibri" charset="0"/>
              </a:rPr>
              <a:t>:</a:t>
            </a:r>
            <a:endParaRPr lang="en-US" sz="2000" b="1" dirty="0">
              <a:latin typeface="Calibri" charset="0"/>
            </a:endParaRPr>
          </a:p>
          <a:p>
            <a:pPr marL="715963" indent="-354013"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a:latin typeface="Calibri" charset="0"/>
              </a:rPr>
              <a:t>	</a:t>
            </a:r>
            <a:r>
              <a:rPr lang="pl-PL" sz="2000" b="1" dirty="0" smtClean="0">
                <a:latin typeface="Calibri" charset="0"/>
              </a:rPr>
              <a:t>o</a:t>
            </a:r>
            <a:r>
              <a:rPr lang="en-US" sz="2000" b="1" dirty="0" err="1" smtClean="0">
                <a:latin typeface="Calibri" charset="0"/>
              </a:rPr>
              <a:t>rganizacj</a:t>
            </a:r>
            <a:r>
              <a:rPr lang="pl-PL" sz="2000" b="1" dirty="0" smtClean="0">
                <a:latin typeface="Calibri" charset="0"/>
              </a:rPr>
              <a:t>i</a:t>
            </a:r>
            <a:r>
              <a:rPr lang="en-US" sz="2000" b="1" dirty="0" smtClean="0">
                <a:latin typeface="Calibri" charset="0"/>
              </a:rPr>
              <a:t> </a:t>
            </a:r>
            <a:r>
              <a:rPr lang="en-US" sz="2000" b="1" dirty="0" err="1">
                <a:latin typeface="Calibri" charset="0"/>
              </a:rPr>
              <a:t>higieny</a:t>
            </a:r>
            <a:r>
              <a:rPr lang="en-US" sz="2000" b="1" dirty="0">
                <a:latin typeface="Calibri" charset="0"/>
              </a:rPr>
              <a:t> </a:t>
            </a:r>
            <a:r>
              <a:rPr lang="en-US" sz="2000" b="1" dirty="0" smtClean="0">
                <a:latin typeface="Calibri" charset="0"/>
              </a:rPr>
              <a:t>(</a:t>
            </a:r>
            <a:r>
              <a:rPr lang="pl-PL" sz="2000" b="1" dirty="0" smtClean="0">
                <a:latin typeface="Calibri" charset="0"/>
              </a:rPr>
              <a:t>m</a:t>
            </a:r>
            <a:r>
              <a:rPr lang="en-US" sz="2000" b="1" dirty="0" err="1" smtClean="0">
                <a:latin typeface="Calibri" charset="0"/>
              </a:rPr>
              <a:t>anagement</a:t>
            </a:r>
            <a:r>
              <a:rPr lang="en-US" sz="2000" b="1" dirty="0">
                <a:latin typeface="Calibri" charset="0"/>
              </a:rPr>
              <a:t>, </a:t>
            </a:r>
            <a:r>
              <a:rPr lang="en-US" sz="2000" b="1" dirty="0" err="1">
                <a:latin typeface="Calibri" charset="0"/>
              </a:rPr>
              <a:t>zachowania</a:t>
            </a:r>
            <a:r>
              <a:rPr lang="en-US" sz="2000" b="1" dirty="0">
                <a:latin typeface="Calibri" charset="0"/>
              </a:rPr>
              <a:t>)</a:t>
            </a:r>
          </a:p>
          <a:p>
            <a:pPr marL="715963" indent="-354013"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h</a:t>
            </a:r>
            <a:r>
              <a:rPr lang="en-US" sz="2000" b="1" dirty="0" err="1" smtClean="0">
                <a:latin typeface="Calibri" charset="0"/>
              </a:rPr>
              <a:t>igien</a:t>
            </a:r>
            <a:r>
              <a:rPr lang="pl-PL" sz="2000" b="1" dirty="0" smtClean="0">
                <a:latin typeface="Calibri" charset="0"/>
              </a:rPr>
              <a:t>y</a:t>
            </a:r>
            <a:r>
              <a:rPr lang="en-US" sz="2000" b="1" dirty="0" smtClean="0">
                <a:latin typeface="Calibri" charset="0"/>
              </a:rPr>
              <a:t> </a:t>
            </a:r>
            <a:r>
              <a:rPr lang="en-US" sz="2000" b="1" dirty="0" err="1" smtClean="0">
                <a:latin typeface="Calibri" charset="0"/>
              </a:rPr>
              <a:t>osobist</a:t>
            </a:r>
            <a:r>
              <a:rPr lang="pl-PL" sz="2000" b="1" dirty="0" smtClean="0">
                <a:latin typeface="Calibri" charset="0"/>
              </a:rPr>
              <a:t>ej</a:t>
            </a:r>
            <a:r>
              <a:rPr lang="en-US" sz="2000" b="1" dirty="0" smtClean="0">
                <a:latin typeface="Calibri" charset="0"/>
              </a:rPr>
              <a:t> (</a:t>
            </a:r>
            <a:r>
              <a:rPr lang="pl-PL" sz="2000" b="1" dirty="0" smtClean="0">
                <a:latin typeface="Calibri" charset="0"/>
              </a:rPr>
              <a:t>m</a:t>
            </a:r>
            <a:r>
              <a:rPr lang="en-US" sz="2000" b="1" dirty="0" err="1" smtClean="0">
                <a:latin typeface="Calibri" charset="0"/>
              </a:rPr>
              <a:t>ycie</a:t>
            </a:r>
            <a:r>
              <a:rPr lang="en-US" sz="2000" b="1" dirty="0" smtClean="0">
                <a:latin typeface="Calibri" charset="0"/>
              </a:rPr>
              <a:t> </a:t>
            </a:r>
            <a:r>
              <a:rPr lang="pl-PL" sz="2000" b="1" dirty="0" smtClean="0">
                <a:latin typeface="Calibri" charset="0"/>
              </a:rPr>
              <a:t>i</a:t>
            </a:r>
            <a:r>
              <a:rPr lang="en-US" sz="2000" b="1" dirty="0" smtClean="0">
                <a:latin typeface="Calibri" charset="0"/>
              </a:rPr>
              <a:t> </a:t>
            </a:r>
            <a:r>
              <a:rPr lang="pl-PL" sz="2000" b="1" dirty="0" smtClean="0">
                <a:latin typeface="Calibri" charset="0"/>
              </a:rPr>
              <a:t>d</a:t>
            </a:r>
            <a:r>
              <a:rPr lang="en-US" sz="2000" b="1" dirty="0" err="1" smtClean="0">
                <a:latin typeface="Calibri" charset="0"/>
              </a:rPr>
              <a:t>ezynfekcja</a:t>
            </a:r>
            <a:r>
              <a:rPr lang="en-US" sz="2000" b="1" dirty="0" smtClean="0">
                <a:latin typeface="Calibri" charset="0"/>
              </a:rPr>
              <a:t> </a:t>
            </a:r>
            <a:r>
              <a:rPr lang="en-US" sz="2000" b="1" dirty="0" err="1">
                <a:latin typeface="Calibri" charset="0"/>
              </a:rPr>
              <a:t>rąk</a:t>
            </a:r>
            <a:r>
              <a:rPr lang="en-US" sz="2000" b="1" dirty="0">
                <a:latin typeface="Calibri" charset="0"/>
              </a:rPr>
              <a:t>)</a:t>
            </a:r>
          </a:p>
          <a:p>
            <a:pPr marL="715963" indent="-354013"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a:latin typeface="Calibri" charset="0"/>
              </a:rPr>
              <a:t>	</a:t>
            </a:r>
            <a:r>
              <a:rPr lang="pl-PL" sz="2000" b="1" dirty="0" smtClean="0">
                <a:latin typeface="Calibri" charset="0"/>
              </a:rPr>
              <a:t>h</a:t>
            </a:r>
            <a:r>
              <a:rPr lang="en-US" sz="2000" b="1" dirty="0" err="1" smtClean="0">
                <a:latin typeface="Calibri" charset="0"/>
              </a:rPr>
              <a:t>igien</a:t>
            </a:r>
            <a:r>
              <a:rPr lang="pl-PL" sz="2000" b="1" dirty="0" smtClean="0">
                <a:latin typeface="Calibri" charset="0"/>
              </a:rPr>
              <a:t>y</a:t>
            </a:r>
            <a:r>
              <a:rPr lang="en-US" sz="2000" b="1" dirty="0" smtClean="0">
                <a:latin typeface="Calibri" charset="0"/>
              </a:rPr>
              <a:t> </a:t>
            </a:r>
            <a:r>
              <a:rPr lang="en-US" sz="2000" b="1" dirty="0" err="1">
                <a:latin typeface="Calibri" charset="0"/>
              </a:rPr>
              <a:t>otoczenia</a:t>
            </a:r>
            <a:r>
              <a:rPr lang="en-US" sz="2000" b="1" dirty="0">
                <a:latin typeface="Calibri" charset="0"/>
              </a:rPr>
              <a:t> </a:t>
            </a:r>
            <a:r>
              <a:rPr lang="en-US" sz="2000" b="1" dirty="0" smtClean="0">
                <a:latin typeface="Calibri" charset="0"/>
              </a:rPr>
              <a:t>(</a:t>
            </a:r>
            <a:r>
              <a:rPr lang="pl-PL" sz="2000" b="1" dirty="0" smtClean="0">
                <a:latin typeface="Calibri" charset="0"/>
              </a:rPr>
              <a:t>u</a:t>
            </a:r>
            <a:r>
              <a:rPr lang="en-US" sz="2000" b="1" dirty="0" err="1" smtClean="0">
                <a:latin typeface="Calibri" charset="0"/>
              </a:rPr>
              <a:t>suwanie</a:t>
            </a:r>
            <a:r>
              <a:rPr lang="en-US" sz="2000" b="1" dirty="0" smtClean="0">
                <a:latin typeface="Calibri" charset="0"/>
              </a:rPr>
              <a:t> </a:t>
            </a:r>
            <a:r>
              <a:rPr lang="en-US" sz="2000" b="1" dirty="0" err="1" smtClean="0">
                <a:latin typeface="Calibri" charset="0"/>
              </a:rPr>
              <a:t>odpadów</a:t>
            </a:r>
            <a:r>
              <a:rPr lang="en-US" sz="2000" b="1" dirty="0">
                <a:latin typeface="Calibri" charset="0"/>
              </a:rPr>
              <a:t>, </a:t>
            </a:r>
            <a:r>
              <a:rPr lang="pl-PL" sz="2000" b="1" dirty="0" smtClean="0">
                <a:latin typeface="Calibri" charset="0"/>
              </a:rPr>
              <a:t>k</a:t>
            </a:r>
            <a:r>
              <a:rPr lang="en-US" sz="2000" b="1" dirty="0" err="1" smtClean="0">
                <a:latin typeface="Calibri" charset="0"/>
              </a:rPr>
              <a:t>ontrola</a:t>
            </a:r>
            <a:r>
              <a:rPr lang="en-US" sz="2000" b="1" dirty="0" smtClean="0">
                <a:latin typeface="Calibri" charset="0"/>
              </a:rPr>
              <a:t> </a:t>
            </a:r>
            <a:r>
              <a:rPr lang="en-US" sz="2000" b="1" dirty="0" err="1">
                <a:latin typeface="Calibri" charset="0"/>
              </a:rPr>
              <a:t>wody</a:t>
            </a:r>
            <a:r>
              <a:rPr lang="en-US" sz="2000" b="1" dirty="0">
                <a:latin typeface="Calibri" charset="0"/>
              </a:rPr>
              <a:t> </a:t>
            </a:r>
            <a:r>
              <a:rPr lang="en-US" sz="2000" b="1" dirty="0" err="1">
                <a:latin typeface="Calibri" charset="0"/>
              </a:rPr>
              <a:t>pitnej</a:t>
            </a:r>
            <a:r>
              <a:rPr lang="en-US" sz="2000" b="1" dirty="0">
                <a:latin typeface="Calibri" charset="0"/>
              </a:rPr>
              <a:t>)</a:t>
            </a:r>
          </a:p>
          <a:p>
            <a:pPr marL="715963" indent="-354013"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a:latin typeface="Calibri" charset="0"/>
              </a:rPr>
              <a:t>	</a:t>
            </a:r>
            <a:r>
              <a:rPr lang="pl-PL" sz="2000" b="1" dirty="0" smtClean="0">
                <a:latin typeface="Calibri" charset="0"/>
              </a:rPr>
              <a:t>h</a:t>
            </a:r>
            <a:r>
              <a:rPr lang="en-US" sz="2000" b="1" dirty="0" err="1" smtClean="0">
                <a:latin typeface="Calibri" charset="0"/>
              </a:rPr>
              <a:t>igien</a:t>
            </a:r>
            <a:r>
              <a:rPr lang="pl-PL" sz="2000" b="1" dirty="0" smtClean="0">
                <a:latin typeface="Calibri" charset="0"/>
              </a:rPr>
              <a:t>y</a:t>
            </a:r>
            <a:r>
              <a:rPr lang="en-US" sz="2000" b="1" dirty="0" smtClean="0">
                <a:latin typeface="Calibri" charset="0"/>
              </a:rPr>
              <a:t> </a:t>
            </a:r>
            <a:r>
              <a:rPr lang="en-US" sz="2000" b="1" dirty="0" err="1">
                <a:latin typeface="Calibri" charset="0"/>
              </a:rPr>
              <a:t>żywności</a:t>
            </a:r>
            <a:r>
              <a:rPr lang="en-US" sz="2000" b="1" dirty="0">
                <a:latin typeface="Calibri" charset="0"/>
              </a:rPr>
              <a:t> </a:t>
            </a:r>
            <a:r>
              <a:rPr lang="en-US" sz="2000" b="1" dirty="0" smtClean="0">
                <a:latin typeface="Calibri" charset="0"/>
              </a:rPr>
              <a:t>(</a:t>
            </a:r>
            <a:r>
              <a:rPr lang="pl-PL" sz="2000" b="1" dirty="0" smtClean="0">
                <a:latin typeface="Calibri" charset="0"/>
              </a:rPr>
              <a:t>p</a:t>
            </a:r>
            <a:r>
              <a:rPr lang="en-US" sz="2000" b="1" dirty="0" err="1" smtClean="0">
                <a:latin typeface="Calibri" charset="0"/>
              </a:rPr>
              <a:t>rzygotowywanie</a:t>
            </a:r>
            <a:r>
              <a:rPr lang="en-US" sz="2000" b="1" dirty="0" smtClean="0">
                <a:latin typeface="Calibri" charset="0"/>
              </a:rPr>
              <a:t> </a:t>
            </a:r>
            <a:r>
              <a:rPr lang="en-US" sz="2000" b="1" dirty="0" err="1">
                <a:latin typeface="Calibri" charset="0"/>
              </a:rPr>
              <a:t>jedzenia</a:t>
            </a:r>
            <a:r>
              <a:rPr lang="en-US" sz="2000" b="1" dirty="0">
                <a:latin typeface="Calibri" charset="0"/>
              </a:rPr>
              <a:t> w </a:t>
            </a:r>
            <a:r>
              <a:rPr lang="en-US" sz="2000" b="1" dirty="0" err="1" smtClean="0">
                <a:latin typeface="Calibri" charset="0"/>
              </a:rPr>
              <a:t>szkole</a:t>
            </a:r>
            <a:r>
              <a:rPr lang="en-US" sz="2000" b="1" dirty="0" smtClean="0">
                <a:latin typeface="Calibri" charset="0"/>
              </a:rPr>
              <a:t>)</a:t>
            </a:r>
            <a:endParaRPr lang="en-US" sz="2000" b="1" dirty="0">
              <a:latin typeface="Calibri" charset="0"/>
            </a:endParaRPr>
          </a:p>
        </p:txBody>
      </p:sp>
      <p:pic>
        <p:nvPicPr>
          <p:cNvPr id="9219" name="Picture 3"/>
          <p:cNvPicPr>
            <a:picLocks noChangeAspect="1" noChangeArrowheads="1"/>
          </p:cNvPicPr>
          <p:nvPr/>
        </p:nvPicPr>
        <p:blipFill>
          <a:blip r:embed="rId4" cstate="print"/>
          <a:srcRect/>
          <a:stretch>
            <a:fillRect/>
          </a:stretch>
        </p:blipFill>
        <p:spPr bwMode="auto">
          <a:xfrm>
            <a:off x="1415480" y="4365104"/>
            <a:ext cx="4032448" cy="214440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25425" y="376238"/>
            <a:ext cx="11415191" cy="1320800"/>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e-DE" sz="4800" b="1" dirty="0" err="1">
                <a:solidFill>
                  <a:srgbClr val="0070C0"/>
                </a:solidFill>
                <a:latin typeface="Calibri" charset="0"/>
              </a:rPr>
              <a:t>Higiena</a:t>
            </a:r>
            <a:r>
              <a:rPr lang="de-DE" sz="4800" b="1" dirty="0">
                <a:solidFill>
                  <a:srgbClr val="0070C0"/>
                </a:solidFill>
                <a:latin typeface="Calibri" charset="0"/>
              </a:rPr>
              <a:t> w </a:t>
            </a:r>
            <a:r>
              <a:rPr lang="de-DE" sz="4800" b="1" dirty="0" err="1">
                <a:solidFill>
                  <a:srgbClr val="0070C0"/>
                </a:solidFill>
                <a:latin typeface="Calibri" charset="0"/>
              </a:rPr>
              <a:t>szkołach</a:t>
            </a:r>
            <a:r>
              <a:rPr lang="de-DE" sz="4800" b="1" dirty="0">
                <a:solidFill>
                  <a:srgbClr val="0070C0"/>
                </a:solidFill>
                <a:latin typeface="Calibri" charset="0"/>
              </a:rPr>
              <a:t> </a:t>
            </a:r>
            <a:r>
              <a:rPr lang="de-DE" sz="4800" b="1" dirty="0" err="1">
                <a:solidFill>
                  <a:srgbClr val="0070C0"/>
                </a:solidFill>
                <a:latin typeface="Calibri" charset="0"/>
              </a:rPr>
              <a:t>Globalnego</a:t>
            </a:r>
            <a:r>
              <a:rPr lang="de-DE" sz="4800" b="1" dirty="0">
                <a:solidFill>
                  <a:srgbClr val="0070C0"/>
                </a:solidFill>
                <a:latin typeface="Calibri" charset="0"/>
              </a:rPr>
              <a:t> </a:t>
            </a:r>
            <a:r>
              <a:rPr lang="de-DE" sz="4800" b="1" dirty="0" err="1">
                <a:solidFill>
                  <a:srgbClr val="0070C0"/>
                </a:solidFill>
                <a:latin typeface="Calibri" charset="0"/>
              </a:rPr>
              <a:t>Południa</a:t>
            </a:r>
            <a:endParaRPr lang="de-DE" sz="4800" b="1" dirty="0">
              <a:solidFill>
                <a:srgbClr val="0070C0"/>
              </a:solidFill>
              <a:latin typeface="Calibri" charset="0"/>
            </a:endParaRPr>
          </a:p>
        </p:txBody>
      </p:sp>
      <p:sp>
        <p:nvSpPr>
          <p:cNvPr id="10242" name="Text Box 2"/>
          <p:cNvSpPr txBox="1">
            <a:spLocks noChangeArrowheads="1"/>
          </p:cNvSpPr>
          <p:nvPr/>
        </p:nvSpPr>
        <p:spPr bwMode="auto">
          <a:xfrm>
            <a:off x="677863" y="1638300"/>
            <a:ext cx="8596312" cy="3879850"/>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b="1" dirty="0" smtClean="0">
                <a:latin typeface="Calibri" charset="0"/>
              </a:rPr>
              <a:t>Brak </a:t>
            </a:r>
            <a:r>
              <a:rPr lang="en-US" sz="2000" b="1" dirty="0" err="1" smtClean="0">
                <a:latin typeface="Calibri" charset="0"/>
              </a:rPr>
              <a:t>zapewni</a:t>
            </a:r>
            <a:r>
              <a:rPr lang="pl-PL" sz="2000" b="1" dirty="0" err="1" smtClean="0">
                <a:latin typeface="Calibri" charset="0"/>
              </a:rPr>
              <a:t>enia</a:t>
            </a:r>
            <a:r>
              <a:rPr lang="pl-PL" sz="2000" b="1" dirty="0" smtClean="0">
                <a:latin typeface="Calibri" charset="0"/>
              </a:rPr>
              <a:t> </a:t>
            </a:r>
            <a:r>
              <a:rPr lang="en-US" sz="2000" b="1" dirty="0" err="1" smtClean="0">
                <a:latin typeface="Calibri" charset="0"/>
              </a:rPr>
              <a:t>podstawowe</a:t>
            </a:r>
            <a:r>
              <a:rPr lang="pl-PL" sz="2000" b="1" dirty="0" smtClean="0">
                <a:latin typeface="Calibri" charset="0"/>
              </a:rPr>
              <a:t>go</a:t>
            </a:r>
            <a:r>
              <a:rPr lang="en-US" sz="2000" b="1" dirty="0" smtClean="0">
                <a:latin typeface="Calibri" charset="0"/>
              </a:rPr>
              <a:t> </a:t>
            </a:r>
            <a:r>
              <a:rPr lang="en-US" sz="2000" b="1" dirty="0" err="1" smtClean="0">
                <a:latin typeface="Calibri" charset="0"/>
              </a:rPr>
              <a:t>zaopatrzeni</a:t>
            </a:r>
            <a:r>
              <a:rPr lang="pl-PL" sz="2000" b="1" dirty="0" smtClean="0">
                <a:latin typeface="Calibri" charset="0"/>
              </a:rPr>
              <a:t>a</a:t>
            </a:r>
            <a:endParaRPr lang="en-US" sz="20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Organizacje</a:t>
            </a:r>
            <a:r>
              <a:rPr lang="en-US" sz="2000" b="1" dirty="0">
                <a:latin typeface="Calibri" charset="0"/>
              </a:rPr>
              <a:t> </a:t>
            </a:r>
            <a:r>
              <a:rPr lang="en-US" sz="2000" b="1" dirty="0" err="1" smtClean="0">
                <a:latin typeface="Calibri" charset="0"/>
              </a:rPr>
              <a:t>pomocy</a:t>
            </a:r>
            <a:r>
              <a:rPr lang="pl-PL" sz="2000" b="1" dirty="0" smtClean="0">
                <a:latin typeface="Calibri" charset="0"/>
              </a:rPr>
              <a:t>, takie</a:t>
            </a:r>
            <a:r>
              <a:rPr lang="en-US" sz="2000" b="1" dirty="0" smtClean="0">
                <a:latin typeface="Calibri" charset="0"/>
              </a:rPr>
              <a:t> </a:t>
            </a:r>
            <a:r>
              <a:rPr lang="en-US" sz="2000" b="1" dirty="0" err="1">
                <a:latin typeface="Calibri" charset="0"/>
              </a:rPr>
              <a:t>jak</a:t>
            </a:r>
            <a:r>
              <a:rPr lang="en-US" sz="2000" b="1" dirty="0">
                <a:latin typeface="Calibri" charset="0"/>
              </a:rPr>
              <a:t> </a:t>
            </a:r>
            <a:r>
              <a:rPr lang="en-US" sz="2000" b="1" i="1" dirty="0" err="1">
                <a:latin typeface="Calibri" charset="0"/>
              </a:rPr>
              <a:t>Unicef</a:t>
            </a:r>
            <a:r>
              <a:rPr lang="en-US" sz="2000" b="1" dirty="0">
                <a:latin typeface="Calibri" charset="0"/>
              </a:rPr>
              <a:t> </a:t>
            </a:r>
            <a:r>
              <a:rPr lang="en-US" sz="2000" b="1" dirty="0" err="1">
                <a:latin typeface="Calibri" charset="0"/>
              </a:rPr>
              <a:t>wspierają</a:t>
            </a:r>
            <a:r>
              <a:rPr lang="en-US" sz="2000" b="1" dirty="0">
                <a:latin typeface="Calibri" charset="0"/>
              </a:rPr>
              <a:t>:</a:t>
            </a:r>
          </a:p>
          <a:p>
            <a:pPr marL="717550" indent="-358775"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a:latin typeface="Calibri" charset="0"/>
              </a:rPr>
              <a:t>	</a:t>
            </a:r>
            <a:r>
              <a:rPr lang="en-US" sz="2000" b="1" dirty="0" err="1" smtClean="0">
                <a:latin typeface="Calibri" charset="0"/>
              </a:rPr>
              <a:t>lekcje</a:t>
            </a:r>
            <a:r>
              <a:rPr lang="en-US" sz="2000" b="1" dirty="0" smtClean="0">
                <a:latin typeface="Calibri" charset="0"/>
              </a:rPr>
              <a:t> </a:t>
            </a:r>
            <a:r>
              <a:rPr lang="en-US" sz="2000" b="1" dirty="0" err="1" smtClean="0">
                <a:latin typeface="Calibri" charset="0"/>
              </a:rPr>
              <a:t>higieny</a:t>
            </a:r>
            <a:r>
              <a:rPr lang="en-US" sz="2000" b="1" dirty="0" smtClean="0">
                <a:latin typeface="Calibri" charset="0"/>
              </a:rPr>
              <a:t> (</a:t>
            </a:r>
            <a:r>
              <a:rPr lang="en-US" sz="2000" b="1" dirty="0" err="1" smtClean="0">
                <a:latin typeface="Calibri" charset="0"/>
              </a:rPr>
              <a:t>dokładne</a:t>
            </a:r>
            <a:r>
              <a:rPr lang="en-US" sz="2000" b="1" dirty="0" smtClean="0">
                <a:latin typeface="Calibri" charset="0"/>
              </a:rPr>
              <a:t> </a:t>
            </a:r>
            <a:r>
              <a:rPr lang="en-US" sz="2000" b="1" dirty="0" err="1" smtClean="0">
                <a:latin typeface="Calibri" charset="0"/>
              </a:rPr>
              <a:t>mycie</a:t>
            </a:r>
            <a:r>
              <a:rPr lang="en-US" sz="2000" b="1" dirty="0" smtClean="0">
                <a:latin typeface="Calibri" charset="0"/>
              </a:rPr>
              <a:t>)</a:t>
            </a:r>
          </a:p>
          <a:p>
            <a:pPr marL="717550" indent="-358775" hangingPunct="1">
              <a:lnSpc>
                <a:spcPct val="100000"/>
              </a:lnSpc>
              <a:spcBef>
                <a:spcPts val="1000"/>
              </a:spcBef>
              <a:buClr>
                <a:srgbClr val="00B0F0"/>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latin typeface="Calibri" charset="0"/>
              </a:rPr>
              <a:t>	</a:t>
            </a:r>
            <a:r>
              <a:rPr lang="en-US" sz="2000" b="1" dirty="0" err="1" smtClean="0">
                <a:latin typeface="Calibri" charset="0"/>
              </a:rPr>
              <a:t>oddzielne</a:t>
            </a:r>
            <a:r>
              <a:rPr lang="en-US" sz="2000" b="1" dirty="0" smtClean="0">
                <a:latin typeface="Calibri" charset="0"/>
              </a:rPr>
              <a:t> </a:t>
            </a:r>
            <a:r>
              <a:rPr lang="en-US" sz="2000" b="1" dirty="0" err="1" smtClean="0">
                <a:latin typeface="Calibri" charset="0"/>
              </a:rPr>
              <a:t>urządzenia</a:t>
            </a:r>
            <a:r>
              <a:rPr lang="en-US" sz="2000" b="1" dirty="0" smtClean="0">
                <a:latin typeface="Calibri" charset="0"/>
              </a:rPr>
              <a:t> </a:t>
            </a:r>
            <a:r>
              <a:rPr lang="en-US" sz="2000" b="1" dirty="0" err="1">
                <a:latin typeface="Calibri" charset="0"/>
              </a:rPr>
              <a:t>sanitarne</a:t>
            </a:r>
            <a:endParaRPr lang="en-US" sz="2000" b="1" dirty="0">
              <a:latin typeface="Calibri" charset="0"/>
            </a:endParaRPr>
          </a:p>
          <a:p>
            <a:pPr hangingPunct="1">
              <a:lnSpc>
                <a:spcPct val="100000"/>
              </a:lnSpc>
              <a:spcBef>
                <a:spcPts val="1000"/>
              </a:spcBef>
              <a:buClr>
                <a:srgbClr val="00B0F0"/>
              </a:buClr>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b="1" dirty="0">
              <a:latin typeface="Calibri" charset="0"/>
            </a:endParaRPr>
          </a:p>
          <a:p>
            <a:pPr hangingPunct="1">
              <a:lnSpc>
                <a:spcPct val="100000"/>
              </a:lnSpc>
              <a:spcBef>
                <a:spcPts val="0"/>
              </a:spcBef>
              <a:buClr>
                <a:srgbClr val="00B0F0"/>
              </a:buClr>
              <a:buSzPct val="53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a:latin typeface="Calibri" charset="0"/>
              </a:rPr>
              <a:t>Ponieważ</a:t>
            </a:r>
            <a:r>
              <a:rPr lang="en-US" sz="2000" b="1" dirty="0">
                <a:latin typeface="Calibri" charset="0"/>
              </a:rPr>
              <a:t> w </a:t>
            </a:r>
            <a:r>
              <a:rPr lang="en-US" sz="2000" b="1" dirty="0" err="1">
                <a:latin typeface="Calibri" charset="0"/>
              </a:rPr>
              <a:t>rzeczywistości</a:t>
            </a:r>
            <a:r>
              <a:rPr lang="en-US" sz="2000" b="1" dirty="0">
                <a:latin typeface="Calibri" charset="0"/>
              </a:rPr>
              <a:t> </a:t>
            </a:r>
            <a:r>
              <a:rPr lang="en-US" sz="2000" b="1" dirty="0" err="1">
                <a:latin typeface="Calibri" charset="0"/>
              </a:rPr>
              <a:t>podstawowe</a:t>
            </a:r>
            <a:r>
              <a:rPr lang="en-US" sz="2000" b="1" dirty="0">
                <a:latin typeface="Calibri" charset="0"/>
              </a:rPr>
              <a:t> </a:t>
            </a:r>
            <a:r>
              <a:rPr lang="en-US" sz="2000" b="1" dirty="0" err="1">
                <a:latin typeface="Calibri" charset="0"/>
              </a:rPr>
              <a:t>zaopatrzenie</a:t>
            </a:r>
            <a:r>
              <a:rPr lang="en-US" sz="2000" b="1" dirty="0">
                <a:latin typeface="Calibri" charset="0"/>
              </a:rPr>
              <a:t> </a:t>
            </a:r>
            <a:r>
              <a:rPr lang="en-US" sz="2000" b="1" dirty="0" err="1">
                <a:latin typeface="Calibri" charset="0"/>
              </a:rPr>
              <a:t>nie</a:t>
            </a:r>
            <a:r>
              <a:rPr lang="en-US" sz="2000" b="1" dirty="0">
                <a:latin typeface="Calibri" charset="0"/>
              </a:rPr>
              <a:t> jest </a:t>
            </a:r>
            <a:r>
              <a:rPr lang="en-US" sz="2000" b="1" dirty="0" err="1">
                <a:latin typeface="Calibri" charset="0"/>
              </a:rPr>
              <a:t>zapewnione</a:t>
            </a:r>
            <a:r>
              <a:rPr lang="en-US" sz="2000" b="1" dirty="0">
                <a:latin typeface="Calibri" charset="0"/>
              </a:rPr>
              <a:t>, </a:t>
            </a:r>
            <a:r>
              <a:rPr lang="en-US" sz="2000" b="1" dirty="0" err="1">
                <a:latin typeface="Calibri" charset="0"/>
              </a:rPr>
              <a:t>ludzie</a:t>
            </a:r>
            <a:r>
              <a:rPr lang="en-US" sz="2000" b="1" dirty="0">
                <a:latin typeface="Calibri" charset="0"/>
              </a:rPr>
              <a:t> </a:t>
            </a:r>
            <a:r>
              <a:rPr lang="en-US" sz="2000" b="1" dirty="0" err="1">
                <a:latin typeface="Calibri" charset="0"/>
              </a:rPr>
              <a:t>nie</a:t>
            </a:r>
            <a:r>
              <a:rPr lang="en-US" sz="2000" b="1" dirty="0">
                <a:latin typeface="Calibri" charset="0"/>
              </a:rPr>
              <a:t> </a:t>
            </a:r>
            <a:r>
              <a:rPr lang="en-US" sz="2000" b="1" dirty="0" smtClean="0">
                <a:latin typeface="Calibri" charset="0"/>
              </a:rPr>
              <a:t>p</a:t>
            </a:r>
            <a:r>
              <a:rPr lang="pl-PL" sz="2000" b="1" dirty="0" err="1" smtClean="0">
                <a:latin typeface="Calibri" charset="0"/>
              </a:rPr>
              <a:t>rzy</a:t>
            </a:r>
            <a:r>
              <a:rPr lang="en-US" sz="2000" b="1" dirty="0" err="1" smtClean="0">
                <a:latin typeface="Calibri" charset="0"/>
              </a:rPr>
              <a:t>kładają</a:t>
            </a:r>
            <a:r>
              <a:rPr lang="en-US" sz="2000" b="1" dirty="0" smtClean="0">
                <a:latin typeface="Calibri" charset="0"/>
              </a:rPr>
              <a:t> </a:t>
            </a:r>
            <a:r>
              <a:rPr lang="en-US" sz="2000" b="1" dirty="0" err="1">
                <a:latin typeface="Calibri" charset="0"/>
              </a:rPr>
              <a:t>dużej</a:t>
            </a:r>
            <a:r>
              <a:rPr lang="en-US" sz="2000" b="1" dirty="0">
                <a:latin typeface="Calibri" charset="0"/>
              </a:rPr>
              <a:t> </a:t>
            </a:r>
            <a:r>
              <a:rPr lang="en-US" sz="2000" b="1" dirty="0" err="1" smtClean="0">
                <a:latin typeface="Calibri" charset="0"/>
              </a:rPr>
              <a:t>wagi</a:t>
            </a:r>
            <a:r>
              <a:rPr lang="en-US" sz="2000" b="1" dirty="0" smtClean="0">
                <a:latin typeface="Calibri" charset="0"/>
              </a:rPr>
              <a:t> </a:t>
            </a:r>
            <a:r>
              <a:rPr lang="pl-PL" sz="2000" b="1" dirty="0" smtClean="0">
                <a:latin typeface="Calibri" charset="0"/>
              </a:rPr>
              <a:t>do</a:t>
            </a:r>
            <a:r>
              <a:rPr lang="en-US" sz="2000" b="1" dirty="0" smtClean="0">
                <a:latin typeface="Calibri" charset="0"/>
              </a:rPr>
              <a:t> </a:t>
            </a:r>
            <a:r>
              <a:rPr lang="en-US" sz="2000" b="1" dirty="0" err="1" smtClean="0">
                <a:latin typeface="Calibri" charset="0"/>
              </a:rPr>
              <a:t>zachowani</a:t>
            </a:r>
            <a:r>
              <a:rPr lang="pl-PL" sz="2000" b="1" dirty="0" smtClean="0">
                <a:latin typeface="Calibri" charset="0"/>
              </a:rPr>
              <a:t>a</a:t>
            </a:r>
            <a:r>
              <a:rPr lang="en-US" sz="2000" b="1" dirty="0" smtClean="0">
                <a:latin typeface="Calibri" charset="0"/>
              </a:rPr>
              <a:t> </a:t>
            </a:r>
            <a:r>
              <a:rPr lang="en-US" sz="2000" b="1" dirty="0" err="1">
                <a:latin typeface="Calibri" charset="0"/>
              </a:rPr>
              <a:t>higieny</a:t>
            </a:r>
            <a:r>
              <a:rPr lang="en-US" sz="2000" b="1" dirty="0">
                <a:latin typeface="Calibri" charset="0"/>
              </a:rPr>
              <a:t> w </a:t>
            </a:r>
            <a:r>
              <a:rPr lang="en-US" sz="2000" b="1" dirty="0" err="1" smtClean="0">
                <a:latin typeface="Calibri" charset="0"/>
              </a:rPr>
              <a:t>szkole</a:t>
            </a:r>
            <a:r>
              <a:rPr lang="pl-PL" sz="2000" b="1" dirty="0" smtClean="0">
                <a:latin typeface="Calibri" charset="0"/>
              </a:rPr>
              <a:t>,</a:t>
            </a:r>
            <a:r>
              <a:rPr lang="en-US" sz="2000" b="1" dirty="0" smtClean="0">
                <a:latin typeface="Calibri" charset="0"/>
              </a:rPr>
              <a:t> </a:t>
            </a:r>
            <a:endParaRPr lang="pl-PL" sz="2000" b="1" dirty="0" smtClean="0">
              <a:latin typeface="Calibri" charset="0"/>
            </a:endParaRPr>
          </a:p>
          <a:p>
            <a:pPr hangingPunct="1">
              <a:lnSpc>
                <a:spcPct val="100000"/>
              </a:lnSpc>
              <a:spcBef>
                <a:spcPts val="0"/>
              </a:spcBef>
              <a:buClr>
                <a:srgbClr val="00B0F0"/>
              </a:buClr>
              <a:buSzPct val="53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err="1" smtClean="0">
                <a:latin typeface="Calibri" charset="0"/>
              </a:rPr>
              <a:t>lecz</a:t>
            </a:r>
            <a:r>
              <a:rPr lang="en-US" sz="2000" b="1" dirty="0" smtClean="0">
                <a:latin typeface="Calibri" charset="0"/>
              </a:rPr>
              <a:t> </a:t>
            </a:r>
            <a:r>
              <a:rPr lang="en-US" sz="2000" b="1" dirty="0" err="1">
                <a:latin typeface="Calibri" charset="0"/>
              </a:rPr>
              <a:t>cieszą</a:t>
            </a:r>
            <a:r>
              <a:rPr lang="en-US" sz="2000" b="1" dirty="0">
                <a:latin typeface="Calibri" charset="0"/>
              </a:rPr>
              <a:t> </a:t>
            </a:r>
            <a:r>
              <a:rPr lang="en-US" sz="2000" b="1" dirty="0" err="1">
                <a:latin typeface="Calibri" charset="0"/>
              </a:rPr>
              <a:t>się</a:t>
            </a:r>
            <a:r>
              <a:rPr lang="en-US" sz="2000" b="1" dirty="0">
                <a:latin typeface="Calibri" charset="0"/>
              </a:rPr>
              <a:t>, </a:t>
            </a:r>
            <a:r>
              <a:rPr lang="en-US" sz="2000" b="1" dirty="0" err="1">
                <a:latin typeface="Calibri" charset="0"/>
              </a:rPr>
              <a:t>że</a:t>
            </a:r>
            <a:r>
              <a:rPr lang="en-US" sz="2000" b="1" dirty="0">
                <a:latin typeface="Calibri" charset="0"/>
              </a:rPr>
              <a:t> w </a:t>
            </a:r>
            <a:r>
              <a:rPr lang="en-US" sz="2000" b="1" dirty="0" err="1">
                <a:latin typeface="Calibri" charset="0"/>
              </a:rPr>
              <a:t>ogóle</a:t>
            </a:r>
            <a:r>
              <a:rPr lang="en-US" sz="2000" b="1" dirty="0">
                <a:latin typeface="Calibri" charset="0"/>
              </a:rPr>
              <a:t> </a:t>
            </a:r>
            <a:r>
              <a:rPr lang="en-US" sz="2000" b="1" dirty="0" err="1">
                <a:latin typeface="Calibri" charset="0"/>
              </a:rPr>
              <a:t>mają</a:t>
            </a:r>
            <a:r>
              <a:rPr lang="en-US" sz="2000" b="1" dirty="0">
                <a:latin typeface="Calibri" charset="0"/>
              </a:rPr>
              <a:t> </a:t>
            </a:r>
            <a:r>
              <a:rPr lang="en-US" sz="2000" b="1" dirty="0" err="1">
                <a:latin typeface="Calibri" charset="0"/>
              </a:rPr>
              <a:t>możliwość</a:t>
            </a:r>
            <a:r>
              <a:rPr lang="en-US" sz="2000" b="1" dirty="0">
                <a:latin typeface="Calibri" charset="0"/>
              </a:rPr>
              <a:t> </a:t>
            </a:r>
            <a:r>
              <a:rPr lang="en-US" sz="2000" b="1" dirty="0" err="1">
                <a:latin typeface="Calibri" charset="0"/>
              </a:rPr>
              <a:t>edukacji</a:t>
            </a:r>
            <a:r>
              <a:rPr lang="en-US" sz="2000" b="1" dirty="0">
                <a:latin typeface="Calibri" charset="0"/>
              </a:rPr>
              <a:t>.</a:t>
            </a:r>
          </a:p>
        </p:txBody>
      </p:sp>
      <p:pic>
        <p:nvPicPr>
          <p:cNvPr id="10243" name="Picture 3"/>
          <p:cNvPicPr>
            <a:picLocks noChangeAspect="1" noChangeArrowheads="1"/>
          </p:cNvPicPr>
          <p:nvPr/>
        </p:nvPicPr>
        <p:blipFill>
          <a:blip r:embed="rId3" cstate="print"/>
          <a:srcRect/>
          <a:stretch>
            <a:fillRect/>
          </a:stretch>
        </p:blipFill>
        <p:spPr bwMode="auto">
          <a:xfrm>
            <a:off x="8688288" y="1340768"/>
            <a:ext cx="3038475" cy="1404938"/>
          </a:xfrm>
          <a:prstGeom prst="rect">
            <a:avLst/>
          </a:prstGeom>
          <a:noFill/>
          <a:ln w="9525" cap="flat">
            <a:noFill/>
            <a:round/>
            <a:headEnd/>
            <a:tailEnd/>
          </a:ln>
          <a:effectLst/>
        </p:spPr>
      </p:pic>
      <p:pic>
        <p:nvPicPr>
          <p:cNvPr id="10244" name="Picture 4"/>
          <p:cNvPicPr>
            <a:picLocks noChangeAspect="1" noChangeArrowheads="1"/>
          </p:cNvPicPr>
          <p:nvPr/>
        </p:nvPicPr>
        <p:blipFill>
          <a:blip r:embed="rId4" cstate="print"/>
          <a:srcRect l="12469" t="40097" r="-102" b="17102"/>
          <a:stretch>
            <a:fillRect/>
          </a:stretch>
        </p:blipFill>
        <p:spPr bwMode="auto">
          <a:xfrm>
            <a:off x="777875" y="4854575"/>
            <a:ext cx="4958085" cy="16891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0" y="252413"/>
            <a:ext cx="12192000" cy="1320800"/>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err="1">
                <a:solidFill>
                  <a:srgbClr val="0070C0"/>
                </a:solidFill>
                <a:latin typeface="Calibri" charset="0"/>
              </a:rPr>
              <a:t>Higiena</a:t>
            </a:r>
            <a:r>
              <a:rPr lang="de-DE" sz="4800" b="1" dirty="0">
                <a:solidFill>
                  <a:srgbClr val="0070C0"/>
                </a:solidFill>
                <a:latin typeface="Calibri" charset="0"/>
              </a:rPr>
              <a:t> </a:t>
            </a:r>
            <a:r>
              <a:rPr lang="de-DE" sz="4800" b="1" dirty="0" err="1">
                <a:solidFill>
                  <a:srgbClr val="0070C0"/>
                </a:solidFill>
                <a:latin typeface="Calibri" charset="0"/>
              </a:rPr>
              <a:t>otoczenia</a:t>
            </a:r>
            <a:r>
              <a:rPr lang="de-DE" sz="4800" b="1" dirty="0">
                <a:solidFill>
                  <a:srgbClr val="0070C0"/>
                </a:solidFill>
                <a:latin typeface="Calibri" charset="0"/>
              </a:rPr>
              <a:t> w </a:t>
            </a:r>
            <a:r>
              <a:rPr lang="de-DE" sz="4800" b="1" dirty="0" err="1">
                <a:solidFill>
                  <a:srgbClr val="0070C0"/>
                </a:solidFill>
                <a:latin typeface="Calibri" charset="0"/>
              </a:rPr>
              <a:t>odniesieniu</a:t>
            </a:r>
            <a:r>
              <a:rPr lang="de-DE" sz="4800" b="1" dirty="0">
                <a:solidFill>
                  <a:srgbClr val="0070C0"/>
                </a:solidFill>
                <a:latin typeface="Calibri" charset="0"/>
              </a:rPr>
              <a:t> do </a:t>
            </a:r>
            <a:r>
              <a:rPr lang="de-DE" sz="4800" b="1" dirty="0" err="1">
                <a:solidFill>
                  <a:srgbClr val="0070C0"/>
                </a:solidFill>
                <a:latin typeface="Calibri" charset="0"/>
              </a:rPr>
              <a:t>żywności</a:t>
            </a:r>
            <a:r>
              <a:rPr lang="de-DE" sz="4800" b="1" dirty="0">
                <a:solidFill>
                  <a:srgbClr val="0070C0"/>
                </a:solidFill>
                <a:latin typeface="Calibri" charset="0"/>
              </a:rPr>
              <a:t> </a:t>
            </a:r>
            <a:endParaRPr lang="pl-PL" sz="4800" b="1" dirty="0" smtClean="0">
              <a:solidFill>
                <a:srgbClr val="0070C0"/>
              </a:solidFill>
              <a:latin typeface="Calibri" charset="0"/>
            </a:endParaRP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smtClean="0">
                <a:solidFill>
                  <a:srgbClr val="0070C0"/>
                </a:solidFill>
                <a:latin typeface="Calibri" charset="0"/>
              </a:rPr>
              <a:t>– </a:t>
            </a:r>
            <a:r>
              <a:rPr lang="de-DE" sz="4800" b="1" dirty="0" err="1">
                <a:solidFill>
                  <a:srgbClr val="0070C0"/>
                </a:solidFill>
                <a:latin typeface="Calibri" charset="0"/>
              </a:rPr>
              <a:t>sytuacja</a:t>
            </a:r>
            <a:r>
              <a:rPr lang="de-DE" sz="4800" b="1" dirty="0">
                <a:solidFill>
                  <a:srgbClr val="0070C0"/>
                </a:solidFill>
                <a:latin typeface="Calibri" charset="0"/>
              </a:rPr>
              <a:t> w </a:t>
            </a:r>
            <a:r>
              <a:rPr lang="de-DE" sz="4800" b="1" dirty="0" err="1">
                <a:solidFill>
                  <a:srgbClr val="0070C0"/>
                </a:solidFill>
                <a:latin typeface="Calibri" charset="0"/>
              </a:rPr>
              <a:t>Europie</a:t>
            </a:r>
            <a:r>
              <a:rPr lang="de-DE" sz="4400" b="1" dirty="0">
                <a:solidFill>
                  <a:srgbClr val="5FCBEF"/>
                </a:solidFill>
                <a:latin typeface="Calibri" charset="0"/>
              </a:rPr>
              <a:t/>
            </a:r>
            <a:br>
              <a:rPr lang="de-DE" sz="4400" b="1" dirty="0">
                <a:solidFill>
                  <a:srgbClr val="5FCBEF"/>
                </a:solidFill>
                <a:latin typeface="Calibri" charset="0"/>
              </a:rPr>
            </a:br>
            <a:endParaRPr lang="de-DE" sz="4400" b="1" dirty="0">
              <a:solidFill>
                <a:srgbClr val="5FCBEF"/>
              </a:solidFill>
              <a:latin typeface="Calibri" charset="0"/>
            </a:endParaRPr>
          </a:p>
        </p:txBody>
      </p:sp>
      <p:sp>
        <p:nvSpPr>
          <p:cNvPr id="11266" name="Text Box 2"/>
          <p:cNvSpPr txBox="1">
            <a:spLocks noChangeArrowheads="1"/>
          </p:cNvSpPr>
          <p:nvPr/>
        </p:nvSpPr>
        <p:spPr bwMode="auto">
          <a:xfrm>
            <a:off x="551384" y="1772816"/>
            <a:ext cx="6480720" cy="4311650"/>
          </a:xfrm>
          <a:prstGeom prst="rect">
            <a:avLst/>
          </a:prstGeom>
          <a:noFill/>
          <a:ln w="9525" cap="flat">
            <a:noFill/>
            <a:round/>
            <a:headEnd/>
            <a:tailEnd/>
          </a:ln>
          <a:effectLst/>
        </p:spPr>
        <p:txBody>
          <a:bodyPr lIns="90000" tIns="45000" rIns="90000" bIns="45000"/>
          <a:lstStyle/>
          <a:p>
            <a:pPr hangingPunct="1">
              <a:lnSpc>
                <a:spcPct val="100000"/>
              </a:lnSpc>
              <a:spcBef>
                <a:spcPts val="1000"/>
              </a:spcBef>
              <a:buClr>
                <a:srgbClr val="00B0F0"/>
              </a:buClr>
              <a:tabLst>
                <a:tab pos="723900" algn="l"/>
                <a:tab pos="1447800" algn="l"/>
                <a:tab pos="2171700" algn="l"/>
                <a:tab pos="2895600" algn="l"/>
                <a:tab pos="3619500" algn="l"/>
                <a:tab pos="4343400" algn="l"/>
                <a:tab pos="5067300" algn="l"/>
                <a:tab pos="5791200" algn="l"/>
              </a:tabLst>
            </a:pPr>
            <a:r>
              <a:rPr lang="en-US" sz="2800" b="1" dirty="0" err="1">
                <a:latin typeface="Trebuchet MS" pitchFamily="16" charset="0"/>
              </a:rPr>
              <a:t>Prawo</a:t>
            </a:r>
            <a:r>
              <a:rPr lang="en-US" sz="2800" b="1" dirty="0">
                <a:latin typeface="Trebuchet MS" pitchFamily="16" charset="0"/>
              </a:rPr>
              <a:t> </a:t>
            </a:r>
            <a:r>
              <a:rPr lang="en-US" sz="2800" b="1" dirty="0" err="1">
                <a:latin typeface="Trebuchet MS" pitchFamily="16" charset="0"/>
              </a:rPr>
              <a:t>i</a:t>
            </a:r>
            <a:r>
              <a:rPr lang="en-US" sz="2800" b="1" dirty="0">
                <a:latin typeface="Trebuchet MS" pitchFamily="16" charset="0"/>
              </a:rPr>
              <a:t> </a:t>
            </a:r>
            <a:r>
              <a:rPr lang="en-US" sz="2800" b="1" dirty="0" err="1">
                <a:latin typeface="Trebuchet MS" pitchFamily="16" charset="0"/>
              </a:rPr>
              <a:t>przepisy</a:t>
            </a:r>
            <a:endParaRPr lang="en-US" sz="2800" b="1" dirty="0">
              <a:latin typeface="Trebuchet MS" pitchFamily="16"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Lst>
            </a:pPr>
            <a:r>
              <a:rPr lang="en-US" sz="2400" b="1" dirty="0" err="1">
                <a:latin typeface="Calibri" charset="0"/>
              </a:rPr>
              <a:t>Urzędy</a:t>
            </a:r>
            <a:r>
              <a:rPr lang="en-US" sz="2400" b="1" dirty="0">
                <a:latin typeface="Calibri" charset="0"/>
              </a:rPr>
              <a:t> </a:t>
            </a:r>
            <a:r>
              <a:rPr lang="en-US" sz="2400" b="1" dirty="0" err="1">
                <a:latin typeface="Calibri" charset="0"/>
              </a:rPr>
              <a:t>zdrowia</a:t>
            </a:r>
            <a:r>
              <a:rPr lang="en-US" sz="2400" b="1" dirty="0">
                <a:latin typeface="Calibri" charset="0"/>
              </a:rPr>
              <a:t>, w </a:t>
            </a:r>
            <a:r>
              <a:rPr lang="en-US" sz="2400" b="1" dirty="0" err="1">
                <a:latin typeface="Calibri" charset="0"/>
              </a:rPr>
              <a:t>celu</a:t>
            </a:r>
            <a:r>
              <a:rPr lang="en-US" sz="2400" b="1" dirty="0">
                <a:latin typeface="Calibri" charset="0"/>
              </a:rPr>
              <a:t> </a:t>
            </a:r>
            <a:r>
              <a:rPr lang="en-US" sz="2400" b="1" dirty="0" err="1">
                <a:latin typeface="Calibri" charset="0"/>
              </a:rPr>
              <a:t>zapewnienia</a:t>
            </a:r>
            <a:r>
              <a:rPr lang="en-US" sz="2400" b="1" dirty="0">
                <a:latin typeface="Calibri" charset="0"/>
              </a:rPr>
              <a:t> </a:t>
            </a:r>
            <a:r>
              <a:rPr lang="en-US" sz="2400" b="1" dirty="0" err="1">
                <a:latin typeface="Calibri" charset="0"/>
              </a:rPr>
              <a:t>bezpieczeństwa</a:t>
            </a:r>
            <a:r>
              <a:rPr lang="en-US" sz="2400" b="1" dirty="0">
                <a:latin typeface="Calibri" charset="0"/>
              </a:rPr>
              <a:t> </a:t>
            </a:r>
            <a:r>
              <a:rPr lang="en-US" sz="2400" b="1" dirty="0" err="1">
                <a:latin typeface="Calibri" charset="0"/>
              </a:rPr>
              <a:t>żywności</a:t>
            </a:r>
            <a:r>
              <a:rPr lang="en-US" sz="2400" b="1" dirty="0">
                <a:latin typeface="Calibri" charset="0"/>
              </a:rPr>
              <a:t> </a:t>
            </a:r>
          </a:p>
          <a:p>
            <a:pPr hangingPunct="1">
              <a:lnSpc>
                <a:spcPct val="100000"/>
              </a:lnSpc>
              <a:spcBef>
                <a:spcPts val="1000"/>
              </a:spcBef>
              <a:buClr>
                <a:srgbClr val="00B0F0"/>
              </a:buClr>
              <a:buSzTx/>
              <a:buFontTx/>
              <a:buNone/>
              <a:tabLst>
                <a:tab pos="723900" algn="l"/>
                <a:tab pos="1447800" algn="l"/>
                <a:tab pos="2171700" algn="l"/>
                <a:tab pos="2895600" algn="l"/>
                <a:tab pos="3619500" algn="l"/>
                <a:tab pos="4343400" algn="l"/>
                <a:tab pos="5067300" algn="l"/>
                <a:tab pos="5791200" algn="l"/>
              </a:tabLst>
            </a:pPr>
            <a:r>
              <a:rPr lang="en-US" sz="2400" b="1" dirty="0">
                <a:latin typeface="Calibri" charset="0"/>
              </a:rPr>
              <a:t>(</a:t>
            </a:r>
            <a:r>
              <a:rPr lang="en-US" sz="2400" b="1" dirty="0" err="1">
                <a:latin typeface="Calibri" charset="0"/>
              </a:rPr>
              <a:t>np</a:t>
            </a:r>
            <a:r>
              <a:rPr lang="en-US" sz="2400" b="1" dirty="0">
                <a:latin typeface="Calibri" charset="0"/>
              </a:rPr>
              <a:t>.  </a:t>
            </a:r>
            <a:r>
              <a:rPr lang="en-US" sz="2400" b="1" dirty="0" err="1">
                <a:latin typeface="Calibri" charset="0"/>
              </a:rPr>
              <a:t>Livsmedelverket</a:t>
            </a:r>
            <a:r>
              <a:rPr lang="en-US" sz="2400" b="1" dirty="0">
                <a:latin typeface="Calibri" charset="0"/>
              </a:rPr>
              <a:t> - </a:t>
            </a:r>
            <a:r>
              <a:rPr lang="en-US" sz="2400" b="1" dirty="0" err="1">
                <a:latin typeface="Calibri" charset="0"/>
              </a:rPr>
              <a:t>Szwecja</a:t>
            </a:r>
            <a:r>
              <a:rPr lang="en-US" sz="2400" b="1" dirty="0">
                <a:latin typeface="Calibri" charset="0"/>
              </a:rPr>
              <a:t>; </a:t>
            </a:r>
            <a:r>
              <a:rPr lang="en-US" sz="2400" b="1" dirty="0" err="1">
                <a:latin typeface="Calibri" charset="0"/>
              </a:rPr>
              <a:t>Gesundheitsamt</a:t>
            </a:r>
            <a:r>
              <a:rPr lang="en-US" sz="2400" b="1" dirty="0">
                <a:latin typeface="Calibri" charset="0"/>
              </a:rPr>
              <a:t> - </a:t>
            </a:r>
            <a:r>
              <a:rPr lang="en-US" sz="2400" b="1" dirty="0" err="1">
                <a:latin typeface="Calibri" charset="0"/>
              </a:rPr>
              <a:t>Niemcy</a:t>
            </a:r>
            <a:r>
              <a:rPr lang="en-US" sz="2400" b="1" dirty="0">
                <a:latin typeface="Calibri" charset="0"/>
              </a:rPr>
              <a:t>; </a:t>
            </a:r>
            <a:r>
              <a:rPr lang="en-US" sz="2400" b="1" dirty="0" err="1">
                <a:latin typeface="Calibri" charset="0"/>
              </a:rPr>
              <a:t>Sanepid</a:t>
            </a:r>
            <a:r>
              <a:rPr lang="en-US" sz="2400" b="1" dirty="0">
                <a:latin typeface="Calibri" charset="0"/>
              </a:rPr>
              <a:t> - </a:t>
            </a:r>
            <a:r>
              <a:rPr lang="en-US" sz="2400" b="1" dirty="0" err="1">
                <a:latin typeface="Calibri" charset="0"/>
              </a:rPr>
              <a:t>Polska</a:t>
            </a:r>
            <a:r>
              <a:rPr lang="en-US" sz="2400" b="1" dirty="0">
                <a:latin typeface="Calibri" charset="0"/>
              </a:rPr>
              <a:t>)</a:t>
            </a: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Lst>
            </a:pPr>
            <a:r>
              <a:rPr lang="en-US" sz="2400" b="1" dirty="0" err="1">
                <a:latin typeface="Calibri" charset="0"/>
              </a:rPr>
              <a:t>Coraz</a:t>
            </a:r>
            <a:r>
              <a:rPr lang="en-US" sz="2400" b="1" dirty="0">
                <a:latin typeface="Calibri" charset="0"/>
              </a:rPr>
              <a:t> </a:t>
            </a:r>
            <a:r>
              <a:rPr lang="en-US" sz="2400" b="1" dirty="0" err="1">
                <a:latin typeface="Calibri" charset="0"/>
              </a:rPr>
              <a:t>bardziej</a:t>
            </a:r>
            <a:r>
              <a:rPr lang="en-US" sz="2400" b="1" dirty="0">
                <a:latin typeface="Calibri" charset="0"/>
              </a:rPr>
              <a:t> </a:t>
            </a:r>
            <a:r>
              <a:rPr lang="en-US" sz="2400" b="1" dirty="0" err="1">
                <a:latin typeface="Calibri" charset="0"/>
              </a:rPr>
              <a:t>zaostrzane</a:t>
            </a:r>
            <a:r>
              <a:rPr lang="en-US" sz="2400" b="1" dirty="0">
                <a:latin typeface="Calibri" charset="0"/>
              </a:rPr>
              <a:t> </a:t>
            </a:r>
            <a:r>
              <a:rPr lang="en-US" sz="2400" b="1" dirty="0" err="1">
                <a:latin typeface="Calibri" charset="0"/>
              </a:rPr>
              <a:t>przepisy</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Lst>
            </a:pPr>
            <a:r>
              <a:rPr lang="pl-PL" sz="2400" b="1" dirty="0">
                <a:latin typeface="Calibri" charset="0"/>
              </a:rPr>
              <a:t>	</a:t>
            </a:r>
            <a:r>
              <a:rPr lang="en-US" sz="2400" b="1" dirty="0" err="1" smtClean="0">
                <a:latin typeface="Calibri" charset="0"/>
              </a:rPr>
              <a:t>dla</a:t>
            </a:r>
            <a:r>
              <a:rPr lang="en-US" sz="2400" b="1" dirty="0" smtClean="0">
                <a:latin typeface="Calibri" charset="0"/>
              </a:rPr>
              <a:t> </a:t>
            </a:r>
            <a:r>
              <a:rPr lang="pl-PL" sz="2400" b="1" dirty="0" smtClean="0">
                <a:latin typeface="Calibri" charset="0"/>
              </a:rPr>
              <a:t>branży</a:t>
            </a:r>
            <a:r>
              <a:rPr lang="en-US" sz="2400" b="1" dirty="0" smtClean="0">
                <a:latin typeface="Calibri" charset="0"/>
              </a:rPr>
              <a:t> </a:t>
            </a:r>
            <a:r>
              <a:rPr lang="en-US" sz="2400" b="1" dirty="0" err="1">
                <a:latin typeface="Calibri" charset="0"/>
              </a:rPr>
              <a:t>gastronomicznej</a:t>
            </a:r>
            <a:r>
              <a:rPr lang="en-US" sz="2400" b="1" dirty="0">
                <a:latin typeface="Calibri" charset="0"/>
              </a:rPr>
              <a:t>                                                         (</a:t>
            </a:r>
            <a:r>
              <a:rPr lang="en-US" sz="2400" b="1" dirty="0" err="1">
                <a:latin typeface="Calibri" charset="0"/>
              </a:rPr>
              <a:t>np</a:t>
            </a:r>
            <a:r>
              <a:rPr lang="en-US" sz="2400" b="1" dirty="0" smtClean="0">
                <a:latin typeface="Calibri" charset="0"/>
              </a:rPr>
              <a:t>. </a:t>
            </a:r>
            <a:r>
              <a:rPr lang="pl-PL" sz="2400" b="1" dirty="0" smtClean="0">
                <a:latin typeface="Calibri" charset="0"/>
              </a:rPr>
              <a:t>s</a:t>
            </a:r>
            <a:r>
              <a:rPr lang="en-US" sz="2400" b="1" dirty="0" err="1" smtClean="0">
                <a:latin typeface="Calibri" charset="0"/>
              </a:rPr>
              <a:t>iatki</a:t>
            </a:r>
            <a:r>
              <a:rPr lang="en-US" sz="2400" b="1" dirty="0" smtClean="0">
                <a:latin typeface="Calibri" charset="0"/>
              </a:rPr>
              <a:t> </a:t>
            </a:r>
            <a:r>
              <a:rPr lang="en-US" sz="2400" b="1" dirty="0" err="1">
                <a:latin typeface="Calibri" charset="0"/>
              </a:rPr>
              <a:t>na</a:t>
            </a:r>
            <a:r>
              <a:rPr lang="en-US" sz="2400" b="1" dirty="0">
                <a:latin typeface="Calibri" charset="0"/>
              </a:rPr>
              <a:t> </a:t>
            </a:r>
            <a:r>
              <a:rPr lang="en-US" sz="2400" b="1" dirty="0" err="1">
                <a:latin typeface="Calibri" charset="0"/>
              </a:rPr>
              <a:t>włosy</a:t>
            </a:r>
            <a:r>
              <a:rPr lang="en-US" sz="2400" b="1" dirty="0">
                <a:latin typeface="Calibri" charset="0"/>
              </a:rPr>
              <a:t>, </a:t>
            </a:r>
            <a:r>
              <a:rPr lang="en-US" sz="2400" b="1" dirty="0" err="1">
                <a:latin typeface="Calibri" charset="0"/>
              </a:rPr>
              <a:t>czepki</a:t>
            </a:r>
            <a:r>
              <a:rPr lang="en-US" sz="2400" b="1" dirty="0">
                <a:latin typeface="Calibri" charset="0"/>
              </a:rPr>
              <a:t>, </a:t>
            </a:r>
            <a:r>
              <a:rPr lang="en-US" sz="2400" b="1" dirty="0" err="1">
                <a:latin typeface="Calibri" charset="0"/>
              </a:rPr>
              <a:t>rękawiczki</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Lst>
            </a:pPr>
            <a:r>
              <a:rPr lang="pl-PL" sz="2400" b="1" dirty="0">
                <a:latin typeface="Calibri" charset="0"/>
              </a:rPr>
              <a:t>	</a:t>
            </a:r>
            <a:r>
              <a:rPr lang="en-US" sz="2400" b="1" dirty="0" err="1" smtClean="0">
                <a:latin typeface="Calibri" charset="0"/>
              </a:rPr>
              <a:t>mycie</a:t>
            </a:r>
            <a:r>
              <a:rPr lang="en-US" sz="2400" b="1" dirty="0" smtClean="0">
                <a:latin typeface="Calibri" charset="0"/>
              </a:rPr>
              <a:t> </a:t>
            </a:r>
            <a:r>
              <a:rPr lang="en-US" sz="2400" b="1" dirty="0" err="1">
                <a:latin typeface="Calibri" charset="0"/>
              </a:rPr>
              <a:t>rąk</a:t>
            </a:r>
            <a:r>
              <a:rPr lang="en-US" sz="2400" b="1" dirty="0">
                <a:latin typeface="Calibri" charset="0"/>
              </a:rPr>
              <a:t>, </a:t>
            </a:r>
            <a:r>
              <a:rPr lang="en-US" sz="2400" b="1" dirty="0" err="1">
                <a:latin typeface="Calibri" charset="0"/>
              </a:rPr>
              <a:t>dezynfekcja</a:t>
            </a:r>
            <a:r>
              <a:rPr lang="en-US" sz="2400" b="1" dirty="0">
                <a:latin typeface="Calibri" charset="0"/>
              </a:rPr>
              <a:t> </a:t>
            </a:r>
            <a:r>
              <a:rPr lang="en-US" sz="2400" b="1" dirty="0" err="1">
                <a:latin typeface="Calibri" charset="0"/>
              </a:rPr>
              <a:t>urządzeń</a:t>
            </a:r>
            <a:r>
              <a:rPr lang="en-US" sz="2400" b="1" dirty="0">
                <a:latin typeface="Calibri" charset="0"/>
              </a:rPr>
              <a:t> do </a:t>
            </a:r>
            <a:r>
              <a:rPr lang="en-US" sz="2400" b="1" dirty="0" err="1">
                <a:latin typeface="Calibri" charset="0"/>
              </a:rPr>
              <a:t>gotowania</a:t>
            </a:r>
            <a:r>
              <a:rPr lang="en-US" sz="2400" b="1" dirty="0">
                <a:latin typeface="Calibri" charset="0"/>
              </a:rPr>
              <a:t>)</a:t>
            </a:r>
          </a:p>
          <a:p>
            <a:pPr hangingPunct="1">
              <a:lnSpc>
                <a:spcPct val="100000"/>
              </a:lnSpc>
              <a:spcBef>
                <a:spcPts val="1000"/>
              </a:spcBef>
              <a:buClr>
                <a:srgbClr val="00B0F0"/>
              </a:buClr>
              <a:buSzTx/>
              <a:buFontTx/>
              <a:buNone/>
              <a:tabLst>
                <a:tab pos="723900" algn="l"/>
                <a:tab pos="1447800" algn="l"/>
                <a:tab pos="2171700" algn="l"/>
                <a:tab pos="2895600" algn="l"/>
                <a:tab pos="3619500" algn="l"/>
                <a:tab pos="4343400" algn="l"/>
                <a:tab pos="5067300" algn="l"/>
                <a:tab pos="5791200" algn="l"/>
              </a:tabLst>
            </a:pPr>
            <a:endParaRPr lang="en-US" sz="2800" b="1" dirty="0">
              <a:latin typeface="Calibri" charset="0"/>
            </a:endParaRPr>
          </a:p>
        </p:txBody>
      </p:sp>
      <p:pic>
        <p:nvPicPr>
          <p:cNvPr id="11267" name="Picture 3"/>
          <p:cNvPicPr>
            <a:picLocks noChangeAspect="1" noChangeArrowheads="1"/>
          </p:cNvPicPr>
          <p:nvPr/>
        </p:nvPicPr>
        <p:blipFill>
          <a:blip r:embed="rId3" cstate="print"/>
          <a:srcRect/>
          <a:stretch>
            <a:fillRect/>
          </a:stretch>
        </p:blipFill>
        <p:spPr bwMode="auto">
          <a:xfrm>
            <a:off x="2135560" y="5589240"/>
            <a:ext cx="2090738" cy="1131888"/>
          </a:xfrm>
          <a:prstGeom prst="rect">
            <a:avLst/>
          </a:prstGeom>
          <a:noFill/>
          <a:ln w="9525" cap="flat">
            <a:noFill/>
            <a:round/>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7176120" y="3645024"/>
            <a:ext cx="2886075" cy="1924050"/>
          </a:xfrm>
          <a:prstGeom prst="rect">
            <a:avLst/>
          </a:prstGeom>
          <a:noFill/>
          <a:ln w="9525" cap="flat">
            <a:noFill/>
            <a:round/>
            <a:headEnd/>
            <a:tailEnd/>
          </a:ln>
          <a:effectLst/>
        </p:spPr>
      </p:pic>
      <p:pic>
        <p:nvPicPr>
          <p:cNvPr id="11269" name="Picture 5"/>
          <p:cNvPicPr>
            <a:picLocks noChangeAspect="1" noChangeArrowheads="1"/>
          </p:cNvPicPr>
          <p:nvPr/>
        </p:nvPicPr>
        <p:blipFill>
          <a:blip r:embed="rId5" cstate="print"/>
          <a:srcRect/>
          <a:stretch>
            <a:fillRect/>
          </a:stretch>
        </p:blipFill>
        <p:spPr bwMode="auto">
          <a:xfrm>
            <a:off x="4367808" y="5661248"/>
            <a:ext cx="1905000" cy="1019175"/>
          </a:xfrm>
          <a:prstGeom prst="rect">
            <a:avLst/>
          </a:prstGeom>
          <a:noFill/>
          <a:ln w="9525" cap="flat">
            <a:noFill/>
            <a:round/>
            <a:headEnd/>
            <a:tailEnd/>
          </a:ln>
          <a:effectLst/>
        </p:spPr>
      </p:pic>
      <p:pic>
        <p:nvPicPr>
          <p:cNvPr id="11272" name="Picture 8" descr="Znalezione obrazy dla zapytania sanepid"/>
          <p:cNvPicPr>
            <a:picLocks noChangeAspect="1" noChangeArrowheads="1"/>
          </p:cNvPicPr>
          <p:nvPr/>
        </p:nvPicPr>
        <p:blipFill>
          <a:blip r:embed="rId6" cstate="print"/>
          <a:srcRect/>
          <a:stretch>
            <a:fillRect/>
          </a:stretch>
        </p:blipFill>
        <p:spPr bwMode="auto">
          <a:xfrm>
            <a:off x="839417" y="5670014"/>
            <a:ext cx="1080120" cy="1071353"/>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0" y="287338"/>
            <a:ext cx="12192000" cy="1293812"/>
          </a:xfrm>
          <a:prstGeom prst="rect">
            <a:avLst/>
          </a:prstGeom>
          <a:noFill/>
          <a:ln w="9525" cap="flat">
            <a:noFill/>
            <a:round/>
            <a:headEnd/>
            <a:tailEnd/>
          </a:ln>
          <a:effectLst/>
        </p:spPr>
        <p:txBody>
          <a:bodyPr lIns="90000" tIns="45000" rIns="90000" bIns="45000"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err="1">
                <a:solidFill>
                  <a:srgbClr val="0070C0"/>
                </a:solidFill>
                <a:latin typeface="Calibri" charset="0"/>
              </a:rPr>
              <a:t>Warunki</a:t>
            </a:r>
            <a:r>
              <a:rPr lang="de-DE" sz="4800" b="1" dirty="0">
                <a:solidFill>
                  <a:srgbClr val="0070C0"/>
                </a:solidFill>
                <a:latin typeface="Calibri" charset="0"/>
              </a:rPr>
              <a:t> </a:t>
            </a:r>
            <a:r>
              <a:rPr lang="de-DE" sz="4800" b="1" dirty="0" err="1">
                <a:solidFill>
                  <a:srgbClr val="0070C0"/>
                </a:solidFill>
                <a:latin typeface="Calibri" charset="0"/>
              </a:rPr>
              <a:t>zakupów</a:t>
            </a:r>
            <a:r>
              <a:rPr lang="de-DE" sz="4800" b="1" dirty="0">
                <a:solidFill>
                  <a:srgbClr val="0070C0"/>
                </a:solidFill>
                <a:latin typeface="Calibri" charset="0"/>
              </a:rPr>
              <a:t> </a:t>
            </a:r>
            <a:endParaRPr lang="pl-PL" sz="4800" b="1" dirty="0" smtClean="0">
              <a:solidFill>
                <a:srgbClr val="0070C0"/>
              </a:solidFill>
              <a:latin typeface="Calibri" charset="0"/>
            </a:endParaRPr>
          </a:p>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4800" b="1" dirty="0" smtClean="0">
                <a:solidFill>
                  <a:srgbClr val="0070C0"/>
                </a:solidFill>
                <a:latin typeface="Calibri" charset="0"/>
              </a:rPr>
              <a:t>i </a:t>
            </a:r>
            <a:r>
              <a:rPr lang="de-DE" sz="4800" b="1" dirty="0" err="1">
                <a:solidFill>
                  <a:srgbClr val="0070C0"/>
                </a:solidFill>
                <a:latin typeface="Calibri" charset="0"/>
              </a:rPr>
              <a:t>przechowywania</a:t>
            </a:r>
            <a:r>
              <a:rPr lang="de-DE" sz="4800" b="1" dirty="0">
                <a:solidFill>
                  <a:srgbClr val="0070C0"/>
                </a:solidFill>
                <a:latin typeface="Calibri" charset="0"/>
              </a:rPr>
              <a:t> </a:t>
            </a:r>
            <a:r>
              <a:rPr lang="de-DE" sz="4800" b="1" dirty="0" err="1">
                <a:solidFill>
                  <a:srgbClr val="0070C0"/>
                </a:solidFill>
                <a:latin typeface="Calibri" charset="0"/>
              </a:rPr>
              <a:t>żywności</a:t>
            </a:r>
            <a:r>
              <a:rPr lang="de-DE" sz="4800" b="1" dirty="0">
                <a:solidFill>
                  <a:srgbClr val="0070C0"/>
                </a:solidFill>
                <a:latin typeface="Calibri" charset="0"/>
              </a:rPr>
              <a:t> w </a:t>
            </a:r>
            <a:r>
              <a:rPr lang="de-DE" sz="4800" b="1" dirty="0" err="1">
                <a:solidFill>
                  <a:srgbClr val="0070C0"/>
                </a:solidFill>
                <a:latin typeface="Calibri" charset="0"/>
              </a:rPr>
              <a:t>Europie</a:t>
            </a:r>
            <a:endParaRPr lang="de-DE" sz="4800" b="1" dirty="0">
              <a:solidFill>
                <a:srgbClr val="0070C0"/>
              </a:solidFill>
              <a:latin typeface="Calibri" charset="0"/>
            </a:endParaRPr>
          </a:p>
        </p:txBody>
      </p:sp>
      <p:sp>
        <p:nvSpPr>
          <p:cNvPr id="12290" name="Text Box 2"/>
          <p:cNvSpPr txBox="1">
            <a:spLocks noChangeArrowheads="1"/>
          </p:cNvSpPr>
          <p:nvPr/>
        </p:nvSpPr>
        <p:spPr bwMode="auto">
          <a:xfrm>
            <a:off x="692150" y="1906588"/>
            <a:ext cx="8596313" cy="4213225"/>
          </a:xfrm>
          <a:prstGeom prst="rect">
            <a:avLst/>
          </a:prstGeom>
          <a:noFill/>
          <a:ln w="9525" cap="flat">
            <a:noFill/>
            <a:round/>
            <a:headEnd/>
            <a:tailEnd/>
          </a:ln>
          <a:effectLst/>
        </p:spPr>
        <p:txBody>
          <a:bodyPr lIns="90000" tIns="45000" rIns="90000" bIns="45000"/>
          <a:lstStyle/>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400" b="1" dirty="0" err="1">
                <a:latin typeface="Calibri" charset="0"/>
              </a:rPr>
              <a:t>P</a:t>
            </a:r>
            <a:r>
              <a:rPr lang="en-US" sz="2400" b="1" dirty="0" err="1" smtClean="0">
                <a:latin typeface="Calibri" charset="0"/>
              </a:rPr>
              <a:t>rzechowywanie</a:t>
            </a:r>
            <a:r>
              <a:rPr lang="en-US" sz="2400" b="1" dirty="0" smtClean="0">
                <a:latin typeface="Calibri" charset="0"/>
              </a:rPr>
              <a:t> </a:t>
            </a:r>
            <a:r>
              <a:rPr lang="pl-PL" sz="2400" b="1" dirty="0">
                <a:latin typeface="Calibri" charset="0"/>
              </a:rPr>
              <a:t>z</a:t>
            </a:r>
            <a:r>
              <a:rPr lang="en-US" sz="2400" b="1" dirty="0" err="1" smtClean="0">
                <a:latin typeface="Calibri" charset="0"/>
              </a:rPr>
              <a:t>amrożone</a:t>
            </a:r>
            <a:r>
              <a:rPr lang="pl-PL" sz="2400" b="1" dirty="0" smtClean="0">
                <a:latin typeface="Calibri" charset="0"/>
              </a:rPr>
              <a:t>j</a:t>
            </a:r>
            <a:r>
              <a:rPr lang="en-US" sz="2400" b="1" dirty="0" smtClean="0">
                <a:latin typeface="Calibri" charset="0"/>
              </a:rPr>
              <a:t> </a:t>
            </a:r>
            <a:r>
              <a:rPr lang="en-US" sz="2400" b="1" dirty="0" err="1" smtClean="0">
                <a:latin typeface="Calibri" charset="0"/>
              </a:rPr>
              <a:t>i</a:t>
            </a:r>
            <a:r>
              <a:rPr lang="en-US" sz="2400" b="1" dirty="0" smtClean="0">
                <a:latin typeface="Calibri" charset="0"/>
              </a:rPr>
              <a:t>/</a:t>
            </a:r>
            <a:r>
              <a:rPr lang="en-US" sz="2400" b="1" dirty="0" err="1" smtClean="0">
                <a:latin typeface="Calibri" charset="0"/>
              </a:rPr>
              <a:t>lub</a:t>
            </a:r>
            <a:r>
              <a:rPr lang="en-US" sz="2400" b="1" dirty="0" smtClean="0">
                <a:latin typeface="Calibri" charset="0"/>
              </a:rPr>
              <a:t> </a:t>
            </a:r>
            <a:r>
              <a:rPr lang="en-US" sz="2400" b="1" dirty="0" err="1" smtClean="0">
                <a:latin typeface="Calibri" charset="0"/>
              </a:rPr>
              <a:t>suszone</a:t>
            </a:r>
            <a:r>
              <a:rPr lang="pl-PL" sz="2400" b="1" dirty="0" smtClean="0">
                <a:latin typeface="Calibri" charset="0"/>
              </a:rPr>
              <a:t>j</a:t>
            </a:r>
            <a:r>
              <a:rPr lang="en-US" sz="2400" b="1" dirty="0" smtClean="0">
                <a:latin typeface="Calibri" charset="0"/>
              </a:rPr>
              <a:t> </a:t>
            </a:r>
            <a:r>
              <a:rPr lang="en-US" sz="2400" b="1" dirty="0" err="1" smtClean="0">
                <a:latin typeface="Calibri" charset="0"/>
              </a:rPr>
              <a:t>żywności</a:t>
            </a:r>
            <a:r>
              <a:rPr lang="en-US" sz="2400" b="1" dirty="0" smtClean="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400" b="1" dirty="0">
                <a:latin typeface="Calibri" charset="0"/>
              </a:rPr>
              <a:t>	</a:t>
            </a:r>
            <a:r>
              <a:rPr lang="en-US" sz="2400" b="1" dirty="0" smtClean="0">
                <a:latin typeface="Calibri" charset="0"/>
              </a:rPr>
              <a:t>w </a:t>
            </a:r>
            <a:r>
              <a:rPr lang="en-US" sz="2400" b="1" dirty="0" err="1">
                <a:latin typeface="Calibri" charset="0"/>
              </a:rPr>
              <a:t>prywatnych</a:t>
            </a:r>
            <a:r>
              <a:rPr lang="en-US" sz="2400" b="1" dirty="0">
                <a:latin typeface="Calibri" charset="0"/>
              </a:rPr>
              <a:t> </a:t>
            </a:r>
            <a:r>
              <a:rPr lang="en-US" sz="2400" b="1" dirty="0" err="1">
                <a:latin typeface="Calibri" charset="0"/>
              </a:rPr>
              <a:t>albo</a:t>
            </a:r>
            <a:r>
              <a:rPr lang="en-US" sz="2400" b="1" dirty="0">
                <a:latin typeface="Calibri" charset="0"/>
              </a:rPr>
              <a:t> </a:t>
            </a:r>
            <a:r>
              <a:rPr lang="en-US" sz="2400" b="1" dirty="0" err="1">
                <a:latin typeface="Calibri" charset="0"/>
              </a:rPr>
              <a:t>publicznych</a:t>
            </a:r>
            <a:r>
              <a:rPr lang="en-US" sz="2400" b="1" dirty="0">
                <a:latin typeface="Calibri" charset="0"/>
              </a:rPr>
              <a:t> </a:t>
            </a:r>
            <a:r>
              <a:rPr lang="en-US" sz="2400" b="1" dirty="0" err="1">
                <a:latin typeface="Calibri" charset="0"/>
              </a:rPr>
              <a:t>obszarach</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Tępienie</a:t>
            </a:r>
            <a:r>
              <a:rPr lang="en-US" sz="2400" b="1" dirty="0">
                <a:latin typeface="Calibri" charset="0"/>
              </a:rPr>
              <a:t> </a:t>
            </a:r>
            <a:r>
              <a:rPr lang="en-US" sz="2400" b="1" dirty="0" err="1">
                <a:latin typeface="Calibri" charset="0"/>
              </a:rPr>
              <a:t>szkodników</a:t>
            </a:r>
            <a:r>
              <a:rPr lang="en-US" sz="2400" b="1" dirty="0">
                <a:latin typeface="Calibri" charset="0"/>
              </a:rPr>
              <a:t> </a:t>
            </a:r>
            <a:r>
              <a:rPr lang="en-US" sz="2400" b="1" dirty="0" err="1">
                <a:latin typeface="Calibri" charset="0"/>
              </a:rPr>
              <a:t>i</a:t>
            </a:r>
            <a:r>
              <a:rPr lang="en-US" sz="2400" b="1" dirty="0">
                <a:latin typeface="Calibri" charset="0"/>
              </a:rPr>
              <a:t> </a:t>
            </a:r>
            <a:r>
              <a:rPr lang="en-US" sz="2400" b="1" dirty="0" err="1">
                <a:latin typeface="Calibri" charset="0"/>
              </a:rPr>
              <a:t>insektów</a:t>
            </a:r>
            <a:r>
              <a:rPr lang="en-US" sz="2400" b="1" dirty="0">
                <a:latin typeface="Calibri" charset="0"/>
              </a:rPr>
              <a:t>, </a:t>
            </a:r>
            <a:r>
              <a:rPr lang="en-US" sz="2400" b="1" dirty="0" err="1">
                <a:latin typeface="Calibri" charset="0"/>
              </a:rPr>
              <a:t>mogących</a:t>
            </a:r>
            <a:r>
              <a:rPr lang="en-US" sz="2400" b="1" dirty="0">
                <a:latin typeface="Calibri" charset="0"/>
              </a:rPr>
              <a:t> </a:t>
            </a:r>
            <a:r>
              <a:rPr lang="en-US" sz="2400" b="1" dirty="0" err="1">
                <a:latin typeface="Calibri" charset="0"/>
              </a:rPr>
              <a:t>dostać</a:t>
            </a:r>
            <a:r>
              <a:rPr lang="en-US" sz="2400" b="1" dirty="0">
                <a:latin typeface="Calibri" charset="0"/>
              </a:rPr>
              <a:t> </a:t>
            </a:r>
            <a:r>
              <a:rPr lang="en-US" sz="2400" b="1" dirty="0" err="1">
                <a:latin typeface="Calibri" charset="0"/>
              </a:rPr>
              <a:t>się</a:t>
            </a:r>
            <a:r>
              <a:rPr lang="en-US" sz="2400" b="1" dirty="0">
                <a:latin typeface="Calibri" charset="0"/>
              </a:rPr>
              <a:t> </a:t>
            </a:r>
            <a:endParaRPr lang="pl-PL" sz="2400" b="1" dirty="0" smtClean="0">
              <a:latin typeface="Calibri" charset="0"/>
            </a:endParaRPr>
          </a:p>
          <a:p>
            <a:pPr marL="358775" indent="-358775" hangingPunct="1">
              <a:lnSpc>
                <a:spcPct val="100000"/>
              </a:lnSpc>
              <a:spcBef>
                <a:spcPts val="0"/>
              </a:spcBef>
              <a:buClr>
                <a:srgbClr val="00B0F0"/>
              </a:buClr>
              <a:buSzPct val="8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400" b="1" dirty="0">
                <a:latin typeface="Calibri" charset="0"/>
              </a:rPr>
              <a:t>	</a:t>
            </a:r>
            <a:r>
              <a:rPr lang="en-US" sz="2400" b="1" dirty="0" smtClean="0">
                <a:latin typeface="Calibri" charset="0"/>
              </a:rPr>
              <a:t>do </a:t>
            </a:r>
            <a:r>
              <a:rPr lang="en-US" sz="2400" b="1" dirty="0" err="1">
                <a:latin typeface="Calibri" charset="0"/>
              </a:rPr>
              <a:t>żywności</a:t>
            </a:r>
            <a:endParaRPr lang="en-US" sz="2400" b="1" dirty="0">
              <a:latin typeface="Calibri" charset="0"/>
            </a:endParaRPr>
          </a:p>
          <a:p>
            <a:pPr marL="358775" indent="-358775" hangingPunct="1">
              <a:lnSpc>
                <a:spcPct val="100000"/>
              </a:lnSpc>
              <a:spcBef>
                <a:spcPts val="1000"/>
              </a:spcBef>
              <a:buClr>
                <a:srgbClr val="00B0F0"/>
              </a:buClr>
              <a:buSzPct val="80000"/>
              <a:buFont typeface="Wingdings 3"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err="1">
                <a:latin typeface="Calibri" charset="0"/>
              </a:rPr>
              <a:t>Sterylizacja</a:t>
            </a:r>
            <a:r>
              <a:rPr lang="en-US" sz="2400" b="1" dirty="0">
                <a:latin typeface="Calibri" charset="0"/>
              </a:rPr>
              <a:t> </a:t>
            </a:r>
            <a:r>
              <a:rPr lang="en-US" sz="2400" b="1" dirty="0" err="1">
                <a:latin typeface="Calibri" charset="0"/>
              </a:rPr>
              <a:t>półek</a:t>
            </a:r>
            <a:r>
              <a:rPr lang="en-US" sz="2400" b="1" dirty="0">
                <a:latin typeface="Calibri" charset="0"/>
              </a:rPr>
              <a:t> </a:t>
            </a:r>
            <a:r>
              <a:rPr lang="en-US" sz="2400" b="1" dirty="0" err="1">
                <a:latin typeface="Calibri" charset="0"/>
              </a:rPr>
              <a:t>sklepowych</a:t>
            </a:r>
            <a:endParaRPr lang="en-US" sz="2400" b="1" dirty="0">
              <a:latin typeface="Calibri" charset="0"/>
            </a:endParaRPr>
          </a:p>
        </p:txBody>
      </p:sp>
      <p:pic>
        <p:nvPicPr>
          <p:cNvPr id="12291" name="Picture 3"/>
          <p:cNvPicPr>
            <a:picLocks noChangeAspect="1" noChangeArrowheads="1"/>
          </p:cNvPicPr>
          <p:nvPr/>
        </p:nvPicPr>
        <p:blipFill>
          <a:blip r:embed="rId3" cstate="print"/>
          <a:srcRect/>
          <a:stretch>
            <a:fillRect/>
          </a:stretch>
        </p:blipFill>
        <p:spPr bwMode="auto">
          <a:xfrm>
            <a:off x="779463" y="4110038"/>
            <a:ext cx="4691062" cy="2265362"/>
          </a:xfrm>
          <a:prstGeom prst="rect">
            <a:avLst/>
          </a:prstGeom>
          <a:noFill/>
          <a:ln w="9525" cap="flat">
            <a:noFill/>
            <a:round/>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470525" y="4110038"/>
            <a:ext cx="4224338" cy="22653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771</Words>
  <Application>Microsoft Office PowerPoint</Application>
  <PresentationFormat>Niestandardowy</PresentationFormat>
  <Paragraphs>144</Paragraphs>
  <Slides>16</Slides>
  <Notes>16</Notes>
  <HiddenSlides>0</HiddenSlides>
  <MMClips>0</MMClips>
  <ScaleCrop>false</ScaleCrop>
  <HeadingPairs>
    <vt:vector size="4" baseType="variant">
      <vt:variant>
        <vt:lpstr>Motyw</vt:lpstr>
      </vt:variant>
      <vt:variant>
        <vt:i4>2</vt:i4>
      </vt:variant>
      <vt:variant>
        <vt:lpstr>Tytuły slajdów</vt:lpstr>
      </vt:variant>
      <vt:variant>
        <vt:i4>16</vt:i4>
      </vt:variant>
    </vt:vector>
  </HeadingPairs>
  <TitlesOfParts>
    <vt:vector size="18" baseType="lpstr">
      <vt:lpstr>Motyw pakietu Office</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DorotaSz</dc:creator>
  <cp:lastModifiedBy>DorotaSz</cp:lastModifiedBy>
  <cp:revision>22</cp:revision>
  <cp:lastPrinted>1601-01-01T00:00:00Z</cp:lastPrinted>
  <dcterms:created xsi:type="dcterms:W3CDTF">1601-01-01T00:00:00Z</dcterms:created>
  <dcterms:modified xsi:type="dcterms:W3CDTF">2017-02-16T15:34:03Z</dcterms:modified>
</cp:coreProperties>
</file>