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0"/>
  </p:notesMasterIdLst>
  <p:sldIdLst>
    <p:sldId id="275" r:id="rId2"/>
    <p:sldId id="276" r:id="rId3"/>
    <p:sldId id="277" r:id="rId4"/>
    <p:sldId id="278" r:id="rId5"/>
    <p:sldId id="279" r:id="rId6"/>
    <p:sldId id="280" r:id="rId7"/>
    <p:sldId id="282" r:id="rId8"/>
    <p:sldId id="281" r:id="rId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DD53D-1B6F-4F76-94AC-4F64769FD13C}" type="datetimeFigureOut">
              <a:rPr lang="de-DE" smtClean="0"/>
              <a:pPr/>
              <a:t>01.03.2017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2FA00-4A0F-4A01-9236-99FAF8CF5F5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141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eaLnBrk="1" hangingPunct="1"/>
            <a:fld id="{5BE07759-EEF2-424F-8125-ED27622321E8}" type="slidenum">
              <a:rPr lang="en-GB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</a:t>
            </a:fld>
            <a:endParaRPr lang="en-GB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eaLnBrk="1" hangingPunct="1"/>
            <a:fld id="{E045226E-82D2-4CE8-8E5D-6FE862D2258E}" type="slidenum">
              <a:rPr lang="en-GB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2</a:t>
            </a:fld>
            <a:endParaRPr lang="en-GB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eaLnBrk="1" hangingPunct="1"/>
            <a:fld id="{D10D9F56-04A0-42A2-BBF8-B929697A632D}" type="slidenum">
              <a:rPr lang="en-GB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</a:t>
            </a:fld>
            <a:endParaRPr lang="en-GB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2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829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eaLnBrk="1" hangingPunct="1"/>
            <a:fld id="{34E9FF88-DBCE-42C6-AE9D-AA91BF7951D4}" type="slidenum">
              <a:rPr lang="en-GB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4</a:t>
            </a:fld>
            <a:endParaRPr lang="en-GB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/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eaLnBrk="1" hangingPunct="1"/>
            <a:fld id="{E78A80BF-7789-4C56-A08E-8F9991AAFB04}" type="slidenum">
              <a:rPr lang="en-GB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5</a:t>
            </a:fld>
            <a:endParaRPr lang="en-GB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eaLnBrk="1" hangingPunct="1"/>
            <a:fld id="{6EC3D7A4-73AC-452F-BEA8-4938EDCDE2E2}" type="slidenum">
              <a:rPr lang="en-GB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6</a:t>
            </a:fld>
            <a:endParaRPr lang="en-GB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eaLnBrk="1" hangingPunct="1"/>
            <a:fld id="{6EC3D7A4-73AC-452F-BEA8-4938EDCDE2E2}" type="slidenum">
              <a:rPr lang="en-GB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7</a:t>
            </a:fld>
            <a:endParaRPr lang="en-GB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442721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eaLnBrk="1" hangingPunct="1"/>
            <a:fld id="{9062012E-880D-4262-818A-E601AA631659}" type="slidenum">
              <a:rPr lang="en-GB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8</a:t>
            </a:fld>
            <a:endParaRPr lang="en-GB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E72F5-7D43-410F-8CDE-D0B9050C4CE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981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AC31C-9C13-4FA4-A4E3-AE577B1398E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2691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19875" y="127000"/>
            <a:ext cx="2052638" cy="59848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27000"/>
            <a:ext cx="6010275" cy="59848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20FEF-91FA-4688-85DC-43B62C78B17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011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EC53D-B381-4661-8D66-5644C66592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0153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A834E-8564-4D7B-BB0F-AB53EC8F132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1946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0663" cy="451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0263" y="1600200"/>
            <a:ext cx="4032250" cy="451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1D516-18BE-4B67-BA0F-BB5173CB152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1062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D08F-6FBC-4936-9726-19C9A56D23B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0166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76816-438A-4213-B7FE-6E338860384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4541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6AB07-CBEF-4EBA-BA42-AB1361A55B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291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1057A-5A01-458F-BCF7-583C3181A29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6756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544CF-D110-4AA6-96AA-A848A8D76CD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851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solidFill>
                <a:srgbClr val="FFFFFF"/>
              </a:solidFill>
              <a:latin typeface="Verdana" pitchFamily="32" charset="0"/>
              <a:cs typeface="Arial" charset="0"/>
            </a:endParaRPr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solidFill>
                <a:srgbClr val="FFFFFF"/>
              </a:solidFill>
              <a:latin typeface="Verdana" pitchFamily="32" charset="0"/>
              <a:cs typeface="Arial" charset="0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7000"/>
            <a:ext cx="82153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  <p:sp>
        <p:nvSpPr>
          <p:cNvPr id="819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5313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Gliederungstextes zu bearbeiten</a:t>
            </a:r>
          </a:p>
          <a:p>
            <a:pPr lvl="1"/>
            <a:r>
              <a:rPr lang="en-GB" smtClean="0"/>
              <a:t>Zweite Gliederungsebene</a:t>
            </a:r>
          </a:p>
          <a:p>
            <a:pPr lvl="2"/>
            <a:r>
              <a:rPr lang="en-GB" smtClean="0"/>
              <a:t>Dritte Gliederungsebene</a:t>
            </a:r>
          </a:p>
          <a:p>
            <a:pPr lvl="3"/>
            <a:r>
              <a:rPr lang="en-GB" smtClean="0"/>
              <a:t>Vierte Gliederungsebene</a:t>
            </a:r>
          </a:p>
          <a:p>
            <a:pPr lvl="4"/>
            <a:r>
              <a:rPr lang="en-GB" smtClean="0"/>
              <a:t>Fünfte Gliederungsebene</a:t>
            </a:r>
          </a:p>
          <a:p>
            <a:pPr lvl="4"/>
            <a:r>
              <a:rPr lang="en-GB" smtClean="0"/>
              <a:t>Sechste Gliederungsebene</a:t>
            </a:r>
          </a:p>
          <a:p>
            <a:pPr lvl="4"/>
            <a:r>
              <a:rPr lang="en-GB" smtClean="0"/>
              <a:t>Siebente Gliederungsebene</a:t>
            </a:r>
          </a:p>
          <a:p>
            <a:pPr lvl="4"/>
            <a:r>
              <a:rPr lang="en-GB" smtClean="0"/>
              <a:t>Achte Gliederungsebene</a:t>
            </a:r>
          </a:p>
          <a:p>
            <a:pPr lvl="4"/>
            <a:r>
              <a:rPr lang="en-GB" smtClean="0"/>
              <a:t>Neunte Gliederungsebene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9313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+mn-ea"/>
                <a:cs typeface="Arial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6A84800C-A71B-46FE-B347-164DDBA9A2E1}" type="slidenum">
              <a:rPr lang="de-DE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077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FFFF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FFFF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FFFF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FFFF"/>
          </a:solidFill>
          <a:latin typeface="Arial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FFFF"/>
          </a:solidFill>
          <a:latin typeface="Arial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FFFF"/>
          </a:solidFill>
          <a:latin typeface="Arial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FFFF"/>
          </a:solidFill>
          <a:latin typeface="Arial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FFFF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9213"/>
            <a:ext cx="6011862" cy="862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5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5" t="3681" r="4461" b="11670"/>
          <a:stretch/>
        </p:blipFill>
        <p:spPr bwMode="auto">
          <a:xfrm>
            <a:off x="-32493" y="0"/>
            <a:ext cx="9302763" cy="188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9157" name="Text Box 4"/>
          <p:cNvSpPr txBox="1">
            <a:spLocks noChangeArrowheads="1"/>
          </p:cNvSpPr>
          <p:nvPr/>
        </p:nvSpPr>
        <p:spPr bwMode="auto">
          <a:xfrm>
            <a:off x="0" y="5616575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algn="ctr" defTabSz="449263" eaLnBrk="1" fontAlgn="base" hangingPunct="1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de-DE" b="1">
                <a:solidFill>
                  <a:srgbClr val="2929FF"/>
                </a:solidFill>
                <a:latin typeface="Tahoma" pitchFamily="32" charset="0"/>
                <a:cs typeface="Arial" charset="0"/>
              </a:rPr>
              <a:t>www.halepaghen-schule.de</a:t>
            </a:r>
          </a:p>
        </p:txBody>
      </p:sp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705" y="5301208"/>
            <a:ext cx="1402061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450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6372225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0179" name="AutoShape 2"/>
          <p:cNvSpPr>
            <a:spLocks noChangeArrowheads="1"/>
          </p:cNvSpPr>
          <p:nvPr/>
        </p:nvSpPr>
        <p:spPr bwMode="auto">
          <a:xfrm rot="-7440000">
            <a:off x="4333875" y="5148263"/>
            <a:ext cx="431800" cy="2159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360" cap="sq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>
              <a:solidFill>
                <a:srgbClr val="FFFFFF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550" y="3357563"/>
            <a:ext cx="10525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18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359" y="3357563"/>
            <a:ext cx="4803250" cy="349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410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6372225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82624" y="1439863"/>
            <a:ext cx="4393431" cy="1368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 marL="338138" indent="-328613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1pPr>
            <a:lvl2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2pPr>
            <a:lvl3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3pPr>
            <a:lvl4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4pPr>
            <a:lvl5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9pPr>
          </a:lstStyle>
          <a:p>
            <a:pPr defTabSz="449263" fontAlgn="base">
              <a:lnSpc>
                <a:spcPct val="150000"/>
              </a:lnSpc>
              <a:spcBef>
                <a:spcPts val="700"/>
              </a:spcBef>
              <a:spcAft>
                <a:spcPct val="0"/>
              </a:spcAft>
              <a:buSzPct val="100000"/>
              <a:defRPr/>
            </a:pPr>
            <a:r>
              <a:rPr lang="de-DE" sz="3200" b="1" dirty="0" smtClean="0">
                <a:solidFill>
                  <a:srgbClr val="FFFF00"/>
                </a:solidFill>
                <a:latin typeface="Arial" charset="0"/>
              </a:rPr>
              <a:t>General </a:t>
            </a:r>
            <a:r>
              <a:rPr lang="de-DE" sz="3200" b="1" dirty="0">
                <a:solidFill>
                  <a:srgbClr val="FFFF00"/>
                </a:solidFill>
                <a:latin typeface="Arial" charset="0"/>
              </a:rPr>
              <a:t>I</a:t>
            </a:r>
            <a:r>
              <a:rPr lang="de-DE" sz="3200" b="1" dirty="0" smtClean="0">
                <a:solidFill>
                  <a:srgbClr val="FFFF00"/>
                </a:solidFill>
                <a:latin typeface="Arial" charset="0"/>
              </a:rPr>
              <a:t>nformation </a:t>
            </a:r>
            <a:endParaRPr lang="de-DE" sz="3200" b="1" dirty="0" smtClean="0">
              <a:solidFill>
                <a:srgbClr val="FFFF00"/>
              </a:solidFill>
              <a:latin typeface="Arial" charset="0"/>
            </a:endParaRPr>
          </a:p>
          <a:p>
            <a:pPr marL="333375" defTabSz="449263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"/>
              <a:defRPr/>
            </a:pPr>
            <a:r>
              <a:rPr lang="de-DE" sz="2800" dirty="0" smtClean="0">
                <a:solidFill>
                  <a:srgbClr val="FFFF00"/>
                </a:solidFill>
                <a:latin typeface="Arial" charset="0"/>
              </a:rPr>
              <a:t>Data </a:t>
            </a:r>
            <a:r>
              <a:rPr lang="de-DE" sz="2400" dirty="0" smtClean="0">
                <a:solidFill>
                  <a:srgbClr val="FFFF00"/>
                </a:solidFill>
                <a:latin typeface="Arial" charset="0"/>
              </a:rPr>
              <a:t>	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4321175"/>
            <a:ext cx="10525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936625"/>
            <a:ext cx="2792412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06" name="Text Box 5"/>
          <p:cNvSpPr txBox="1">
            <a:spLocks noChangeArrowheads="1"/>
          </p:cNvSpPr>
          <p:nvPr/>
        </p:nvSpPr>
        <p:spPr bwMode="auto">
          <a:xfrm>
            <a:off x="936625" y="4824413"/>
            <a:ext cx="7272338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0200" indent="-330200" eaLnBrk="0" hangingPunct="0"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defTabSz="449263" eaLnBrk="1" fontAlgn="base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de-DE" sz="2400">
                <a:solidFill>
                  <a:srgbClr val="FFFF00"/>
                </a:solidFill>
                <a:latin typeface="Arial" charset="0"/>
                <a:cs typeface="Arial" charset="0"/>
              </a:rPr>
              <a:t> Magister Gerhard Halepaghe (*1430 Buxtehude)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de-DE" sz="2400">
                <a:solidFill>
                  <a:srgbClr val="FFFF00"/>
                </a:solidFill>
                <a:latin typeface="Arial" charset="0"/>
                <a:cs typeface="Arial" charset="0"/>
              </a:rPr>
              <a:t> Former teacher and priest in the St.-Petri-Church in Buxtehude</a:t>
            </a:r>
            <a:r>
              <a:rPr lang="de-DE" sz="280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400">
                <a:solidFill>
                  <a:srgbClr val="FFFF00"/>
                </a:solidFill>
                <a:latin typeface="Arial" charset="0"/>
                <a:cs typeface="Arial" charset="0"/>
              </a:rPr>
              <a:t>	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936625" y="2879725"/>
            <a:ext cx="3240088" cy="10795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 marL="330200" indent="-330200"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1pPr>
            <a:lvl2pPr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2pPr>
            <a:lvl3pPr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3pPr>
            <a:lvl4pPr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4pPr>
            <a:lvl5pPr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rgbClr val="000000"/>
                </a:solidFill>
                <a:latin typeface="Verdana" pitchFamily="32" charset="0"/>
                <a:cs typeface="Arial" charset="0"/>
              </a:defRPr>
            </a:lvl9pPr>
          </a:lstStyle>
          <a:p>
            <a:pPr defTabSz="449263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  <a:defRPr/>
            </a:pPr>
            <a:r>
              <a:rPr lang="de-DE" sz="2400" smtClean="0">
                <a:solidFill>
                  <a:srgbClr val="FFFF00"/>
                </a:solidFill>
                <a:latin typeface="Arial" charset="0"/>
              </a:rPr>
              <a:t> Students:  ~1.250</a:t>
            </a:r>
          </a:p>
          <a:p>
            <a:pPr defTabSz="449263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  <a:defRPr/>
            </a:pPr>
            <a:r>
              <a:rPr lang="de-DE" sz="2400" smtClean="0">
                <a:solidFill>
                  <a:srgbClr val="FFFF00"/>
                </a:solidFill>
                <a:latin typeface="Arial" charset="0"/>
              </a:rPr>
              <a:t> Teachers: ~110</a:t>
            </a:r>
          </a:p>
          <a:p>
            <a:pPr marL="334963" defTabSz="449263" fontAlgn="base">
              <a:spcBef>
                <a:spcPts val="600"/>
              </a:spcBef>
              <a:spcAft>
                <a:spcPct val="0"/>
              </a:spcAft>
              <a:buSzPct val="100000"/>
              <a:defRPr/>
            </a:pPr>
            <a:endParaRPr lang="de-DE" sz="2400" smtClean="0">
              <a:solidFill>
                <a:srgbClr val="FFFF00"/>
              </a:solidFill>
              <a:latin typeface="Arial" charset="0"/>
            </a:endParaRPr>
          </a:p>
          <a:p>
            <a:pPr marL="334963" defTabSz="449263" fontAlgn="base">
              <a:spcBef>
                <a:spcPts val="800"/>
              </a:spcBef>
              <a:spcAft>
                <a:spcPct val="0"/>
              </a:spcAft>
              <a:buSzPct val="100000"/>
              <a:defRPr/>
            </a:pPr>
            <a:r>
              <a:rPr lang="de-DE" sz="280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de-DE" sz="2400" smtClean="0">
                <a:solidFill>
                  <a:srgbClr val="FFFF00"/>
                </a:solidFill>
                <a:latin typeface="Arial" charset="0"/>
              </a:rPr>
              <a:t>	</a:t>
            </a:r>
          </a:p>
        </p:txBody>
      </p:sp>
      <p:sp>
        <p:nvSpPr>
          <p:cNvPr id="51208" name="Text Box 7"/>
          <p:cNvSpPr txBox="1">
            <a:spLocks noChangeArrowheads="1"/>
          </p:cNvSpPr>
          <p:nvPr/>
        </p:nvSpPr>
        <p:spPr bwMode="auto">
          <a:xfrm>
            <a:off x="720725" y="4176713"/>
            <a:ext cx="3671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0200" indent="-330200" eaLnBrk="0" hangingPunct="0">
              <a:tabLst>
                <a:tab pos="768350" algn="l"/>
                <a:tab pos="1217613" algn="l"/>
                <a:tab pos="1666875" algn="l"/>
                <a:tab pos="2116138" algn="l"/>
                <a:tab pos="2565400" algn="l"/>
                <a:tab pos="3014663" algn="l"/>
                <a:tab pos="3463925" algn="l"/>
                <a:tab pos="3913188" algn="l"/>
                <a:tab pos="4362450" algn="l"/>
                <a:tab pos="4811713" algn="l"/>
                <a:tab pos="5260975" algn="l"/>
                <a:tab pos="5719763" algn="l"/>
                <a:tab pos="6159500" algn="l"/>
                <a:tab pos="6608763" algn="l"/>
                <a:tab pos="7058025" algn="l"/>
                <a:tab pos="7507288" algn="l"/>
                <a:tab pos="7956550" algn="l"/>
                <a:tab pos="8405813" algn="l"/>
                <a:tab pos="8855075" algn="l"/>
                <a:tab pos="9304338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768350" algn="l"/>
                <a:tab pos="1217613" algn="l"/>
                <a:tab pos="1666875" algn="l"/>
                <a:tab pos="2116138" algn="l"/>
                <a:tab pos="2565400" algn="l"/>
                <a:tab pos="3014663" algn="l"/>
                <a:tab pos="3463925" algn="l"/>
                <a:tab pos="3913188" algn="l"/>
                <a:tab pos="4362450" algn="l"/>
                <a:tab pos="4811713" algn="l"/>
                <a:tab pos="5260975" algn="l"/>
                <a:tab pos="5719763" algn="l"/>
                <a:tab pos="6159500" algn="l"/>
                <a:tab pos="6608763" algn="l"/>
                <a:tab pos="7058025" algn="l"/>
                <a:tab pos="7507288" algn="l"/>
                <a:tab pos="7956550" algn="l"/>
                <a:tab pos="8405813" algn="l"/>
                <a:tab pos="8855075" algn="l"/>
                <a:tab pos="9304338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768350" algn="l"/>
                <a:tab pos="1217613" algn="l"/>
                <a:tab pos="1666875" algn="l"/>
                <a:tab pos="2116138" algn="l"/>
                <a:tab pos="2565400" algn="l"/>
                <a:tab pos="3014663" algn="l"/>
                <a:tab pos="3463925" algn="l"/>
                <a:tab pos="3913188" algn="l"/>
                <a:tab pos="4362450" algn="l"/>
                <a:tab pos="4811713" algn="l"/>
                <a:tab pos="5260975" algn="l"/>
                <a:tab pos="5719763" algn="l"/>
                <a:tab pos="6159500" algn="l"/>
                <a:tab pos="6608763" algn="l"/>
                <a:tab pos="7058025" algn="l"/>
                <a:tab pos="7507288" algn="l"/>
                <a:tab pos="7956550" algn="l"/>
                <a:tab pos="8405813" algn="l"/>
                <a:tab pos="8855075" algn="l"/>
                <a:tab pos="9304338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768350" algn="l"/>
                <a:tab pos="1217613" algn="l"/>
                <a:tab pos="1666875" algn="l"/>
                <a:tab pos="2116138" algn="l"/>
                <a:tab pos="2565400" algn="l"/>
                <a:tab pos="3014663" algn="l"/>
                <a:tab pos="3463925" algn="l"/>
                <a:tab pos="3913188" algn="l"/>
                <a:tab pos="4362450" algn="l"/>
                <a:tab pos="4811713" algn="l"/>
                <a:tab pos="5260975" algn="l"/>
                <a:tab pos="5719763" algn="l"/>
                <a:tab pos="6159500" algn="l"/>
                <a:tab pos="6608763" algn="l"/>
                <a:tab pos="7058025" algn="l"/>
                <a:tab pos="7507288" algn="l"/>
                <a:tab pos="7956550" algn="l"/>
                <a:tab pos="8405813" algn="l"/>
                <a:tab pos="8855075" algn="l"/>
                <a:tab pos="9304338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768350" algn="l"/>
                <a:tab pos="1217613" algn="l"/>
                <a:tab pos="1666875" algn="l"/>
                <a:tab pos="2116138" algn="l"/>
                <a:tab pos="2565400" algn="l"/>
                <a:tab pos="3014663" algn="l"/>
                <a:tab pos="3463925" algn="l"/>
                <a:tab pos="3913188" algn="l"/>
                <a:tab pos="4362450" algn="l"/>
                <a:tab pos="4811713" algn="l"/>
                <a:tab pos="5260975" algn="l"/>
                <a:tab pos="5719763" algn="l"/>
                <a:tab pos="6159500" algn="l"/>
                <a:tab pos="6608763" algn="l"/>
                <a:tab pos="7058025" algn="l"/>
                <a:tab pos="7507288" algn="l"/>
                <a:tab pos="7956550" algn="l"/>
                <a:tab pos="8405813" algn="l"/>
                <a:tab pos="8855075" algn="l"/>
                <a:tab pos="9304338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68350" algn="l"/>
                <a:tab pos="1217613" algn="l"/>
                <a:tab pos="1666875" algn="l"/>
                <a:tab pos="2116138" algn="l"/>
                <a:tab pos="2565400" algn="l"/>
                <a:tab pos="3014663" algn="l"/>
                <a:tab pos="3463925" algn="l"/>
                <a:tab pos="3913188" algn="l"/>
                <a:tab pos="4362450" algn="l"/>
                <a:tab pos="4811713" algn="l"/>
                <a:tab pos="5260975" algn="l"/>
                <a:tab pos="5719763" algn="l"/>
                <a:tab pos="6159500" algn="l"/>
                <a:tab pos="6608763" algn="l"/>
                <a:tab pos="7058025" algn="l"/>
                <a:tab pos="7507288" algn="l"/>
                <a:tab pos="7956550" algn="l"/>
                <a:tab pos="8405813" algn="l"/>
                <a:tab pos="8855075" algn="l"/>
                <a:tab pos="9304338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68350" algn="l"/>
                <a:tab pos="1217613" algn="l"/>
                <a:tab pos="1666875" algn="l"/>
                <a:tab pos="2116138" algn="l"/>
                <a:tab pos="2565400" algn="l"/>
                <a:tab pos="3014663" algn="l"/>
                <a:tab pos="3463925" algn="l"/>
                <a:tab pos="3913188" algn="l"/>
                <a:tab pos="4362450" algn="l"/>
                <a:tab pos="4811713" algn="l"/>
                <a:tab pos="5260975" algn="l"/>
                <a:tab pos="5719763" algn="l"/>
                <a:tab pos="6159500" algn="l"/>
                <a:tab pos="6608763" algn="l"/>
                <a:tab pos="7058025" algn="l"/>
                <a:tab pos="7507288" algn="l"/>
                <a:tab pos="7956550" algn="l"/>
                <a:tab pos="8405813" algn="l"/>
                <a:tab pos="8855075" algn="l"/>
                <a:tab pos="9304338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68350" algn="l"/>
                <a:tab pos="1217613" algn="l"/>
                <a:tab pos="1666875" algn="l"/>
                <a:tab pos="2116138" algn="l"/>
                <a:tab pos="2565400" algn="l"/>
                <a:tab pos="3014663" algn="l"/>
                <a:tab pos="3463925" algn="l"/>
                <a:tab pos="3913188" algn="l"/>
                <a:tab pos="4362450" algn="l"/>
                <a:tab pos="4811713" algn="l"/>
                <a:tab pos="5260975" algn="l"/>
                <a:tab pos="5719763" algn="l"/>
                <a:tab pos="6159500" algn="l"/>
                <a:tab pos="6608763" algn="l"/>
                <a:tab pos="7058025" algn="l"/>
                <a:tab pos="7507288" algn="l"/>
                <a:tab pos="7956550" algn="l"/>
                <a:tab pos="8405813" algn="l"/>
                <a:tab pos="8855075" algn="l"/>
                <a:tab pos="9304338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68350" algn="l"/>
                <a:tab pos="1217613" algn="l"/>
                <a:tab pos="1666875" algn="l"/>
                <a:tab pos="2116138" algn="l"/>
                <a:tab pos="2565400" algn="l"/>
                <a:tab pos="3014663" algn="l"/>
                <a:tab pos="3463925" algn="l"/>
                <a:tab pos="3913188" algn="l"/>
                <a:tab pos="4362450" algn="l"/>
                <a:tab pos="4811713" algn="l"/>
                <a:tab pos="5260975" algn="l"/>
                <a:tab pos="5719763" algn="l"/>
                <a:tab pos="6159500" algn="l"/>
                <a:tab pos="6608763" algn="l"/>
                <a:tab pos="7058025" algn="l"/>
                <a:tab pos="7507288" algn="l"/>
                <a:tab pos="7956550" algn="l"/>
                <a:tab pos="8405813" algn="l"/>
                <a:tab pos="8855075" algn="l"/>
                <a:tab pos="9304338" algn="l"/>
                <a:tab pos="9417050" algn="l"/>
                <a:tab pos="9866313" algn="l"/>
                <a:tab pos="10315575" algn="l"/>
                <a:tab pos="10764838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defTabSz="449263" eaLnBrk="1" fontAlgn="base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"/>
            </a:pPr>
            <a:r>
              <a:rPr lang="de-DE" sz="280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800" dirty="0">
                <a:solidFill>
                  <a:srgbClr val="FFFF00"/>
                </a:solidFill>
                <a:latin typeface="Arial" charset="0"/>
                <a:cs typeface="Arial" charset="0"/>
              </a:rPr>
              <a:t>T</a:t>
            </a:r>
            <a:r>
              <a:rPr lang="de-DE" sz="28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he </a:t>
            </a:r>
            <a:r>
              <a:rPr lang="de-DE" sz="2800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name‘s</a:t>
            </a:r>
            <a:r>
              <a:rPr lang="de-DE" sz="28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origin</a:t>
            </a:r>
            <a:r>
              <a:rPr lang="de-DE" sz="2400" dirty="0">
                <a:solidFill>
                  <a:srgbClr val="FFFF00"/>
                </a:solidFill>
                <a:latin typeface="Arial" charset="0"/>
                <a:cs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25477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"/>
          <p:cNvSpPr txBox="1">
            <a:spLocks noChangeArrowheads="1"/>
          </p:cNvSpPr>
          <p:nvPr/>
        </p:nvSpPr>
        <p:spPr bwMode="auto">
          <a:xfrm>
            <a:off x="457200" y="128588"/>
            <a:ext cx="8226425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>
              <a:solidFill>
                <a:srgbClr val="FFFFFF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5875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453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6372225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3251" name="Text Box 2"/>
          <p:cNvSpPr txBox="1">
            <a:spLocks noChangeArrowheads="1"/>
          </p:cNvSpPr>
          <p:nvPr/>
        </p:nvSpPr>
        <p:spPr bwMode="auto">
          <a:xfrm>
            <a:off x="828675" y="13636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>
              <a:solidFill>
                <a:srgbClr val="FFFFFF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550" y="3357563"/>
            <a:ext cx="10525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3253" name="Text Box 4"/>
          <p:cNvSpPr txBox="1">
            <a:spLocks noChangeArrowheads="1"/>
          </p:cNvSpPr>
          <p:nvPr/>
        </p:nvSpPr>
        <p:spPr bwMode="auto">
          <a:xfrm>
            <a:off x="503238" y="1655764"/>
            <a:ext cx="7391400" cy="49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defTabSz="449263" eaLnBrk="1" fontAlgn="base" hangingPunct="1">
              <a:spcBef>
                <a:spcPts val="800"/>
              </a:spcBef>
              <a:spcAft>
                <a:spcPct val="0"/>
              </a:spcAft>
              <a:buSzPct val="100000"/>
            </a:pPr>
            <a:r>
              <a:rPr lang="de-DE" sz="3200" b="1" dirty="0">
                <a:solidFill>
                  <a:srgbClr val="FFFF00"/>
                </a:solidFill>
                <a:latin typeface="Arial" charset="0"/>
                <a:cs typeface="Arial" charset="0"/>
              </a:rPr>
              <a:t>Profile </a:t>
            </a:r>
            <a:r>
              <a:rPr lang="de-DE" sz="32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and</a:t>
            </a:r>
            <a:r>
              <a:rPr lang="de-DE" sz="3200" b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32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focus</a:t>
            </a:r>
            <a:endParaRPr lang="de-DE" sz="32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>
            <a:off x="503238" y="3052940"/>
            <a:ext cx="7667625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de-DE" sz="2200" b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Languages: English, French, Spanish, Latin, (Russian)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Bilingual lessons (geography, history and biology)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Certificates (DELE, DELF, Cambridge and </a:t>
            </a:r>
            <a:r>
              <a:rPr lang="en-US" sz="2200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CertiLingua</a:t>
            </a: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)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Exchange programs (Sweden, Turkey, France, Spain,        	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	     </a:t>
            </a: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USA, Lithuania)</a:t>
            </a:r>
            <a:endParaRPr lang="en-US" sz="2200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5325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617538"/>
            <a:ext cx="197485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33511" y="2314276"/>
            <a:ext cx="4608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>
                <a:solidFill>
                  <a:srgbClr val="FFFF00"/>
                </a:solidFill>
                <a:latin typeface="Arial" charset="0"/>
                <a:cs typeface="Arial" charset="0"/>
              </a:rPr>
              <a:t>Multilingual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offers</a:t>
            </a:r>
            <a:r>
              <a:rPr lang="de-DE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de-DE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93368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6372225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828675" y="13636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>
              <a:solidFill>
                <a:srgbClr val="FFFFFF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488" y="4321175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4277" name="Text Box 4"/>
          <p:cNvSpPr txBox="1">
            <a:spLocks noChangeArrowheads="1"/>
          </p:cNvSpPr>
          <p:nvPr/>
        </p:nvSpPr>
        <p:spPr bwMode="auto">
          <a:xfrm>
            <a:off x="503238" y="1655763"/>
            <a:ext cx="651703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defTabSz="449263" eaLnBrk="1" fontAlgn="base" hangingPunct="1">
              <a:spcBef>
                <a:spcPts val="800"/>
              </a:spcBef>
              <a:spcAft>
                <a:spcPct val="0"/>
              </a:spcAft>
              <a:buSzPct val="100000"/>
            </a:pPr>
            <a:r>
              <a:rPr lang="de-DE" sz="32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Profiles</a:t>
            </a:r>
            <a:r>
              <a:rPr lang="de-DE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32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for</a:t>
            </a:r>
            <a:r>
              <a:rPr lang="de-DE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32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higher</a:t>
            </a:r>
            <a:r>
              <a:rPr lang="de-DE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32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education</a:t>
            </a:r>
            <a:endParaRPr lang="de-DE" sz="32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54278" name="Text Box 5"/>
          <p:cNvSpPr txBox="1">
            <a:spLocks noChangeArrowheads="1"/>
          </p:cNvSpPr>
          <p:nvPr/>
        </p:nvSpPr>
        <p:spPr bwMode="auto">
          <a:xfrm>
            <a:off x="828675" y="2381251"/>
            <a:ext cx="7414735" cy="371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Scientific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profile</a:t>
            </a:r>
            <a:endParaRPr lang="de-DE" sz="2400" b="1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Social</a:t>
            </a: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science</a:t>
            </a: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profile</a:t>
            </a:r>
            <a:endParaRPr lang="de-DE" sz="2400" b="1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Arts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profile</a:t>
            </a:r>
            <a:endParaRPr lang="de-DE" sz="2400" b="1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de-DE" sz="2400" b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Linguistic</a:t>
            </a: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profile</a:t>
            </a:r>
            <a:endParaRPr lang="de-DE" sz="2400" b="1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de-DE" sz="2400" b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Physical</a:t>
            </a: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education</a:t>
            </a: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profile</a:t>
            </a: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in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cooperation</a:t>
            </a: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with</a:t>
            </a: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  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</a:pP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    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“Gymnasium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Süd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”</a:t>
            </a:r>
            <a:r>
              <a:rPr lang="de-DE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endParaRPr lang="de-DE" sz="24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3951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6372225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828675" y="13636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>
              <a:solidFill>
                <a:srgbClr val="FFFFFF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488" y="4321175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4277" name="Text Box 4"/>
          <p:cNvSpPr txBox="1">
            <a:spLocks noChangeArrowheads="1"/>
          </p:cNvSpPr>
          <p:nvPr/>
        </p:nvSpPr>
        <p:spPr bwMode="auto">
          <a:xfrm>
            <a:off x="503238" y="1655763"/>
            <a:ext cx="37449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defTabSz="449263" eaLnBrk="1" fontAlgn="base" hangingPunct="1">
              <a:spcBef>
                <a:spcPts val="800"/>
              </a:spcBef>
              <a:spcAft>
                <a:spcPct val="0"/>
              </a:spcAft>
              <a:buSzPct val="100000"/>
            </a:pPr>
            <a:r>
              <a:rPr lang="de-DE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Further </a:t>
            </a:r>
            <a:r>
              <a:rPr lang="de-DE" sz="32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projects</a:t>
            </a:r>
            <a:endParaRPr lang="de-DE" sz="32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54278" name="Text Box 5"/>
          <p:cNvSpPr txBox="1">
            <a:spLocks noChangeArrowheads="1"/>
          </p:cNvSpPr>
          <p:nvPr/>
        </p:nvSpPr>
        <p:spPr bwMode="auto">
          <a:xfrm>
            <a:off x="503238" y="2204864"/>
            <a:ext cx="8029202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de-DE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School medical service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Students help students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Cooperation with universities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en-US" sz="28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Lunch in the canteen (“Mensa”)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de-DE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“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School without racism – School with courage”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en-US" sz="240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“</a:t>
            </a:r>
            <a:r>
              <a:rPr lang="en-US" sz="2400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Jugend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forscht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!” (German contest for young scientists)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German as a second language</a:t>
            </a:r>
          </a:p>
          <a:p>
            <a:pPr defTabSz="449263" eaLnBrk="1" fontAlgn="base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"/>
            </a:pPr>
            <a:endParaRPr lang="de-DE" sz="2400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5427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487488"/>
            <a:ext cx="360045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0964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6372225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647700" y="1655763"/>
            <a:ext cx="48958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4963" indent="-328613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defTabSz="449263" eaLnBrk="1" fontAlgn="base" hangingPunct="1">
              <a:spcBef>
                <a:spcPts val="700"/>
              </a:spcBef>
              <a:spcAft>
                <a:spcPct val="0"/>
              </a:spcAft>
              <a:buSzPct val="100000"/>
            </a:pPr>
            <a:r>
              <a:rPr lang="de-DE" sz="3200" b="1">
                <a:solidFill>
                  <a:srgbClr val="FFFF00"/>
                </a:solidFill>
                <a:latin typeface="Arial" charset="0"/>
                <a:cs typeface="Arial" charset="0"/>
              </a:rPr>
              <a:t>Timetable: an example</a:t>
            </a:r>
          </a:p>
        </p:txBody>
      </p:sp>
      <p:sp>
        <p:nvSpPr>
          <p:cNvPr id="55300" name="Text Box 3"/>
          <p:cNvSpPr txBox="1">
            <a:spLocks noChangeArrowheads="1"/>
          </p:cNvSpPr>
          <p:nvPr/>
        </p:nvSpPr>
        <p:spPr bwMode="auto">
          <a:xfrm>
            <a:off x="806450" y="14128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2" charset="0"/>
                <a:ea typeface="Microsoft YaHei" charset="-122"/>
              </a:defRPr>
            </a:lvl9pPr>
          </a:lstStyle>
          <a:p>
            <a:pPr defTabSz="449263" eaLnBrk="1" fontAlgn="base" hangingPunct="1">
              <a:spcBef>
                <a:spcPts val="2838"/>
              </a:spcBef>
              <a:spcAft>
                <a:spcPct val="0"/>
              </a:spcAft>
              <a:buSzPct val="100000"/>
            </a:pPr>
            <a:r>
              <a:rPr lang="de-DE" sz="360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</a:p>
        </p:txBody>
      </p:sp>
      <p:grpSp>
        <p:nvGrpSpPr>
          <p:cNvPr id="55301" name="Group 4"/>
          <p:cNvGrpSpPr>
            <a:grpSpLocks/>
          </p:cNvGrpSpPr>
          <p:nvPr/>
        </p:nvGrpSpPr>
        <p:grpSpPr bwMode="auto">
          <a:xfrm>
            <a:off x="171450" y="2519363"/>
            <a:ext cx="8789988" cy="4084637"/>
            <a:chOff x="108" y="1587"/>
            <a:chExt cx="5537" cy="2573"/>
          </a:xfrm>
        </p:grpSpPr>
        <p:sp>
          <p:nvSpPr>
            <p:cNvPr id="55302" name="Rectangle 5"/>
            <p:cNvSpPr>
              <a:spLocks noChangeArrowheads="1"/>
            </p:cNvSpPr>
            <p:nvPr/>
          </p:nvSpPr>
          <p:spPr bwMode="auto">
            <a:xfrm>
              <a:off x="108" y="1587"/>
              <a:ext cx="279" cy="28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03" name="Rectangle 6"/>
            <p:cNvSpPr>
              <a:spLocks noChangeArrowheads="1"/>
            </p:cNvSpPr>
            <p:nvPr/>
          </p:nvSpPr>
          <p:spPr bwMode="auto">
            <a:xfrm>
              <a:off x="393" y="1587"/>
              <a:ext cx="1020" cy="28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04" name="Rectangle 7"/>
            <p:cNvSpPr>
              <a:spLocks noChangeArrowheads="1"/>
            </p:cNvSpPr>
            <p:nvPr/>
          </p:nvSpPr>
          <p:spPr bwMode="auto">
            <a:xfrm>
              <a:off x="1418" y="1587"/>
              <a:ext cx="860" cy="28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Monday</a:t>
              </a:r>
            </a:p>
          </p:txBody>
        </p:sp>
        <p:sp>
          <p:nvSpPr>
            <p:cNvPr id="55305" name="Rectangle 8"/>
            <p:cNvSpPr>
              <a:spLocks noChangeArrowheads="1"/>
            </p:cNvSpPr>
            <p:nvPr/>
          </p:nvSpPr>
          <p:spPr bwMode="auto">
            <a:xfrm>
              <a:off x="2284" y="1587"/>
              <a:ext cx="827" cy="28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Tuesday</a:t>
              </a:r>
            </a:p>
          </p:txBody>
        </p:sp>
        <p:sp>
          <p:nvSpPr>
            <p:cNvPr id="55306" name="Rectangle 9"/>
            <p:cNvSpPr>
              <a:spLocks noChangeArrowheads="1"/>
            </p:cNvSpPr>
            <p:nvPr/>
          </p:nvSpPr>
          <p:spPr bwMode="auto">
            <a:xfrm>
              <a:off x="3112" y="1587"/>
              <a:ext cx="880" cy="28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Wednesday</a:t>
              </a:r>
            </a:p>
          </p:txBody>
        </p:sp>
        <p:sp>
          <p:nvSpPr>
            <p:cNvPr id="55307" name="Rectangle 10"/>
            <p:cNvSpPr>
              <a:spLocks noChangeArrowheads="1"/>
            </p:cNvSpPr>
            <p:nvPr/>
          </p:nvSpPr>
          <p:spPr bwMode="auto">
            <a:xfrm>
              <a:off x="3998" y="1587"/>
              <a:ext cx="827" cy="28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Thursday</a:t>
              </a:r>
            </a:p>
          </p:txBody>
        </p:sp>
        <p:sp>
          <p:nvSpPr>
            <p:cNvPr id="55308" name="Rectangle 11"/>
            <p:cNvSpPr>
              <a:spLocks noChangeArrowheads="1"/>
            </p:cNvSpPr>
            <p:nvPr/>
          </p:nvSpPr>
          <p:spPr bwMode="auto">
            <a:xfrm>
              <a:off x="4831" y="1587"/>
              <a:ext cx="809" cy="28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Friday</a:t>
              </a:r>
            </a:p>
          </p:txBody>
        </p:sp>
        <p:sp>
          <p:nvSpPr>
            <p:cNvPr id="55309" name="Rectangle 12"/>
            <p:cNvSpPr>
              <a:spLocks noChangeArrowheads="1"/>
            </p:cNvSpPr>
            <p:nvPr/>
          </p:nvSpPr>
          <p:spPr bwMode="auto">
            <a:xfrm>
              <a:off x="108" y="1874"/>
              <a:ext cx="279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1</a:t>
              </a:r>
            </a:p>
          </p:txBody>
        </p:sp>
        <p:sp>
          <p:nvSpPr>
            <p:cNvPr id="55310" name="Rectangle 13"/>
            <p:cNvSpPr>
              <a:spLocks noChangeArrowheads="1"/>
            </p:cNvSpPr>
            <p:nvPr/>
          </p:nvSpPr>
          <p:spPr bwMode="auto">
            <a:xfrm>
              <a:off x="393" y="1874"/>
              <a:ext cx="1020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7.55 – 8.40</a:t>
              </a:r>
            </a:p>
          </p:txBody>
        </p:sp>
        <p:sp>
          <p:nvSpPr>
            <p:cNvPr id="55311" name="Rectangle 14"/>
            <p:cNvSpPr>
              <a:spLocks noChangeArrowheads="1"/>
            </p:cNvSpPr>
            <p:nvPr/>
          </p:nvSpPr>
          <p:spPr bwMode="auto">
            <a:xfrm>
              <a:off x="1423" y="1880"/>
              <a:ext cx="860" cy="566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English</a:t>
              </a:r>
            </a:p>
          </p:txBody>
        </p:sp>
        <p:sp>
          <p:nvSpPr>
            <p:cNvPr id="55312" name="Rectangle 15"/>
            <p:cNvSpPr>
              <a:spLocks noChangeArrowheads="1"/>
            </p:cNvSpPr>
            <p:nvPr/>
          </p:nvSpPr>
          <p:spPr bwMode="auto">
            <a:xfrm>
              <a:off x="2284" y="1874"/>
              <a:ext cx="827" cy="566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Role Play</a:t>
              </a:r>
            </a:p>
          </p:txBody>
        </p:sp>
        <p:sp>
          <p:nvSpPr>
            <p:cNvPr id="55313" name="Rectangle 16"/>
            <p:cNvSpPr>
              <a:spLocks noChangeArrowheads="1"/>
            </p:cNvSpPr>
            <p:nvPr/>
          </p:nvSpPr>
          <p:spPr bwMode="auto">
            <a:xfrm>
              <a:off x="3112" y="1874"/>
              <a:ext cx="880" cy="566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Chemistry</a:t>
              </a:r>
            </a:p>
          </p:txBody>
        </p:sp>
        <p:sp>
          <p:nvSpPr>
            <p:cNvPr id="55314" name="Rectangle 17"/>
            <p:cNvSpPr>
              <a:spLocks noChangeArrowheads="1"/>
            </p:cNvSpPr>
            <p:nvPr/>
          </p:nvSpPr>
          <p:spPr bwMode="auto">
            <a:xfrm>
              <a:off x="3998" y="1874"/>
              <a:ext cx="827" cy="566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Maths</a:t>
              </a:r>
            </a:p>
          </p:txBody>
        </p:sp>
        <p:sp>
          <p:nvSpPr>
            <p:cNvPr id="55315" name="Rectangle 18"/>
            <p:cNvSpPr>
              <a:spLocks noChangeArrowheads="1"/>
            </p:cNvSpPr>
            <p:nvPr/>
          </p:nvSpPr>
          <p:spPr bwMode="auto">
            <a:xfrm>
              <a:off x="4831" y="1874"/>
              <a:ext cx="809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German</a:t>
              </a:r>
            </a:p>
          </p:txBody>
        </p:sp>
        <p:sp>
          <p:nvSpPr>
            <p:cNvPr id="55316" name="Rectangle 19"/>
            <p:cNvSpPr>
              <a:spLocks noChangeArrowheads="1"/>
            </p:cNvSpPr>
            <p:nvPr/>
          </p:nvSpPr>
          <p:spPr bwMode="auto">
            <a:xfrm>
              <a:off x="108" y="2160"/>
              <a:ext cx="279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2</a:t>
              </a:r>
            </a:p>
          </p:txBody>
        </p:sp>
        <p:sp>
          <p:nvSpPr>
            <p:cNvPr id="55317" name="Rectangle 20"/>
            <p:cNvSpPr>
              <a:spLocks noChangeArrowheads="1"/>
            </p:cNvSpPr>
            <p:nvPr/>
          </p:nvSpPr>
          <p:spPr bwMode="auto">
            <a:xfrm>
              <a:off x="393" y="2160"/>
              <a:ext cx="1020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8.45 – 9.30</a:t>
              </a:r>
            </a:p>
          </p:txBody>
        </p:sp>
        <p:sp>
          <p:nvSpPr>
            <p:cNvPr id="55318" name="Rectangle 21"/>
            <p:cNvSpPr>
              <a:spLocks noChangeArrowheads="1"/>
            </p:cNvSpPr>
            <p:nvPr/>
          </p:nvSpPr>
          <p:spPr bwMode="auto">
            <a:xfrm>
              <a:off x="4831" y="2160"/>
              <a:ext cx="809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Maths</a:t>
              </a:r>
            </a:p>
          </p:txBody>
        </p:sp>
        <p:sp>
          <p:nvSpPr>
            <p:cNvPr id="55319" name="Rectangle 22"/>
            <p:cNvSpPr>
              <a:spLocks noChangeArrowheads="1"/>
            </p:cNvSpPr>
            <p:nvPr/>
          </p:nvSpPr>
          <p:spPr bwMode="auto">
            <a:xfrm>
              <a:off x="108" y="2447"/>
              <a:ext cx="279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3</a:t>
              </a:r>
            </a:p>
          </p:txBody>
        </p:sp>
        <p:sp>
          <p:nvSpPr>
            <p:cNvPr id="55320" name="Rectangle 23"/>
            <p:cNvSpPr>
              <a:spLocks noChangeArrowheads="1"/>
            </p:cNvSpPr>
            <p:nvPr/>
          </p:nvSpPr>
          <p:spPr bwMode="auto">
            <a:xfrm>
              <a:off x="393" y="2447"/>
              <a:ext cx="1020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9.50 – 10.35</a:t>
              </a:r>
            </a:p>
          </p:txBody>
        </p:sp>
        <p:sp>
          <p:nvSpPr>
            <p:cNvPr id="55321" name="Rectangle 24"/>
            <p:cNvSpPr>
              <a:spLocks noChangeArrowheads="1"/>
            </p:cNvSpPr>
            <p:nvPr/>
          </p:nvSpPr>
          <p:spPr bwMode="auto">
            <a:xfrm>
              <a:off x="1418" y="2447"/>
              <a:ext cx="860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Physics</a:t>
              </a:r>
            </a:p>
          </p:txBody>
        </p:sp>
        <p:sp>
          <p:nvSpPr>
            <p:cNvPr id="55322" name="Rectangle 25"/>
            <p:cNvSpPr>
              <a:spLocks noChangeArrowheads="1"/>
            </p:cNvSpPr>
            <p:nvPr/>
          </p:nvSpPr>
          <p:spPr bwMode="auto">
            <a:xfrm>
              <a:off x="2284" y="2447"/>
              <a:ext cx="827" cy="565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French</a:t>
              </a:r>
            </a:p>
          </p:txBody>
        </p:sp>
        <p:sp>
          <p:nvSpPr>
            <p:cNvPr id="55323" name="Rectangle 26"/>
            <p:cNvSpPr>
              <a:spLocks noChangeArrowheads="1"/>
            </p:cNvSpPr>
            <p:nvPr/>
          </p:nvSpPr>
          <p:spPr bwMode="auto">
            <a:xfrm>
              <a:off x="3112" y="2447"/>
              <a:ext cx="880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Geography</a:t>
              </a:r>
            </a:p>
          </p:txBody>
        </p:sp>
        <p:sp>
          <p:nvSpPr>
            <p:cNvPr id="55324" name="Rectangle 27"/>
            <p:cNvSpPr>
              <a:spLocks noChangeArrowheads="1"/>
            </p:cNvSpPr>
            <p:nvPr/>
          </p:nvSpPr>
          <p:spPr bwMode="auto">
            <a:xfrm>
              <a:off x="3998" y="2447"/>
              <a:ext cx="827" cy="565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French</a:t>
              </a:r>
            </a:p>
          </p:txBody>
        </p:sp>
        <p:sp>
          <p:nvSpPr>
            <p:cNvPr id="55325" name="Rectangle 28"/>
            <p:cNvSpPr>
              <a:spLocks noChangeArrowheads="1"/>
            </p:cNvSpPr>
            <p:nvPr/>
          </p:nvSpPr>
          <p:spPr bwMode="auto">
            <a:xfrm>
              <a:off x="4831" y="2447"/>
              <a:ext cx="809" cy="565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Sports</a:t>
              </a:r>
            </a:p>
          </p:txBody>
        </p:sp>
        <p:sp>
          <p:nvSpPr>
            <p:cNvPr id="55326" name="Rectangle 29"/>
            <p:cNvSpPr>
              <a:spLocks noChangeArrowheads="1"/>
            </p:cNvSpPr>
            <p:nvPr/>
          </p:nvSpPr>
          <p:spPr bwMode="auto">
            <a:xfrm>
              <a:off x="108" y="2731"/>
              <a:ext cx="279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4</a:t>
              </a:r>
            </a:p>
          </p:txBody>
        </p:sp>
        <p:sp>
          <p:nvSpPr>
            <p:cNvPr id="55327" name="Rectangle 30"/>
            <p:cNvSpPr>
              <a:spLocks noChangeArrowheads="1"/>
            </p:cNvSpPr>
            <p:nvPr/>
          </p:nvSpPr>
          <p:spPr bwMode="auto">
            <a:xfrm>
              <a:off x="393" y="2731"/>
              <a:ext cx="1020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10.40 - 11.25</a:t>
              </a:r>
            </a:p>
          </p:txBody>
        </p:sp>
        <p:sp>
          <p:nvSpPr>
            <p:cNvPr id="55328" name="Rectangle 31"/>
            <p:cNvSpPr>
              <a:spLocks noChangeArrowheads="1"/>
            </p:cNvSpPr>
            <p:nvPr/>
          </p:nvSpPr>
          <p:spPr bwMode="auto">
            <a:xfrm>
              <a:off x="1418" y="2731"/>
              <a:ext cx="860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Maths</a:t>
              </a:r>
            </a:p>
          </p:txBody>
        </p:sp>
        <p:sp>
          <p:nvSpPr>
            <p:cNvPr id="55329" name="Rectangle 32"/>
            <p:cNvSpPr>
              <a:spLocks noChangeArrowheads="1"/>
            </p:cNvSpPr>
            <p:nvPr/>
          </p:nvSpPr>
          <p:spPr bwMode="auto">
            <a:xfrm>
              <a:off x="3112" y="2731"/>
              <a:ext cx="880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Physics</a:t>
              </a:r>
            </a:p>
          </p:txBody>
        </p:sp>
        <p:sp>
          <p:nvSpPr>
            <p:cNvPr id="55330" name="Rectangle 33"/>
            <p:cNvSpPr>
              <a:spLocks noChangeArrowheads="1"/>
            </p:cNvSpPr>
            <p:nvPr/>
          </p:nvSpPr>
          <p:spPr bwMode="auto">
            <a:xfrm>
              <a:off x="108" y="3015"/>
              <a:ext cx="279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5</a:t>
              </a:r>
            </a:p>
          </p:txBody>
        </p:sp>
        <p:sp>
          <p:nvSpPr>
            <p:cNvPr id="55331" name="Rectangle 34"/>
            <p:cNvSpPr>
              <a:spLocks noChangeArrowheads="1"/>
            </p:cNvSpPr>
            <p:nvPr/>
          </p:nvSpPr>
          <p:spPr bwMode="auto">
            <a:xfrm>
              <a:off x="393" y="3015"/>
              <a:ext cx="1020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11.45 – 12.30</a:t>
              </a:r>
            </a:p>
          </p:txBody>
        </p:sp>
        <p:sp>
          <p:nvSpPr>
            <p:cNvPr id="55332" name="Rectangle 35"/>
            <p:cNvSpPr>
              <a:spLocks noChangeArrowheads="1"/>
            </p:cNvSpPr>
            <p:nvPr/>
          </p:nvSpPr>
          <p:spPr bwMode="auto">
            <a:xfrm>
              <a:off x="1418" y="3015"/>
              <a:ext cx="860" cy="567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Spanish</a:t>
              </a:r>
            </a:p>
          </p:txBody>
        </p:sp>
        <p:sp>
          <p:nvSpPr>
            <p:cNvPr id="55333" name="Rectangle 36"/>
            <p:cNvSpPr>
              <a:spLocks noChangeArrowheads="1"/>
            </p:cNvSpPr>
            <p:nvPr/>
          </p:nvSpPr>
          <p:spPr bwMode="auto">
            <a:xfrm>
              <a:off x="2284" y="3015"/>
              <a:ext cx="827" cy="567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History</a:t>
              </a:r>
            </a:p>
          </p:txBody>
        </p:sp>
        <p:sp>
          <p:nvSpPr>
            <p:cNvPr id="55334" name="Rectangle 37"/>
            <p:cNvSpPr>
              <a:spLocks noChangeArrowheads="1"/>
            </p:cNvSpPr>
            <p:nvPr/>
          </p:nvSpPr>
          <p:spPr bwMode="auto">
            <a:xfrm>
              <a:off x="3112" y="3015"/>
              <a:ext cx="880" cy="567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Spanish</a:t>
              </a:r>
            </a:p>
          </p:txBody>
        </p:sp>
        <p:sp>
          <p:nvSpPr>
            <p:cNvPr id="55335" name="Rectangle 38"/>
            <p:cNvSpPr>
              <a:spLocks noChangeArrowheads="1"/>
            </p:cNvSpPr>
            <p:nvPr/>
          </p:nvSpPr>
          <p:spPr bwMode="auto">
            <a:xfrm>
              <a:off x="3998" y="3015"/>
              <a:ext cx="827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English</a:t>
              </a:r>
            </a:p>
          </p:txBody>
        </p:sp>
        <p:sp>
          <p:nvSpPr>
            <p:cNvPr id="55336" name="Rectangle 39"/>
            <p:cNvSpPr>
              <a:spLocks noChangeArrowheads="1"/>
            </p:cNvSpPr>
            <p:nvPr/>
          </p:nvSpPr>
          <p:spPr bwMode="auto">
            <a:xfrm>
              <a:off x="4831" y="3015"/>
              <a:ext cx="809" cy="567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Biology</a:t>
              </a:r>
            </a:p>
          </p:txBody>
        </p:sp>
        <p:sp>
          <p:nvSpPr>
            <p:cNvPr id="55337" name="Rectangle 40"/>
            <p:cNvSpPr>
              <a:spLocks noChangeArrowheads="1"/>
            </p:cNvSpPr>
            <p:nvPr/>
          </p:nvSpPr>
          <p:spPr bwMode="auto">
            <a:xfrm>
              <a:off x="108" y="3302"/>
              <a:ext cx="279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6</a:t>
              </a:r>
            </a:p>
          </p:txBody>
        </p:sp>
        <p:sp>
          <p:nvSpPr>
            <p:cNvPr id="55338" name="Rectangle 41"/>
            <p:cNvSpPr>
              <a:spLocks noChangeArrowheads="1"/>
            </p:cNvSpPr>
            <p:nvPr/>
          </p:nvSpPr>
          <p:spPr bwMode="auto">
            <a:xfrm>
              <a:off x="393" y="3302"/>
              <a:ext cx="1020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12.35 – 13.20</a:t>
              </a:r>
            </a:p>
          </p:txBody>
        </p:sp>
        <p:sp>
          <p:nvSpPr>
            <p:cNvPr id="55339" name="Rectangle 42"/>
            <p:cNvSpPr>
              <a:spLocks noChangeArrowheads="1"/>
            </p:cNvSpPr>
            <p:nvPr/>
          </p:nvSpPr>
          <p:spPr bwMode="auto">
            <a:xfrm>
              <a:off x="3998" y="3302"/>
              <a:ext cx="827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Geography</a:t>
              </a:r>
            </a:p>
          </p:txBody>
        </p:sp>
        <p:sp>
          <p:nvSpPr>
            <p:cNvPr id="55340" name="Rectangle 43"/>
            <p:cNvSpPr>
              <a:spLocks noChangeArrowheads="1"/>
            </p:cNvSpPr>
            <p:nvPr/>
          </p:nvSpPr>
          <p:spPr bwMode="auto">
            <a:xfrm>
              <a:off x="108" y="3588"/>
              <a:ext cx="279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7</a:t>
              </a:r>
            </a:p>
          </p:txBody>
        </p:sp>
        <p:sp>
          <p:nvSpPr>
            <p:cNvPr id="55341" name="Rectangle 44"/>
            <p:cNvSpPr>
              <a:spLocks noChangeArrowheads="1"/>
            </p:cNvSpPr>
            <p:nvPr/>
          </p:nvSpPr>
          <p:spPr bwMode="auto">
            <a:xfrm>
              <a:off x="393" y="3588"/>
              <a:ext cx="1020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13.40 – 14.25</a:t>
              </a:r>
            </a:p>
          </p:txBody>
        </p:sp>
        <p:sp>
          <p:nvSpPr>
            <p:cNvPr id="55342" name="Rectangle 45"/>
            <p:cNvSpPr>
              <a:spLocks noChangeArrowheads="1"/>
            </p:cNvSpPr>
            <p:nvPr/>
          </p:nvSpPr>
          <p:spPr bwMode="auto">
            <a:xfrm>
              <a:off x="1418" y="3588"/>
              <a:ext cx="860" cy="56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Politics</a:t>
              </a:r>
            </a:p>
          </p:txBody>
        </p:sp>
        <p:sp>
          <p:nvSpPr>
            <p:cNvPr id="55343" name="Rectangle 46"/>
            <p:cNvSpPr>
              <a:spLocks noChangeArrowheads="1"/>
            </p:cNvSpPr>
            <p:nvPr/>
          </p:nvSpPr>
          <p:spPr bwMode="auto">
            <a:xfrm>
              <a:off x="2284" y="3588"/>
              <a:ext cx="827" cy="56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Religion</a:t>
              </a:r>
            </a:p>
          </p:txBody>
        </p:sp>
        <p:sp>
          <p:nvSpPr>
            <p:cNvPr id="55344" name="Rectangle 47"/>
            <p:cNvSpPr>
              <a:spLocks noChangeArrowheads="1"/>
            </p:cNvSpPr>
            <p:nvPr/>
          </p:nvSpPr>
          <p:spPr bwMode="auto">
            <a:xfrm>
              <a:off x="3112" y="3588"/>
              <a:ext cx="880" cy="56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German</a:t>
              </a:r>
            </a:p>
          </p:txBody>
        </p:sp>
        <p:sp>
          <p:nvSpPr>
            <p:cNvPr id="55345" name="Rectangle 48"/>
            <p:cNvSpPr>
              <a:spLocks noChangeArrowheads="1"/>
            </p:cNvSpPr>
            <p:nvPr/>
          </p:nvSpPr>
          <p:spPr bwMode="auto">
            <a:xfrm>
              <a:off x="3998" y="3588"/>
              <a:ext cx="827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– </a:t>
              </a:r>
            </a:p>
          </p:txBody>
        </p:sp>
        <p:sp>
          <p:nvSpPr>
            <p:cNvPr id="55346" name="Rectangle 49"/>
            <p:cNvSpPr>
              <a:spLocks noChangeArrowheads="1"/>
            </p:cNvSpPr>
            <p:nvPr/>
          </p:nvSpPr>
          <p:spPr bwMode="auto">
            <a:xfrm>
              <a:off x="4831" y="3588"/>
              <a:ext cx="809" cy="28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– </a:t>
              </a:r>
            </a:p>
          </p:txBody>
        </p:sp>
        <p:sp>
          <p:nvSpPr>
            <p:cNvPr id="55347" name="Rectangle 50"/>
            <p:cNvSpPr>
              <a:spLocks noChangeArrowheads="1"/>
            </p:cNvSpPr>
            <p:nvPr/>
          </p:nvSpPr>
          <p:spPr bwMode="auto">
            <a:xfrm>
              <a:off x="108" y="3875"/>
              <a:ext cx="279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8</a:t>
              </a:r>
            </a:p>
          </p:txBody>
        </p:sp>
        <p:sp>
          <p:nvSpPr>
            <p:cNvPr id="55348" name="Rectangle 51"/>
            <p:cNvSpPr>
              <a:spLocks noChangeArrowheads="1"/>
            </p:cNvSpPr>
            <p:nvPr/>
          </p:nvSpPr>
          <p:spPr bwMode="auto">
            <a:xfrm>
              <a:off x="393" y="3875"/>
              <a:ext cx="1020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14.30 – 15.15</a:t>
              </a:r>
            </a:p>
          </p:txBody>
        </p:sp>
        <p:sp>
          <p:nvSpPr>
            <p:cNvPr id="55349" name="Rectangle 52"/>
            <p:cNvSpPr>
              <a:spLocks noChangeArrowheads="1"/>
            </p:cNvSpPr>
            <p:nvPr/>
          </p:nvSpPr>
          <p:spPr bwMode="auto">
            <a:xfrm>
              <a:off x="3998" y="3875"/>
              <a:ext cx="827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– </a:t>
              </a:r>
            </a:p>
          </p:txBody>
        </p:sp>
        <p:sp>
          <p:nvSpPr>
            <p:cNvPr id="55350" name="Rectangle 53"/>
            <p:cNvSpPr>
              <a:spLocks noChangeArrowheads="1"/>
            </p:cNvSpPr>
            <p:nvPr/>
          </p:nvSpPr>
          <p:spPr bwMode="auto">
            <a:xfrm>
              <a:off x="4831" y="3875"/>
              <a:ext cx="809" cy="280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2640" rIns="90000" bIns="46800" anchor="ctr"/>
            <a:lstStyle/>
            <a:p>
              <a:pPr algn="ctr" defTabSz="449263" fontAlgn="base">
                <a:lnSpc>
                  <a:spcPct val="93000"/>
                </a:lnSpc>
                <a:spcBef>
                  <a:spcPts val="2838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>
                  <a:solidFill>
                    <a:srgbClr val="FFFFFF"/>
                  </a:solidFill>
                  <a:cs typeface="Arial" charset="0"/>
                </a:rPr>
                <a:t>– </a:t>
              </a:r>
            </a:p>
          </p:txBody>
        </p:sp>
        <p:sp>
          <p:nvSpPr>
            <p:cNvPr id="55351" name="Line 54"/>
            <p:cNvSpPr>
              <a:spLocks noChangeShapeType="1"/>
            </p:cNvSpPr>
            <p:nvPr/>
          </p:nvSpPr>
          <p:spPr bwMode="auto">
            <a:xfrm>
              <a:off x="108" y="1587"/>
              <a:ext cx="27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52" name="Line 55"/>
            <p:cNvSpPr>
              <a:spLocks noChangeShapeType="1"/>
            </p:cNvSpPr>
            <p:nvPr/>
          </p:nvSpPr>
          <p:spPr bwMode="auto">
            <a:xfrm>
              <a:off x="393" y="1587"/>
              <a:ext cx="102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53" name="Line 56"/>
            <p:cNvSpPr>
              <a:spLocks noChangeShapeType="1"/>
            </p:cNvSpPr>
            <p:nvPr/>
          </p:nvSpPr>
          <p:spPr bwMode="auto">
            <a:xfrm>
              <a:off x="1418" y="1587"/>
              <a:ext cx="86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54" name="Line 57"/>
            <p:cNvSpPr>
              <a:spLocks noChangeShapeType="1"/>
            </p:cNvSpPr>
            <p:nvPr/>
          </p:nvSpPr>
          <p:spPr bwMode="auto">
            <a:xfrm>
              <a:off x="2284" y="1587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55" name="Line 58"/>
            <p:cNvSpPr>
              <a:spLocks noChangeShapeType="1"/>
            </p:cNvSpPr>
            <p:nvPr/>
          </p:nvSpPr>
          <p:spPr bwMode="auto">
            <a:xfrm>
              <a:off x="3112" y="1587"/>
              <a:ext cx="88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56" name="Line 59"/>
            <p:cNvSpPr>
              <a:spLocks noChangeShapeType="1"/>
            </p:cNvSpPr>
            <p:nvPr/>
          </p:nvSpPr>
          <p:spPr bwMode="auto">
            <a:xfrm>
              <a:off x="3998" y="1587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57" name="Line 60"/>
            <p:cNvSpPr>
              <a:spLocks noChangeShapeType="1"/>
            </p:cNvSpPr>
            <p:nvPr/>
          </p:nvSpPr>
          <p:spPr bwMode="auto">
            <a:xfrm>
              <a:off x="4831" y="1587"/>
              <a:ext cx="80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58" name="Line 61"/>
            <p:cNvSpPr>
              <a:spLocks noChangeShapeType="1"/>
            </p:cNvSpPr>
            <p:nvPr/>
          </p:nvSpPr>
          <p:spPr bwMode="auto">
            <a:xfrm>
              <a:off x="108" y="1874"/>
              <a:ext cx="27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59" name="Line 62"/>
            <p:cNvSpPr>
              <a:spLocks noChangeShapeType="1"/>
            </p:cNvSpPr>
            <p:nvPr/>
          </p:nvSpPr>
          <p:spPr bwMode="auto">
            <a:xfrm>
              <a:off x="393" y="1874"/>
              <a:ext cx="102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60" name="Line 63"/>
            <p:cNvSpPr>
              <a:spLocks noChangeShapeType="1"/>
            </p:cNvSpPr>
            <p:nvPr/>
          </p:nvSpPr>
          <p:spPr bwMode="auto">
            <a:xfrm>
              <a:off x="1418" y="1874"/>
              <a:ext cx="86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61" name="Line 64"/>
            <p:cNvSpPr>
              <a:spLocks noChangeShapeType="1"/>
            </p:cNvSpPr>
            <p:nvPr/>
          </p:nvSpPr>
          <p:spPr bwMode="auto">
            <a:xfrm>
              <a:off x="2284" y="1874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62" name="Line 65"/>
            <p:cNvSpPr>
              <a:spLocks noChangeShapeType="1"/>
            </p:cNvSpPr>
            <p:nvPr/>
          </p:nvSpPr>
          <p:spPr bwMode="auto">
            <a:xfrm>
              <a:off x="3112" y="1874"/>
              <a:ext cx="88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63" name="Line 66"/>
            <p:cNvSpPr>
              <a:spLocks noChangeShapeType="1"/>
            </p:cNvSpPr>
            <p:nvPr/>
          </p:nvSpPr>
          <p:spPr bwMode="auto">
            <a:xfrm>
              <a:off x="3998" y="1874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64" name="Line 67"/>
            <p:cNvSpPr>
              <a:spLocks noChangeShapeType="1"/>
            </p:cNvSpPr>
            <p:nvPr/>
          </p:nvSpPr>
          <p:spPr bwMode="auto">
            <a:xfrm>
              <a:off x="4831" y="1874"/>
              <a:ext cx="80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65" name="Line 68"/>
            <p:cNvSpPr>
              <a:spLocks noChangeShapeType="1"/>
            </p:cNvSpPr>
            <p:nvPr/>
          </p:nvSpPr>
          <p:spPr bwMode="auto">
            <a:xfrm>
              <a:off x="108" y="2160"/>
              <a:ext cx="27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66" name="Line 69"/>
            <p:cNvSpPr>
              <a:spLocks noChangeShapeType="1"/>
            </p:cNvSpPr>
            <p:nvPr/>
          </p:nvSpPr>
          <p:spPr bwMode="auto">
            <a:xfrm>
              <a:off x="393" y="2160"/>
              <a:ext cx="102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67" name="Line 70"/>
            <p:cNvSpPr>
              <a:spLocks noChangeShapeType="1"/>
            </p:cNvSpPr>
            <p:nvPr/>
          </p:nvSpPr>
          <p:spPr bwMode="auto">
            <a:xfrm>
              <a:off x="1418" y="2160"/>
              <a:ext cx="86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68" name="Line 71"/>
            <p:cNvSpPr>
              <a:spLocks noChangeShapeType="1"/>
            </p:cNvSpPr>
            <p:nvPr/>
          </p:nvSpPr>
          <p:spPr bwMode="auto">
            <a:xfrm>
              <a:off x="2284" y="2160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69" name="Line 72"/>
            <p:cNvSpPr>
              <a:spLocks noChangeShapeType="1"/>
            </p:cNvSpPr>
            <p:nvPr/>
          </p:nvSpPr>
          <p:spPr bwMode="auto">
            <a:xfrm>
              <a:off x="3112" y="2160"/>
              <a:ext cx="88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70" name="Line 73"/>
            <p:cNvSpPr>
              <a:spLocks noChangeShapeType="1"/>
            </p:cNvSpPr>
            <p:nvPr/>
          </p:nvSpPr>
          <p:spPr bwMode="auto">
            <a:xfrm>
              <a:off x="3998" y="2160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71" name="Line 74"/>
            <p:cNvSpPr>
              <a:spLocks noChangeShapeType="1"/>
            </p:cNvSpPr>
            <p:nvPr/>
          </p:nvSpPr>
          <p:spPr bwMode="auto">
            <a:xfrm>
              <a:off x="4831" y="2160"/>
              <a:ext cx="80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72" name="Line 75"/>
            <p:cNvSpPr>
              <a:spLocks noChangeShapeType="1"/>
            </p:cNvSpPr>
            <p:nvPr/>
          </p:nvSpPr>
          <p:spPr bwMode="auto">
            <a:xfrm>
              <a:off x="108" y="2447"/>
              <a:ext cx="27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73" name="Line 76"/>
            <p:cNvSpPr>
              <a:spLocks noChangeShapeType="1"/>
            </p:cNvSpPr>
            <p:nvPr/>
          </p:nvSpPr>
          <p:spPr bwMode="auto">
            <a:xfrm>
              <a:off x="393" y="2447"/>
              <a:ext cx="102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74" name="Line 77"/>
            <p:cNvSpPr>
              <a:spLocks noChangeShapeType="1"/>
            </p:cNvSpPr>
            <p:nvPr/>
          </p:nvSpPr>
          <p:spPr bwMode="auto">
            <a:xfrm>
              <a:off x="1418" y="2447"/>
              <a:ext cx="86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75" name="Line 78"/>
            <p:cNvSpPr>
              <a:spLocks noChangeShapeType="1"/>
            </p:cNvSpPr>
            <p:nvPr/>
          </p:nvSpPr>
          <p:spPr bwMode="auto">
            <a:xfrm>
              <a:off x="2284" y="2447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76" name="Line 79"/>
            <p:cNvSpPr>
              <a:spLocks noChangeShapeType="1"/>
            </p:cNvSpPr>
            <p:nvPr/>
          </p:nvSpPr>
          <p:spPr bwMode="auto">
            <a:xfrm>
              <a:off x="3112" y="2447"/>
              <a:ext cx="88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77" name="Line 80"/>
            <p:cNvSpPr>
              <a:spLocks noChangeShapeType="1"/>
            </p:cNvSpPr>
            <p:nvPr/>
          </p:nvSpPr>
          <p:spPr bwMode="auto">
            <a:xfrm>
              <a:off x="3998" y="2447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78" name="Line 81"/>
            <p:cNvSpPr>
              <a:spLocks noChangeShapeType="1"/>
            </p:cNvSpPr>
            <p:nvPr/>
          </p:nvSpPr>
          <p:spPr bwMode="auto">
            <a:xfrm>
              <a:off x="4831" y="2447"/>
              <a:ext cx="80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79" name="Line 82"/>
            <p:cNvSpPr>
              <a:spLocks noChangeShapeType="1"/>
            </p:cNvSpPr>
            <p:nvPr/>
          </p:nvSpPr>
          <p:spPr bwMode="auto">
            <a:xfrm>
              <a:off x="108" y="2731"/>
              <a:ext cx="27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80" name="Line 83"/>
            <p:cNvSpPr>
              <a:spLocks noChangeShapeType="1"/>
            </p:cNvSpPr>
            <p:nvPr/>
          </p:nvSpPr>
          <p:spPr bwMode="auto">
            <a:xfrm>
              <a:off x="393" y="2731"/>
              <a:ext cx="102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81" name="Line 84"/>
            <p:cNvSpPr>
              <a:spLocks noChangeShapeType="1"/>
            </p:cNvSpPr>
            <p:nvPr/>
          </p:nvSpPr>
          <p:spPr bwMode="auto">
            <a:xfrm>
              <a:off x="1418" y="2731"/>
              <a:ext cx="86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82" name="Line 85"/>
            <p:cNvSpPr>
              <a:spLocks noChangeShapeType="1"/>
            </p:cNvSpPr>
            <p:nvPr/>
          </p:nvSpPr>
          <p:spPr bwMode="auto">
            <a:xfrm>
              <a:off x="2284" y="2731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83" name="Line 86"/>
            <p:cNvSpPr>
              <a:spLocks noChangeShapeType="1"/>
            </p:cNvSpPr>
            <p:nvPr/>
          </p:nvSpPr>
          <p:spPr bwMode="auto">
            <a:xfrm>
              <a:off x="3112" y="2731"/>
              <a:ext cx="88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84" name="Line 87"/>
            <p:cNvSpPr>
              <a:spLocks noChangeShapeType="1"/>
            </p:cNvSpPr>
            <p:nvPr/>
          </p:nvSpPr>
          <p:spPr bwMode="auto">
            <a:xfrm>
              <a:off x="3998" y="2731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85" name="Line 88"/>
            <p:cNvSpPr>
              <a:spLocks noChangeShapeType="1"/>
            </p:cNvSpPr>
            <p:nvPr/>
          </p:nvSpPr>
          <p:spPr bwMode="auto">
            <a:xfrm>
              <a:off x="4831" y="2731"/>
              <a:ext cx="80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86" name="Line 89"/>
            <p:cNvSpPr>
              <a:spLocks noChangeShapeType="1"/>
            </p:cNvSpPr>
            <p:nvPr/>
          </p:nvSpPr>
          <p:spPr bwMode="auto">
            <a:xfrm>
              <a:off x="108" y="3015"/>
              <a:ext cx="27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87" name="Line 90"/>
            <p:cNvSpPr>
              <a:spLocks noChangeShapeType="1"/>
            </p:cNvSpPr>
            <p:nvPr/>
          </p:nvSpPr>
          <p:spPr bwMode="auto">
            <a:xfrm>
              <a:off x="393" y="3015"/>
              <a:ext cx="102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88" name="Line 91"/>
            <p:cNvSpPr>
              <a:spLocks noChangeShapeType="1"/>
            </p:cNvSpPr>
            <p:nvPr/>
          </p:nvSpPr>
          <p:spPr bwMode="auto">
            <a:xfrm>
              <a:off x="1418" y="3015"/>
              <a:ext cx="86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89" name="Line 92"/>
            <p:cNvSpPr>
              <a:spLocks noChangeShapeType="1"/>
            </p:cNvSpPr>
            <p:nvPr/>
          </p:nvSpPr>
          <p:spPr bwMode="auto">
            <a:xfrm>
              <a:off x="2284" y="3015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90" name="Line 93"/>
            <p:cNvSpPr>
              <a:spLocks noChangeShapeType="1"/>
            </p:cNvSpPr>
            <p:nvPr/>
          </p:nvSpPr>
          <p:spPr bwMode="auto">
            <a:xfrm>
              <a:off x="3112" y="3015"/>
              <a:ext cx="88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91" name="Line 94"/>
            <p:cNvSpPr>
              <a:spLocks noChangeShapeType="1"/>
            </p:cNvSpPr>
            <p:nvPr/>
          </p:nvSpPr>
          <p:spPr bwMode="auto">
            <a:xfrm>
              <a:off x="3998" y="3015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92" name="Line 95"/>
            <p:cNvSpPr>
              <a:spLocks noChangeShapeType="1"/>
            </p:cNvSpPr>
            <p:nvPr/>
          </p:nvSpPr>
          <p:spPr bwMode="auto">
            <a:xfrm>
              <a:off x="4831" y="3015"/>
              <a:ext cx="80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93" name="Line 96"/>
            <p:cNvSpPr>
              <a:spLocks noChangeShapeType="1"/>
            </p:cNvSpPr>
            <p:nvPr/>
          </p:nvSpPr>
          <p:spPr bwMode="auto">
            <a:xfrm>
              <a:off x="108" y="3302"/>
              <a:ext cx="27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94" name="Line 97"/>
            <p:cNvSpPr>
              <a:spLocks noChangeShapeType="1"/>
            </p:cNvSpPr>
            <p:nvPr/>
          </p:nvSpPr>
          <p:spPr bwMode="auto">
            <a:xfrm>
              <a:off x="393" y="3302"/>
              <a:ext cx="102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95" name="Line 98"/>
            <p:cNvSpPr>
              <a:spLocks noChangeShapeType="1"/>
            </p:cNvSpPr>
            <p:nvPr/>
          </p:nvSpPr>
          <p:spPr bwMode="auto">
            <a:xfrm>
              <a:off x="1418" y="3302"/>
              <a:ext cx="86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96" name="Line 99"/>
            <p:cNvSpPr>
              <a:spLocks noChangeShapeType="1"/>
            </p:cNvSpPr>
            <p:nvPr/>
          </p:nvSpPr>
          <p:spPr bwMode="auto">
            <a:xfrm>
              <a:off x="2284" y="3302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97" name="Line 100"/>
            <p:cNvSpPr>
              <a:spLocks noChangeShapeType="1"/>
            </p:cNvSpPr>
            <p:nvPr/>
          </p:nvSpPr>
          <p:spPr bwMode="auto">
            <a:xfrm>
              <a:off x="3112" y="3302"/>
              <a:ext cx="88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98" name="Line 101"/>
            <p:cNvSpPr>
              <a:spLocks noChangeShapeType="1"/>
            </p:cNvSpPr>
            <p:nvPr/>
          </p:nvSpPr>
          <p:spPr bwMode="auto">
            <a:xfrm>
              <a:off x="3998" y="3302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399" name="Line 102"/>
            <p:cNvSpPr>
              <a:spLocks noChangeShapeType="1"/>
            </p:cNvSpPr>
            <p:nvPr/>
          </p:nvSpPr>
          <p:spPr bwMode="auto">
            <a:xfrm>
              <a:off x="4831" y="3302"/>
              <a:ext cx="80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00" name="Line 103"/>
            <p:cNvSpPr>
              <a:spLocks noChangeShapeType="1"/>
            </p:cNvSpPr>
            <p:nvPr/>
          </p:nvSpPr>
          <p:spPr bwMode="auto">
            <a:xfrm>
              <a:off x="108" y="3588"/>
              <a:ext cx="27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01" name="Line 104"/>
            <p:cNvSpPr>
              <a:spLocks noChangeShapeType="1"/>
            </p:cNvSpPr>
            <p:nvPr/>
          </p:nvSpPr>
          <p:spPr bwMode="auto">
            <a:xfrm>
              <a:off x="393" y="3588"/>
              <a:ext cx="102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02" name="Line 105"/>
            <p:cNvSpPr>
              <a:spLocks noChangeShapeType="1"/>
            </p:cNvSpPr>
            <p:nvPr/>
          </p:nvSpPr>
          <p:spPr bwMode="auto">
            <a:xfrm>
              <a:off x="1418" y="3588"/>
              <a:ext cx="86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03" name="Line 106"/>
            <p:cNvSpPr>
              <a:spLocks noChangeShapeType="1"/>
            </p:cNvSpPr>
            <p:nvPr/>
          </p:nvSpPr>
          <p:spPr bwMode="auto">
            <a:xfrm>
              <a:off x="2284" y="3588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04" name="Line 107"/>
            <p:cNvSpPr>
              <a:spLocks noChangeShapeType="1"/>
            </p:cNvSpPr>
            <p:nvPr/>
          </p:nvSpPr>
          <p:spPr bwMode="auto">
            <a:xfrm>
              <a:off x="3112" y="3588"/>
              <a:ext cx="88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05" name="Line 108"/>
            <p:cNvSpPr>
              <a:spLocks noChangeShapeType="1"/>
            </p:cNvSpPr>
            <p:nvPr/>
          </p:nvSpPr>
          <p:spPr bwMode="auto">
            <a:xfrm>
              <a:off x="3998" y="3588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06" name="Line 109"/>
            <p:cNvSpPr>
              <a:spLocks noChangeShapeType="1"/>
            </p:cNvSpPr>
            <p:nvPr/>
          </p:nvSpPr>
          <p:spPr bwMode="auto">
            <a:xfrm>
              <a:off x="4831" y="3588"/>
              <a:ext cx="80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07" name="Line 110"/>
            <p:cNvSpPr>
              <a:spLocks noChangeShapeType="1"/>
            </p:cNvSpPr>
            <p:nvPr/>
          </p:nvSpPr>
          <p:spPr bwMode="auto">
            <a:xfrm>
              <a:off x="108" y="3875"/>
              <a:ext cx="27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08" name="Line 111"/>
            <p:cNvSpPr>
              <a:spLocks noChangeShapeType="1"/>
            </p:cNvSpPr>
            <p:nvPr/>
          </p:nvSpPr>
          <p:spPr bwMode="auto">
            <a:xfrm>
              <a:off x="393" y="3875"/>
              <a:ext cx="102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09" name="Line 112"/>
            <p:cNvSpPr>
              <a:spLocks noChangeShapeType="1"/>
            </p:cNvSpPr>
            <p:nvPr/>
          </p:nvSpPr>
          <p:spPr bwMode="auto">
            <a:xfrm>
              <a:off x="1418" y="3875"/>
              <a:ext cx="86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10" name="Line 113"/>
            <p:cNvSpPr>
              <a:spLocks noChangeShapeType="1"/>
            </p:cNvSpPr>
            <p:nvPr/>
          </p:nvSpPr>
          <p:spPr bwMode="auto">
            <a:xfrm>
              <a:off x="2284" y="3875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11" name="Line 114"/>
            <p:cNvSpPr>
              <a:spLocks noChangeShapeType="1"/>
            </p:cNvSpPr>
            <p:nvPr/>
          </p:nvSpPr>
          <p:spPr bwMode="auto">
            <a:xfrm>
              <a:off x="3112" y="3875"/>
              <a:ext cx="88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12" name="Line 115"/>
            <p:cNvSpPr>
              <a:spLocks noChangeShapeType="1"/>
            </p:cNvSpPr>
            <p:nvPr/>
          </p:nvSpPr>
          <p:spPr bwMode="auto">
            <a:xfrm>
              <a:off x="3998" y="3875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13" name="Line 116"/>
            <p:cNvSpPr>
              <a:spLocks noChangeShapeType="1"/>
            </p:cNvSpPr>
            <p:nvPr/>
          </p:nvSpPr>
          <p:spPr bwMode="auto">
            <a:xfrm>
              <a:off x="4831" y="3875"/>
              <a:ext cx="80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14" name="Line 117"/>
            <p:cNvSpPr>
              <a:spLocks noChangeShapeType="1"/>
            </p:cNvSpPr>
            <p:nvPr/>
          </p:nvSpPr>
          <p:spPr bwMode="auto">
            <a:xfrm>
              <a:off x="108" y="4161"/>
              <a:ext cx="27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15" name="Line 118"/>
            <p:cNvSpPr>
              <a:spLocks noChangeShapeType="1"/>
            </p:cNvSpPr>
            <p:nvPr/>
          </p:nvSpPr>
          <p:spPr bwMode="auto">
            <a:xfrm>
              <a:off x="393" y="4161"/>
              <a:ext cx="102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16" name="Line 119"/>
            <p:cNvSpPr>
              <a:spLocks noChangeShapeType="1"/>
            </p:cNvSpPr>
            <p:nvPr/>
          </p:nvSpPr>
          <p:spPr bwMode="auto">
            <a:xfrm>
              <a:off x="1418" y="4161"/>
              <a:ext cx="86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17" name="Line 120"/>
            <p:cNvSpPr>
              <a:spLocks noChangeShapeType="1"/>
            </p:cNvSpPr>
            <p:nvPr/>
          </p:nvSpPr>
          <p:spPr bwMode="auto">
            <a:xfrm>
              <a:off x="2284" y="4161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18" name="Line 121"/>
            <p:cNvSpPr>
              <a:spLocks noChangeShapeType="1"/>
            </p:cNvSpPr>
            <p:nvPr/>
          </p:nvSpPr>
          <p:spPr bwMode="auto">
            <a:xfrm>
              <a:off x="3112" y="4161"/>
              <a:ext cx="880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19" name="Line 122"/>
            <p:cNvSpPr>
              <a:spLocks noChangeShapeType="1"/>
            </p:cNvSpPr>
            <p:nvPr/>
          </p:nvSpPr>
          <p:spPr bwMode="auto">
            <a:xfrm>
              <a:off x="3998" y="4161"/>
              <a:ext cx="827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20" name="Line 123"/>
            <p:cNvSpPr>
              <a:spLocks noChangeShapeType="1"/>
            </p:cNvSpPr>
            <p:nvPr/>
          </p:nvSpPr>
          <p:spPr bwMode="auto">
            <a:xfrm>
              <a:off x="4831" y="4161"/>
              <a:ext cx="809" cy="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21" name="Line 124"/>
            <p:cNvSpPr>
              <a:spLocks noChangeShapeType="1"/>
            </p:cNvSpPr>
            <p:nvPr/>
          </p:nvSpPr>
          <p:spPr bwMode="auto">
            <a:xfrm>
              <a:off x="108" y="158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22" name="Line 125"/>
            <p:cNvSpPr>
              <a:spLocks noChangeShapeType="1"/>
            </p:cNvSpPr>
            <p:nvPr/>
          </p:nvSpPr>
          <p:spPr bwMode="auto">
            <a:xfrm>
              <a:off x="108" y="1874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23" name="Line 126"/>
            <p:cNvSpPr>
              <a:spLocks noChangeShapeType="1"/>
            </p:cNvSpPr>
            <p:nvPr/>
          </p:nvSpPr>
          <p:spPr bwMode="auto">
            <a:xfrm>
              <a:off x="108" y="2160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24" name="Line 127"/>
            <p:cNvSpPr>
              <a:spLocks noChangeShapeType="1"/>
            </p:cNvSpPr>
            <p:nvPr/>
          </p:nvSpPr>
          <p:spPr bwMode="auto">
            <a:xfrm>
              <a:off x="108" y="244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25" name="Line 128"/>
            <p:cNvSpPr>
              <a:spLocks noChangeShapeType="1"/>
            </p:cNvSpPr>
            <p:nvPr/>
          </p:nvSpPr>
          <p:spPr bwMode="auto">
            <a:xfrm>
              <a:off x="108" y="2731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26" name="Line 129"/>
            <p:cNvSpPr>
              <a:spLocks noChangeShapeType="1"/>
            </p:cNvSpPr>
            <p:nvPr/>
          </p:nvSpPr>
          <p:spPr bwMode="auto">
            <a:xfrm>
              <a:off x="108" y="3015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27" name="Line 130"/>
            <p:cNvSpPr>
              <a:spLocks noChangeShapeType="1"/>
            </p:cNvSpPr>
            <p:nvPr/>
          </p:nvSpPr>
          <p:spPr bwMode="auto">
            <a:xfrm>
              <a:off x="108" y="3302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28" name="Line 131"/>
            <p:cNvSpPr>
              <a:spLocks noChangeShapeType="1"/>
            </p:cNvSpPr>
            <p:nvPr/>
          </p:nvSpPr>
          <p:spPr bwMode="auto">
            <a:xfrm>
              <a:off x="108" y="3588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29" name="Line 132"/>
            <p:cNvSpPr>
              <a:spLocks noChangeShapeType="1"/>
            </p:cNvSpPr>
            <p:nvPr/>
          </p:nvSpPr>
          <p:spPr bwMode="auto">
            <a:xfrm>
              <a:off x="108" y="3875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30" name="Line 133"/>
            <p:cNvSpPr>
              <a:spLocks noChangeShapeType="1"/>
            </p:cNvSpPr>
            <p:nvPr/>
          </p:nvSpPr>
          <p:spPr bwMode="auto">
            <a:xfrm>
              <a:off x="393" y="158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31" name="Line 134"/>
            <p:cNvSpPr>
              <a:spLocks noChangeShapeType="1"/>
            </p:cNvSpPr>
            <p:nvPr/>
          </p:nvSpPr>
          <p:spPr bwMode="auto">
            <a:xfrm>
              <a:off x="393" y="1874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32" name="Line 135"/>
            <p:cNvSpPr>
              <a:spLocks noChangeShapeType="1"/>
            </p:cNvSpPr>
            <p:nvPr/>
          </p:nvSpPr>
          <p:spPr bwMode="auto">
            <a:xfrm>
              <a:off x="393" y="2160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33" name="Line 136"/>
            <p:cNvSpPr>
              <a:spLocks noChangeShapeType="1"/>
            </p:cNvSpPr>
            <p:nvPr/>
          </p:nvSpPr>
          <p:spPr bwMode="auto">
            <a:xfrm>
              <a:off x="393" y="244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34" name="Line 137"/>
            <p:cNvSpPr>
              <a:spLocks noChangeShapeType="1"/>
            </p:cNvSpPr>
            <p:nvPr/>
          </p:nvSpPr>
          <p:spPr bwMode="auto">
            <a:xfrm>
              <a:off x="393" y="2731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35" name="Line 138"/>
            <p:cNvSpPr>
              <a:spLocks noChangeShapeType="1"/>
            </p:cNvSpPr>
            <p:nvPr/>
          </p:nvSpPr>
          <p:spPr bwMode="auto">
            <a:xfrm>
              <a:off x="393" y="3015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36" name="Line 139"/>
            <p:cNvSpPr>
              <a:spLocks noChangeShapeType="1"/>
            </p:cNvSpPr>
            <p:nvPr/>
          </p:nvSpPr>
          <p:spPr bwMode="auto">
            <a:xfrm>
              <a:off x="393" y="3302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37" name="Line 140"/>
            <p:cNvSpPr>
              <a:spLocks noChangeShapeType="1"/>
            </p:cNvSpPr>
            <p:nvPr/>
          </p:nvSpPr>
          <p:spPr bwMode="auto">
            <a:xfrm>
              <a:off x="393" y="3588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38" name="Line 141"/>
            <p:cNvSpPr>
              <a:spLocks noChangeShapeType="1"/>
            </p:cNvSpPr>
            <p:nvPr/>
          </p:nvSpPr>
          <p:spPr bwMode="auto">
            <a:xfrm>
              <a:off x="393" y="3875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39" name="Line 142"/>
            <p:cNvSpPr>
              <a:spLocks noChangeShapeType="1"/>
            </p:cNvSpPr>
            <p:nvPr/>
          </p:nvSpPr>
          <p:spPr bwMode="auto">
            <a:xfrm>
              <a:off x="1418" y="158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40" name="Line 143"/>
            <p:cNvSpPr>
              <a:spLocks noChangeShapeType="1"/>
            </p:cNvSpPr>
            <p:nvPr/>
          </p:nvSpPr>
          <p:spPr bwMode="auto">
            <a:xfrm>
              <a:off x="1418" y="1874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41" name="Line 144"/>
            <p:cNvSpPr>
              <a:spLocks noChangeShapeType="1"/>
            </p:cNvSpPr>
            <p:nvPr/>
          </p:nvSpPr>
          <p:spPr bwMode="auto">
            <a:xfrm>
              <a:off x="1418" y="2160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42" name="Line 145"/>
            <p:cNvSpPr>
              <a:spLocks noChangeShapeType="1"/>
            </p:cNvSpPr>
            <p:nvPr/>
          </p:nvSpPr>
          <p:spPr bwMode="auto">
            <a:xfrm>
              <a:off x="1418" y="244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43" name="Line 146"/>
            <p:cNvSpPr>
              <a:spLocks noChangeShapeType="1"/>
            </p:cNvSpPr>
            <p:nvPr/>
          </p:nvSpPr>
          <p:spPr bwMode="auto">
            <a:xfrm>
              <a:off x="1418" y="2731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44" name="Line 147"/>
            <p:cNvSpPr>
              <a:spLocks noChangeShapeType="1"/>
            </p:cNvSpPr>
            <p:nvPr/>
          </p:nvSpPr>
          <p:spPr bwMode="auto">
            <a:xfrm>
              <a:off x="1418" y="3015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45" name="Line 148"/>
            <p:cNvSpPr>
              <a:spLocks noChangeShapeType="1"/>
            </p:cNvSpPr>
            <p:nvPr/>
          </p:nvSpPr>
          <p:spPr bwMode="auto">
            <a:xfrm>
              <a:off x="1418" y="3302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46" name="Line 149"/>
            <p:cNvSpPr>
              <a:spLocks noChangeShapeType="1"/>
            </p:cNvSpPr>
            <p:nvPr/>
          </p:nvSpPr>
          <p:spPr bwMode="auto">
            <a:xfrm>
              <a:off x="1418" y="3588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47" name="Line 150"/>
            <p:cNvSpPr>
              <a:spLocks noChangeShapeType="1"/>
            </p:cNvSpPr>
            <p:nvPr/>
          </p:nvSpPr>
          <p:spPr bwMode="auto">
            <a:xfrm>
              <a:off x="1418" y="3875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48" name="Line 151"/>
            <p:cNvSpPr>
              <a:spLocks noChangeShapeType="1"/>
            </p:cNvSpPr>
            <p:nvPr/>
          </p:nvSpPr>
          <p:spPr bwMode="auto">
            <a:xfrm>
              <a:off x="2284" y="158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49" name="Line 152"/>
            <p:cNvSpPr>
              <a:spLocks noChangeShapeType="1"/>
            </p:cNvSpPr>
            <p:nvPr/>
          </p:nvSpPr>
          <p:spPr bwMode="auto">
            <a:xfrm>
              <a:off x="2284" y="1874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50" name="Line 153"/>
            <p:cNvSpPr>
              <a:spLocks noChangeShapeType="1"/>
            </p:cNvSpPr>
            <p:nvPr/>
          </p:nvSpPr>
          <p:spPr bwMode="auto">
            <a:xfrm>
              <a:off x="2284" y="2160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51" name="Line 154"/>
            <p:cNvSpPr>
              <a:spLocks noChangeShapeType="1"/>
            </p:cNvSpPr>
            <p:nvPr/>
          </p:nvSpPr>
          <p:spPr bwMode="auto">
            <a:xfrm>
              <a:off x="2284" y="244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52" name="Line 155"/>
            <p:cNvSpPr>
              <a:spLocks noChangeShapeType="1"/>
            </p:cNvSpPr>
            <p:nvPr/>
          </p:nvSpPr>
          <p:spPr bwMode="auto">
            <a:xfrm>
              <a:off x="2284" y="2731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53" name="Line 156"/>
            <p:cNvSpPr>
              <a:spLocks noChangeShapeType="1"/>
            </p:cNvSpPr>
            <p:nvPr/>
          </p:nvSpPr>
          <p:spPr bwMode="auto">
            <a:xfrm>
              <a:off x="2284" y="3015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54" name="Line 157"/>
            <p:cNvSpPr>
              <a:spLocks noChangeShapeType="1"/>
            </p:cNvSpPr>
            <p:nvPr/>
          </p:nvSpPr>
          <p:spPr bwMode="auto">
            <a:xfrm>
              <a:off x="2284" y="3302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55" name="Line 158"/>
            <p:cNvSpPr>
              <a:spLocks noChangeShapeType="1"/>
            </p:cNvSpPr>
            <p:nvPr/>
          </p:nvSpPr>
          <p:spPr bwMode="auto">
            <a:xfrm>
              <a:off x="2284" y="3588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56" name="Line 159"/>
            <p:cNvSpPr>
              <a:spLocks noChangeShapeType="1"/>
            </p:cNvSpPr>
            <p:nvPr/>
          </p:nvSpPr>
          <p:spPr bwMode="auto">
            <a:xfrm>
              <a:off x="2284" y="3875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57" name="Line 160"/>
            <p:cNvSpPr>
              <a:spLocks noChangeShapeType="1"/>
            </p:cNvSpPr>
            <p:nvPr/>
          </p:nvSpPr>
          <p:spPr bwMode="auto">
            <a:xfrm>
              <a:off x="3112" y="158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58" name="Line 161"/>
            <p:cNvSpPr>
              <a:spLocks noChangeShapeType="1"/>
            </p:cNvSpPr>
            <p:nvPr/>
          </p:nvSpPr>
          <p:spPr bwMode="auto">
            <a:xfrm>
              <a:off x="3112" y="1874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59" name="Line 162"/>
            <p:cNvSpPr>
              <a:spLocks noChangeShapeType="1"/>
            </p:cNvSpPr>
            <p:nvPr/>
          </p:nvSpPr>
          <p:spPr bwMode="auto">
            <a:xfrm>
              <a:off x="3112" y="2160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60" name="Line 163"/>
            <p:cNvSpPr>
              <a:spLocks noChangeShapeType="1"/>
            </p:cNvSpPr>
            <p:nvPr/>
          </p:nvSpPr>
          <p:spPr bwMode="auto">
            <a:xfrm>
              <a:off x="3112" y="244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61" name="Line 164"/>
            <p:cNvSpPr>
              <a:spLocks noChangeShapeType="1"/>
            </p:cNvSpPr>
            <p:nvPr/>
          </p:nvSpPr>
          <p:spPr bwMode="auto">
            <a:xfrm>
              <a:off x="3112" y="2731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62" name="Line 165"/>
            <p:cNvSpPr>
              <a:spLocks noChangeShapeType="1"/>
            </p:cNvSpPr>
            <p:nvPr/>
          </p:nvSpPr>
          <p:spPr bwMode="auto">
            <a:xfrm>
              <a:off x="3112" y="3015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63" name="Line 166"/>
            <p:cNvSpPr>
              <a:spLocks noChangeShapeType="1"/>
            </p:cNvSpPr>
            <p:nvPr/>
          </p:nvSpPr>
          <p:spPr bwMode="auto">
            <a:xfrm>
              <a:off x="3112" y="3302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64" name="Line 167"/>
            <p:cNvSpPr>
              <a:spLocks noChangeShapeType="1"/>
            </p:cNvSpPr>
            <p:nvPr/>
          </p:nvSpPr>
          <p:spPr bwMode="auto">
            <a:xfrm>
              <a:off x="3112" y="3588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65" name="Line 168"/>
            <p:cNvSpPr>
              <a:spLocks noChangeShapeType="1"/>
            </p:cNvSpPr>
            <p:nvPr/>
          </p:nvSpPr>
          <p:spPr bwMode="auto">
            <a:xfrm>
              <a:off x="3112" y="3875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66" name="Line 169"/>
            <p:cNvSpPr>
              <a:spLocks noChangeShapeType="1"/>
            </p:cNvSpPr>
            <p:nvPr/>
          </p:nvSpPr>
          <p:spPr bwMode="auto">
            <a:xfrm>
              <a:off x="3998" y="158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67" name="Line 170"/>
            <p:cNvSpPr>
              <a:spLocks noChangeShapeType="1"/>
            </p:cNvSpPr>
            <p:nvPr/>
          </p:nvSpPr>
          <p:spPr bwMode="auto">
            <a:xfrm>
              <a:off x="3998" y="1874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68" name="Line 171"/>
            <p:cNvSpPr>
              <a:spLocks noChangeShapeType="1"/>
            </p:cNvSpPr>
            <p:nvPr/>
          </p:nvSpPr>
          <p:spPr bwMode="auto">
            <a:xfrm>
              <a:off x="3998" y="2160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69" name="Line 172"/>
            <p:cNvSpPr>
              <a:spLocks noChangeShapeType="1"/>
            </p:cNvSpPr>
            <p:nvPr/>
          </p:nvSpPr>
          <p:spPr bwMode="auto">
            <a:xfrm>
              <a:off x="3998" y="244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70" name="Line 173"/>
            <p:cNvSpPr>
              <a:spLocks noChangeShapeType="1"/>
            </p:cNvSpPr>
            <p:nvPr/>
          </p:nvSpPr>
          <p:spPr bwMode="auto">
            <a:xfrm>
              <a:off x="3998" y="2731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71" name="Line 174"/>
            <p:cNvSpPr>
              <a:spLocks noChangeShapeType="1"/>
            </p:cNvSpPr>
            <p:nvPr/>
          </p:nvSpPr>
          <p:spPr bwMode="auto">
            <a:xfrm>
              <a:off x="3998" y="3015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72" name="Line 175"/>
            <p:cNvSpPr>
              <a:spLocks noChangeShapeType="1"/>
            </p:cNvSpPr>
            <p:nvPr/>
          </p:nvSpPr>
          <p:spPr bwMode="auto">
            <a:xfrm>
              <a:off x="3998" y="3302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73" name="Line 176"/>
            <p:cNvSpPr>
              <a:spLocks noChangeShapeType="1"/>
            </p:cNvSpPr>
            <p:nvPr/>
          </p:nvSpPr>
          <p:spPr bwMode="auto">
            <a:xfrm>
              <a:off x="3998" y="3588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74" name="Line 177"/>
            <p:cNvSpPr>
              <a:spLocks noChangeShapeType="1"/>
            </p:cNvSpPr>
            <p:nvPr/>
          </p:nvSpPr>
          <p:spPr bwMode="auto">
            <a:xfrm>
              <a:off x="3998" y="3875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75" name="Line 178"/>
            <p:cNvSpPr>
              <a:spLocks noChangeShapeType="1"/>
            </p:cNvSpPr>
            <p:nvPr/>
          </p:nvSpPr>
          <p:spPr bwMode="auto">
            <a:xfrm>
              <a:off x="4831" y="158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76" name="Line 179"/>
            <p:cNvSpPr>
              <a:spLocks noChangeShapeType="1"/>
            </p:cNvSpPr>
            <p:nvPr/>
          </p:nvSpPr>
          <p:spPr bwMode="auto">
            <a:xfrm>
              <a:off x="4831" y="1874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77" name="Line 180"/>
            <p:cNvSpPr>
              <a:spLocks noChangeShapeType="1"/>
            </p:cNvSpPr>
            <p:nvPr/>
          </p:nvSpPr>
          <p:spPr bwMode="auto">
            <a:xfrm>
              <a:off x="4831" y="2160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78" name="Line 181"/>
            <p:cNvSpPr>
              <a:spLocks noChangeShapeType="1"/>
            </p:cNvSpPr>
            <p:nvPr/>
          </p:nvSpPr>
          <p:spPr bwMode="auto">
            <a:xfrm>
              <a:off x="4831" y="244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79" name="Line 182"/>
            <p:cNvSpPr>
              <a:spLocks noChangeShapeType="1"/>
            </p:cNvSpPr>
            <p:nvPr/>
          </p:nvSpPr>
          <p:spPr bwMode="auto">
            <a:xfrm>
              <a:off x="4831" y="2731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80" name="Line 183"/>
            <p:cNvSpPr>
              <a:spLocks noChangeShapeType="1"/>
            </p:cNvSpPr>
            <p:nvPr/>
          </p:nvSpPr>
          <p:spPr bwMode="auto">
            <a:xfrm>
              <a:off x="4831" y="3015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81" name="Line 184"/>
            <p:cNvSpPr>
              <a:spLocks noChangeShapeType="1"/>
            </p:cNvSpPr>
            <p:nvPr/>
          </p:nvSpPr>
          <p:spPr bwMode="auto">
            <a:xfrm>
              <a:off x="4831" y="3302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82" name="Line 185"/>
            <p:cNvSpPr>
              <a:spLocks noChangeShapeType="1"/>
            </p:cNvSpPr>
            <p:nvPr/>
          </p:nvSpPr>
          <p:spPr bwMode="auto">
            <a:xfrm>
              <a:off x="4831" y="3588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83" name="Line 186"/>
            <p:cNvSpPr>
              <a:spLocks noChangeShapeType="1"/>
            </p:cNvSpPr>
            <p:nvPr/>
          </p:nvSpPr>
          <p:spPr bwMode="auto">
            <a:xfrm>
              <a:off x="4831" y="3875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84" name="Line 187"/>
            <p:cNvSpPr>
              <a:spLocks noChangeShapeType="1"/>
            </p:cNvSpPr>
            <p:nvPr/>
          </p:nvSpPr>
          <p:spPr bwMode="auto">
            <a:xfrm>
              <a:off x="5646" y="158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85" name="Line 188"/>
            <p:cNvSpPr>
              <a:spLocks noChangeShapeType="1"/>
            </p:cNvSpPr>
            <p:nvPr/>
          </p:nvSpPr>
          <p:spPr bwMode="auto">
            <a:xfrm>
              <a:off x="5646" y="1874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86" name="Line 189"/>
            <p:cNvSpPr>
              <a:spLocks noChangeShapeType="1"/>
            </p:cNvSpPr>
            <p:nvPr/>
          </p:nvSpPr>
          <p:spPr bwMode="auto">
            <a:xfrm>
              <a:off x="5646" y="2160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87" name="Line 190"/>
            <p:cNvSpPr>
              <a:spLocks noChangeShapeType="1"/>
            </p:cNvSpPr>
            <p:nvPr/>
          </p:nvSpPr>
          <p:spPr bwMode="auto">
            <a:xfrm>
              <a:off x="5646" y="2447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88" name="Line 191"/>
            <p:cNvSpPr>
              <a:spLocks noChangeShapeType="1"/>
            </p:cNvSpPr>
            <p:nvPr/>
          </p:nvSpPr>
          <p:spPr bwMode="auto">
            <a:xfrm>
              <a:off x="5646" y="2731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89" name="Line 192"/>
            <p:cNvSpPr>
              <a:spLocks noChangeShapeType="1"/>
            </p:cNvSpPr>
            <p:nvPr/>
          </p:nvSpPr>
          <p:spPr bwMode="auto">
            <a:xfrm>
              <a:off x="5646" y="3015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90" name="Line 193"/>
            <p:cNvSpPr>
              <a:spLocks noChangeShapeType="1"/>
            </p:cNvSpPr>
            <p:nvPr/>
          </p:nvSpPr>
          <p:spPr bwMode="auto">
            <a:xfrm>
              <a:off x="5646" y="3302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91" name="Line 194"/>
            <p:cNvSpPr>
              <a:spLocks noChangeShapeType="1"/>
            </p:cNvSpPr>
            <p:nvPr/>
          </p:nvSpPr>
          <p:spPr bwMode="auto">
            <a:xfrm>
              <a:off x="5646" y="3588"/>
              <a:ext cx="0" cy="281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  <p:sp>
          <p:nvSpPr>
            <p:cNvPr id="55492" name="Line 195"/>
            <p:cNvSpPr>
              <a:spLocks noChangeShapeType="1"/>
            </p:cNvSpPr>
            <p:nvPr/>
          </p:nvSpPr>
          <p:spPr bwMode="auto">
            <a:xfrm>
              <a:off x="5646" y="3875"/>
              <a:ext cx="0" cy="280"/>
            </a:xfrm>
            <a:prstGeom prst="line">
              <a:avLst/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de-DE">
                <a:solidFill>
                  <a:srgbClr val="FFFFFF"/>
                </a:solidFill>
                <a:latin typeface="Verdana" pitchFamily="32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54401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7_Larissa">
  <a:themeElements>
    <a:clrScheme name="Lariss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2" charset="0"/>
            <a:cs typeface="Arial" charset="0"/>
          </a:defRPr>
        </a:defPPr>
      </a:lstStyle>
    </a:lnDef>
  </a:objectDefaults>
  <a:extraClrSchemeLst>
    <a:extraClrScheme>
      <a:clrScheme name="Lariss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</Words>
  <Application>Microsoft Office PowerPoint</Application>
  <PresentationFormat>Bildschirmpräsentation (4:3)</PresentationFormat>
  <Paragraphs>89</Paragraphs>
  <Slides>8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6" baseType="lpstr">
      <vt:lpstr>Microsoft YaHei</vt:lpstr>
      <vt:lpstr>Arial</vt:lpstr>
      <vt:lpstr>Calibri</vt:lpstr>
      <vt:lpstr>Tahoma</vt:lpstr>
      <vt:lpstr>Times New Roman</vt:lpstr>
      <vt:lpstr>Verdana</vt:lpstr>
      <vt:lpstr>Wingdings</vt:lpstr>
      <vt:lpstr>7_Larissa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von Borstel</dc:creator>
  <cp:lastModifiedBy>Elena Ahrens</cp:lastModifiedBy>
  <cp:revision>38</cp:revision>
  <dcterms:created xsi:type="dcterms:W3CDTF">2015-02-26T04:32:13Z</dcterms:created>
  <dcterms:modified xsi:type="dcterms:W3CDTF">2017-03-01T15:11:20Z</dcterms:modified>
</cp:coreProperties>
</file>