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‹N›</a:t>
            </a:fld>
            <a:endParaRPr lang="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5pmbA-Vszu5MHhKLUhFdFl4Rmc/view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748475" y="0"/>
            <a:ext cx="6764100" cy="7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" sz="24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it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" sz="2400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Welcome to Italy</a:t>
            </a:r>
          </a:p>
          <a:p>
            <a:pPr lvl="0">
              <a:spcBef>
                <a:spcPts val="0"/>
              </a:spcBef>
              <a:buNone/>
            </a:pPr>
            <a:br>
              <a:rPr lang="it" sz="2400" b="1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it" sz="2400" b="1">
                <a:latin typeface="Comic Sans MS"/>
                <a:ea typeface="Comic Sans MS"/>
                <a:cs typeface="Comic Sans MS"/>
                <a:sym typeface="Comic Sans MS"/>
              </a:rPr>
            </a:br>
            <a:endParaRPr lang="it"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0" y="1726925"/>
            <a:ext cx="52344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Willkommen in Italien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hlinkClick r:id="rId3"/>
            <a:extLst>
              <a:ext uri="{FF2B5EF4-FFF2-40B4-BE49-F238E27FC236}">
                <a16:creationId xmlns:a16="http://schemas.microsoft.com/office/drawing/2014/main" id="{12715706-C83E-442A-810A-070915FB6133}"/>
              </a:ext>
            </a:extLst>
          </p:cNvPr>
          <p:cNvSpPr txBox="1"/>
          <p:nvPr/>
        </p:nvSpPr>
        <p:spPr>
          <a:xfrm>
            <a:off x="1048439" y="2263973"/>
            <a:ext cx="7047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/>
              </a:rPr>
              <a:t>https://drive.google.com/file/d/0B5pmbA-Vszu5MHhKLUhFdFl4Rmc/view?usp=sharing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-138800" y="0"/>
            <a:ext cx="9144000" cy="9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000" b="1" i="1">
                <a:latin typeface="Comic Sans MS"/>
                <a:ea typeface="Comic Sans MS"/>
                <a:cs typeface="Comic Sans MS"/>
                <a:sym typeface="Comic Sans MS"/>
              </a:rPr>
              <a:t>Unsere Schule</a:t>
            </a:r>
          </a:p>
        </p:txBody>
      </p:sp>
      <p:pic>
        <p:nvPicPr>
          <p:cNvPr id="167" name="Shape 167" descr="home_liceo_assisi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275" y="663075"/>
            <a:ext cx="4638600" cy="15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l="22822" t="19682" r="27551" b="21511"/>
          <a:stretch/>
        </p:blipFill>
        <p:spPr>
          <a:xfrm rot="10">
            <a:off x="7300725" y="339402"/>
            <a:ext cx="1581225" cy="186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l="5142" t="7306" r="10696" b="13189"/>
          <a:stretch/>
        </p:blipFill>
        <p:spPr>
          <a:xfrm>
            <a:off x="431075" y="2468925"/>
            <a:ext cx="3483104" cy="24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adb77d3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1425" y="2468912"/>
            <a:ext cx="3926471" cy="249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LiceoStataleProperzio_tn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251" y="339400"/>
            <a:ext cx="2125825" cy="18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cartina citt`.jpg"/>
          <p:cNvPicPr preferRelativeResize="0"/>
          <p:nvPr/>
        </p:nvPicPr>
        <p:blipFill rotWithShape="1">
          <a:blip r:embed="rId3">
            <a:alphaModFix/>
          </a:blip>
          <a:srcRect t="-6930" b="6930"/>
          <a:stretch/>
        </p:blipFill>
        <p:spPr>
          <a:xfrm>
            <a:off x="1262075" y="-206425"/>
            <a:ext cx="4707300" cy="50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24850" y="809025"/>
            <a:ext cx="2756100" cy="8310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br>
              <a:rPr lang="it" sz="2200" b="1" i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" sz="2200" b="1" i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DAS GRÜNE HERZ ITALIENS</a:t>
            </a:r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4152075" y="939550"/>
            <a:ext cx="1149600" cy="106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" name="Shape 63"/>
          <p:cNvCxnSpPr/>
          <p:nvPr/>
        </p:nvCxnSpPr>
        <p:spPr>
          <a:xfrm rot="10800000" flipH="1">
            <a:off x="4264375" y="2115275"/>
            <a:ext cx="904200" cy="36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64"/>
          <p:cNvCxnSpPr/>
          <p:nvPr/>
        </p:nvCxnSpPr>
        <p:spPr>
          <a:xfrm>
            <a:off x="4694925" y="2536500"/>
            <a:ext cx="816000" cy="70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" name="Shape 65"/>
          <p:cNvCxnSpPr/>
          <p:nvPr/>
        </p:nvCxnSpPr>
        <p:spPr>
          <a:xfrm rot="10800000" flipH="1">
            <a:off x="5285050" y="3793050"/>
            <a:ext cx="739800" cy="1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66"/>
          <p:cNvCxnSpPr>
            <a:endCxn id="67" idx="1"/>
          </p:cNvCxnSpPr>
          <p:nvPr/>
        </p:nvCxnSpPr>
        <p:spPr>
          <a:xfrm>
            <a:off x="4151925" y="4055550"/>
            <a:ext cx="609900" cy="386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/>
          <p:nvPr/>
        </p:nvCxnSpPr>
        <p:spPr>
          <a:xfrm>
            <a:off x="4058613" y="4391550"/>
            <a:ext cx="703200" cy="523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1721575" y="3762200"/>
            <a:ext cx="323100" cy="629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0"/>
          <p:cNvCxnSpPr>
            <a:endCxn id="71" idx="3"/>
          </p:cNvCxnSpPr>
          <p:nvPr/>
        </p:nvCxnSpPr>
        <p:spPr>
          <a:xfrm flipH="1">
            <a:off x="1498525" y="2209500"/>
            <a:ext cx="1283100" cy="338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/>
          <p:nvPr/>
        </p:nvCxnSpPr>
        <p:spPr>
          <a:xfrm rot="10800000">
            <a:off x="1553225" y="1350400"/>
            <a:ext cx="624900" cy="578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73"/>
          <p:cNvSpPr txBox="1"/>
          <p:nvPr/>
        </p:nvSpPr>
        <p:spPr>
          <a:xfrm>
            <a:off x="1181250" y="863950"/>
            <a:ext cx="14214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Lago Trasimeno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08425" y="2313450"/>
            <a:ext cx="890100" cy="46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Perugia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207200" y="4265400"/>
            <a:ext cx="9936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Orvieto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761825" y="4699500"/>
            <a:ext cx="682200" cy="44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Terni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761825" y="4183800"/>
            <a:ext cx="890100" cy="5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Spoleto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075875" y="3599100"/>
            <a:ext cx="828300" cy="5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Cascia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510925" y="2388725"/>
            <a:ext cx="828300" cy="5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/>
              <a:t>Foligno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285050" y="1899250"/>
            <a:ext cx="739800" cy="44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Assisi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5301675" y="669150"/>
            <a:ext cx="890100" cy="68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Gubbio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5846950" y="3178413"/>
            <a:ext cx="816000" cy="70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" name="Shape 81"/>
          <p:cNvSpPr txBox="1"/>
          <p:nvPr/>
        </p:nvSpPr>
        <p:spPr>
          <a:xfrm>
            <a:off x="6648500" y="3064500"/>
            <a:ext cx="993600" cy="5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latin typeface="Comic Sans MS"/>
                <a:ea typeface="Comic Sans MS"/>
                <a:cs typeface="Comic Sans MS"/>
                <a:sym typeface="Comic Sans MS"/>
              </a:rPr>
              <a:t>Norcia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339400" y="0"/>
            <a:ext cx="5234400" cy="6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UNSERE REGION: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4258800" y="3362325"/>
            <a:ext cx="1290000" cy="4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 descr="Cascate-Marmore-foto-gran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25" y="2689350"/>
            <a:ext cx="3421225" cy="24175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696777" y="2817713"/>
            <a:ext cx="2255100" cy="33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Cascate delle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 Marmore</a:t>
            </a:r>
          </a:p>
        </p:txBody>
      </p:sp>
      <p:pic>
        <p:nvPicPr>
          <p:cNvPr id="90" name="Shape 90" descr="corpus-domini-norci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125" y="2637950"/>
            <a:ext cx="3460221" cy="25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433975" y="4501963"/>
            <a:ext cx="1342800" cy="2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Norcia</a:t>
            </a:r>
          </a:p>
        </p:txBody>
      </p:sp>
      <p:cxnSp>
        <p:nvCxnSpPr>
          <p:cNvPr id="92" name="Shape 92"/>
          <p:cNvCxnSpPr/>
          <p:nvPr/>
        </p:nvCxnSpPr>
        <p:spPr>
          <a:xfrm rot="-5400000">
            <a:off x="4846475" y="4243900"/>
            <a:ext cx="485100" cy="427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/>
          <p:nvPr/>
        </p:nvCxnSpPr>
        <p:spPr>
          <a:xfrm rot="5400000">
            <a:off x="3667413" y="3474525"/>
            <a:ext cx="628800" cy="40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pic>
        <p:nvPicPr>
          <p:cNvPr id="94" name="Shape 94" descr="trasimen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575" y="76200"/>
            <a:ext cx="3744850" cy="22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808150" y="1101975"/>
            <a:ext cx="1672200" cy="46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Lago Trasimeno</a:t>
            </a:r>
          </a:p>
        </p:txBody>
      </p:sp>
      <p:cxnSp>
        <p:nvCxnSpPr>
          <p:cNvPr id="96" name="Shape 96"/>
          <p:cNvCxnSpPr/>
          <p:nvPr/>
        </p:nvCxnSpPr>
        <p:spPr>
          <a:xfrm rot="-5400000">
            <a:off x="1930650" y="471975"/>
            <a:ext cx="658500" cy="6015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SPOLETO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5" y="76200"/>
            <a:ext cx="3492375" cy="243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799775" y="225250"/>
            <a:ext cx="1064100" cy="22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Gubbio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793850" y="2766875"/>
            <a:ext cx="893100" cy="3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Perugia</a:t>
            </a:r>
          </a:p>
        </p:txBody>
      </p:sp>
      <p:pic>
        <p:nvPicPr>
          <p:cNvPr id="104" name="Shape 104" descr="perugia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75" y="2629275"/>
            <a:ext cx="3492375" cy="23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191775" y="4244250"/>
            <a:ext cx="893100" cy="40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Assisi</a:t>
            </a:r>
          </a:p>
        </p:txBody>
      </p:sp>
      <p:pic>
        <p:nvPicPr>
          <p:cNvPr id="106" name="Shape 106" descr="Assis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075" y="2629275"/>
            <a:ext cx="3635224" cy="243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8019300" y="3445625"/>
            <a:ext cx="209100" cy="22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8" name="Shape 108"/>
          <p:cNvCxnSpPr>
            <a:stCxn id="102" idx="2"/>
            <a:endCxn id="101" idx="3"/>
          </p:cNvCxnSpPr>
          <p:nvPr/>
        </p:nvCxnSpPr>
        <p:spPr>
          <a:xfrm rot="5400000">
            <a:off x="3605075" y="566200"/>
            <a:ext cx="839400" cy="6141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/>
          <p:nvPr/>
        </p:nvCxnSpPr>
        <p:spPr>
          <a:xfrm rot="-5400000">
            <a:off x="4607375" y="3702425"/>
            <a:ext cx="658500" cy="6015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>
            <a:stCxn id="103" idx="2"/>
            <a:endCxn id="104" idx="3"/>
          </p:cNvCxnSpPr>
          <p:nvPr/>
        </p:nvCxnSpPr>
        <p:spPr>
          <a:xfrm rot="5400000">
            <a:off x="3624650" y="3208025"/>
            <a:ext cx="708600" cy="52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pic>
        <p:nvPicPr>
          <p:cNvPr id="111" name="Shape 111" descr="downloa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9663" y="47550"/>
            <a:ext cx="3580050" cy="25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331825" y="144335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Foligno</a:t>
            </a:r>
          </a:p>
        </p:txBody>
      </p:sp>
      <p:cxnSp>
        <p:nvCxnSpPr>
          <p:cNvPr id="113" name="Shape 113"/>
          <p:cNvCxnSpPr/>
          <p:nvPr/>
        </p:nvCxnSpPr>
        <p:spPr>
          <a:xfrm rot="-5400000">
            <a:off x="4607375" y="813350"/>
            <a:ext cx="658500" cy="6015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0" y="72900"/>
            <a:ext cx="2139000" cy="176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Perugia,die</a:t>
            </a:r>
          </a:p>
          <a:p>
            <a:pPr lvl="0">
              <a:spcBef>
                <a:spcPts val="0"/>
              </a:spcBef>
              <a:buNone/>
            </a:pPr>
            <a:r>
              <a:rPr lang="it" sz="2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Stadt der </a:t>
            </a:r>
          </a:p>
          <a:p>
            <a:pPr lvl="0">
              <a:spcBef>
                <a:spcPts val="0"/>
              </a:spcBef>
              <a:buNone/>
            </a:pPr>
            <a:r>
              <a:rPr lang="it" sz="2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Schokolade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>
            <a:endCxn id="124" idx="0"/>
          </p:cNvCxnSpPr>
          <p:nvPr/>
        </p:nvCxnSpPr>
        <p:spPr>
          <a:xfrm rot="5400000">
            <a:off x="1060737" y="2363229"/>
            <a:ext cx="935100" cy="774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>
            <a:stCxn id="126" idx="1"/>
            <a:endCxn id="127" idx="0"/>
          </p:cNvCxnSpPr>
          <p:nvPr/>
        </p:nvCxnSpPr>
        <p:spPr>
          <a:xfrm rot="-5400000" flipH="1">
            <a:off x="3325466" y="2115130"/>
            <a:ext cx="726300" cy="851700"/>
          </a:xfrm>
          <a:prstGeom prst="curvedConnector3">
            <a:avLst>
              <a:gd name="adj1" fmla="val 2171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4111709" y="1527575"/>
            <a:ext cx="1989600" cy="847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" name="Shape 129"/>
          <p:cNvCxnSpPr>
            <a:endCxn id="130" idx="1"/>
          </p:cNvCxnSpPr>
          <p:nvPr/>
        </p:nvCxnSpPr>
        <p:spPr>
          <a:xfrm>
            <a:off x="5240200" y="423825"/>
            <a:ext cx="1247400" cy="57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/>
          <p:nvPr/>
        </p:nvSpPr>
        <p:spPr>
          <a:xfrm rot="-1007882">
            <a:off x="561072" y="416906"/>
            <a:ext cx="4883936" cy="1801191"/>
          </a:xfrm>
          <a:prstGeom prst="cloud">
            <a:avLst/>
          </a:prstGeom>
          <a:solidFill>
            <a:srgbClr val="4A86E8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 rot="-1188409">
            <a:off x="563051" y="603990"/>
            <a:ext cx="6764058" cy="789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 b="1" i="1">
                <a:latin typeface="Comic Sans MS"/>
                <a:ea typeface="Comic Sans MS"/>
                <a:cs typeface="Comic Sans MS"/>
                <a:sym typeface="Comic Sans MS"/>
              </a:rPr>
              <a:t>Umbria Jazz- Eurochocolate</a:t>
            </a:r>
          </a:p>
          <a:p>
            <a:pPr lvl="0">
              <a:spcBef>
                <a:spcPts val="0"/>
              </a:spcBef>
              <a:buNone/>
            </a:pPr>
            <a:r>
              <a:rPr lang="it" sz="2400" b="1" i="1">
                <a:latin typeface="Comic Sans MS"/>
                <a:ea typeface="Comic Sans MS"/>
                <a:cs typeface="Comic Sans MS"/>
                <a:sym typeface="Comic Sans MS"/>
              </a:rPr>
              <a:t>  Baci Perugina</a:t>
            </a:r>
          </a:p>
        </p:txBody>
      </p:sp>
      <p:pic>
        <p:nvPicPr>
          <p:cNvPr id="127" name="Shape 127" descr="umbria-jaz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350" y="2904025"/>
            <a:ext cx="3610076" cy="15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eurochocolat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600" y="-126912"/>
            <a:ext cx="2251075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eurochocolate-cioccolat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300" y="2230550"/>
            <a:ext cx="2735168" cy="16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1423893610-baci-log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500" y="3218079"/>
            <a:ext cx="1972973" cy="10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090275" y="645875"/>
            <a:ext cx="6764100" cy="7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560875" y="1508425"/>
            <a:ext cx="247200" cy="4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assis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4329600" y="-12300"/>
            <a:ext cx="4920600" cy="515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0" y="-12375"/>
            <a:ext cx="4329600" cy="5155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491550" y="74175"/>
            <a:ext cx="45834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000" b="1" i="1">
                <a:solidFill>
                  <a:srgbClr val="F3F3F3"/>
                </a:solidFill>
              </a:rPr>
              <a:t>CALENDIMAGGIO</a:t>
            </a:r>
          </a:p>
        </p:txBody>
      </p:sp>
      <p:pic>
        <p:nvPicPr>
          <p:cNvPr id="147" name="Shape 147" descr="stem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475" y="877875"/>
            <a:ext cx="3012200" cy="38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stemma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00" y="937838"/>
            <a:ext cx="2932488" cy="37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-12" y="0"/>
            <a:ext cx="43215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4321350" y="0"/>
            <a:ext cx="4822800" cy="516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calendimaggio-2-678x38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75" y="1291175"/>
            <a:ext cx="4026725" cy="25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calendimaggi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338" y="1278800"/>
            <a:ext cx="4626624" cy="25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66</Words>
  <Application>Microsoft Office PowerPoint</Application>
  <PresentationFormat>Presentazione su schermo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Simple Light</vt:lpstr>
      <vt:lpstr>Presentazione standard di PowerPoint</vt:lpstr>
      <vt:lpstr> DAS GRÜNE HERZ ITALIENS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Lucrezia Fioretti</dc:creator>
  <cp:lastModifiedBy>Lucrezia Fioretti</cp:lastModifiedBy>
  <cp:revision>5</cp:revision>
  <dcterms:modified xsi:type="dcterms:W3CDTF">2017-11-14T18:48:57Z</dcterms:modified>
</cp:coreProperties>
</file>