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8"/>
  </p:notesMasterIdLst>
  <p:sldIdLst>
    <p:sldId id="280" r:id="rId2"/>
    <p:sldId id="281" r:id="rId3"/>
    <p:sldId id="282" r:id="rId4"/>
    <p:sldId id="283" r:id="rId5"/>
    <p:sldId id="284" r:id="rId6"/>
    <p:sldId id="285" r:id="rId7"/>
    <p:sldId id="286" r:id="rId8"/>
    <p:sldId id="287" r:id="rId9"/>
    <p:sldId id="289" r:id="rId10"/>
    <p:sldId id="310" r:id="rId11"/>
    <p:sldId id="290" r:id="rId12"/>
    <p:sldId id="292" r:id="rId13"/>
    <p:sldId id="293" r:id="rId14"/>
    <p:sldId id="294" r:id="rId15"/>
    <p:sldId id="295" r:id="rId16"/>
    <p:sldId id="296" r:id="rId17"/>
    <p:sldId id="297" r:id="rId18"/>
    <p:sldId id="309" r:id="rId19"/>
    <p:sldId id="300" r:id="rId20"/>
    <p:sldId id="301" r:id="rId21"/>
    <p:sldId id="302" r:id="rId22"/>
    <p:sldId id="303" r:id="rId23"/>
    <p:sldId id="304" r:id="rId24"/>
    <p:sldId id="305" r:id="rId25"/>
    <p:sldId id="306" r:id="rId26"/>
    <p:sldId id="308" r:id="rId27"/>
    <p:sldId id="311" r:id="rId28"/>
    <p:sldId id="256" r:id="rId29"/>
    <p:sldId id="257" r:id="rId30"/>
    <p:sldId id="277" r:id="rId31"/>
    <p:sldId id="274" r:id="rId32"/>
    <p:sldId id="276" r:id="rId33"/>
    <p:sldId id="275" r:id="rId34"/>
    <p:sldId id="278" r:id="rId35"/>
    <p:sldId id="279" r:id="rId36"/>
    <p:sldId id="266" r:id="rId37"/>
  </p:sldIdLst>
  <p:sldSz cx="9144000" cy="6858000" type="screen4x3"/>
  <p:notesSz cx="6946900" cy="92837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A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4500" autoAdjust="0"/>
  </p:normalViewPr>
  <p:slideViewPr>
    <p:cSldViewPr>
      <p:cViewPr varScale="1">
        <p:scale>
          <a:sx n="61" d="100"/>
          <a:sy n="61" d="100"/>
        </p:scale>
        <p:origin x="-15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l" defTabSz="925513">
              <a:defRPr sz="1200"/>
            </a:lvl1pPr>
          </a:lstStyle>
          <a:p>
            <a:endParaRPr lang="de-DE" altLang="de-DE"/>
          </a:p>
        </p:txBody>
      </p:sp>
      <p:sp>
        <p:nvSpPr>
          <p:cNvPr id="80899"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r" defTabSz="925513">
              <a:defRPr sz="1200"/>
            </a:lvl1pPr>
          </a:lstStyle>
          <a:p>
            <a:endParaRPr lang="de-DE" altLang="de-DE"/>
          </a:p>
        </p:txBody>
      </p:sp>
      <p:sp>
        <p:nvSpPr>
          <p:cNvPr id="80900"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0901"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80902"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l" defTabSz="925513">
              <a:defRPr sz="1200"/>
            </a:lvl1pPr>
          </a:lstStyle>
          <a:p>
            <a:endParaRPr lang="de-DE" altLang="de-DE"/>
          </a:p>
        </p:txBody>
      </p:sp>
      <p:sp>
        <p:nvSpPr>
          <p:cNvPr id="80903"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r" defTabSz="925513">
              <a:defRPr sz="1200"/>
            </a:lvl1pPr>
          </a:lstStyle>
          <a:p>
            <a:fld id="{5E75125A-F2BA-4986-BB56-9C55023F28F0}" type="slidenum">
              <a:rPr lang="de-DE" altLang="de-DE"/>
              <a:pPr/>
              <a:t>‹Nr.›</a:t>
            </a:fld>
            <a:endParaRPr lang="de-DE" altLang="de-DE"/>
          </a:p>
        </p:txBody>
      </p:sp>
    </p:spTree>
    <p:extLst>
      <p:ext uri="{BB962C8B-B14F-4D97-AF65-F5344CB8AC3E}">
        <p14:creationId xmlns:p14="http://schemas.microsoft.com/office/powerpoint/2010/main" val="33346340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4614E-EF9E-4659-B082-BCC373563DD5}" type="slidenum">
              <a:rPr lang="de-DE" altLang="de-DE"/>
              <a:pPr/>
              <a:t>2</a:t>
            </a:fld>
            <a:endParaRPr lang="de-DE" altLang="de-DE"/>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de-DE" altLang="de-DE"/>
              <a:t>F</a:t>
            </a:r>
            <a:r>
              <a:rPr lang="de-DE" altLang="de-DE">
                <a:latin typeface="Times New Roman"/>
              </a:rPr>
              <a:t>ü</a:t>
            </a:r>
            <a:r>
              <a:rPr lang="de-DE" altLang="de-DE"/>
              <a:t>gen Sie ein Bild von einem geografischen Merkmal des Lands ein.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B0B59CDB-AAAF-4B49-A990-6549F8C2ED4D}" type="slidenum">
              <a:rPr lang="de-DE"/>
              <a:pPr/>
              <a:t>21</a:t>
            </a:fld>
            <a:endParaRPr lang="de-DE"/>
          </a:p>
        </p:txBody>
      </p:sp>
      <p:sp>
        <p:nvSpPr>
          <p:cNvPr id="29697" name="Text Box 1"/>
          <p:cNvSpPr txBox="1">
            <a:spLocks noChangeArrowheads="1"/>
          </p:cNvSpPr>
          <p:nvPr/>
        </p:nvSpPr>
        <p:spPr bwMode="auto">
          <a:xfrm>
            <a:off x="3937000" y="8820150"/>
            <a:ext cx="3009900" cy="463550"/>
          </a:xfrm>
          <a:prstGeom prst="rect">
            <a:avLst/>
          </a:prstGeom>
          <a:noFill/>
          <a:ln w="9525">
            <a:noFill/>
            <a:round/>
            <a:headEnd/>
            <a:tailEnd/>
          </a:ln>
          <a:effectLst/>
        </p:spPr>
        <p:txBody>
          <a:bodyPr lIns="92880" tIns="46440" rIns="92880" bIns="46440" anchor="b"/>
          <a:lstStyle/>
          <a:p>
            <a:pPr algn="r" hangingPunct="1">
              <a:lnSpc>
                <a:spcPct val="100000"/>
              </a:lnSpc>
              <a:tabLst>
                <a:tab pos="723900" algn="l"/>
                <a:tab pos="1447800" algn="l"/>
                <a:tab pos="2171700" algn="l"/>
                <a:tab pos="2895600" algn="l"/>
              </a:tabLst>
            </a:pPr>
            <a:fld id="{C0B50A20-AEC9-4D72-9E22-17FF0EDF5EB6}" type="slidenum">
              <a:rPr lang="de-DE" sz="1200">
                <a:solidFill>
                  <a:srgbClr val="000000"/>
                </a:solidFill>
                <a:latin typeface="Times New Roman" pitchFamily="16" charset="0"/>
              </a:rPr>
              <a:pPr algn="r" hangingPunct="1">
                <a:lnSpc>
                  <a:spcPct val="100000"/>
                </a:lnSpc>
                <a:tabLst>
                  <a:tab pos="723900" algn="l"/>
                  <a:tab pos="1447800" algn="l"/>
                  <a:tab pos="2171700" algn="l"/>
                  <a:tab pos="2895600" algn="l"/>
                </a:tabLst>
              </a:pPr>
              <a:t>21</a:t>
            </a:fld>
            <a:endParaRPr lang="de-DE" sz="1200">
              <a:solidFill>
                <a:srgbClr val="000000"/>
              </a:solidFill>
              <a:latin typeface="Times New Roman" pitchFamily="16" charset="0"/>
            </a:endParaRPr>
          </a:p>
        </p:txBody>
      </p:sp>
      <p:sp>
        <p:nvSpPr>
          <p:cNvPr id="29698" name="Rectangle 2"/>
          <p:cNvSpPr txBox="1">
            <a:spLocks noGrp="1" noRot="1" noChangeAspect="1" noChangeArrowheads="1"/>
          </p:cNvSpPr>
          <p:nvPr>
            <p:ph type="sldImg"/>
          </p:nvPr>
        </p:nvSpPr>
        <p:spPr bwMode="auto">
          <a:xfrm>
            <a:off x="1152525" y="696913"/>
            <a:ext cx="4641850" cy="3481387"/>
          </a:xfrm>
          <a:prstGeom prst="rect">
            <a:avLst/>
          </a:prstGeom>
          <a:solidFill>
            <a:srgbClr val="FFFFFF"/>
          </a:solidFill>
          <a:ln>
            <a:solidFill>
              <a:srgbClr val="000000"/>
            </a:solidFill>
            <a:miter lim="800000"/>
            <a:headEnd/>
            <a:tailEnd/>
          </a:ln>
        </p:spPr>
      </p:sp>
      <p:sp>
        <p:nvSpPr>
          <p:cNvPr id="29699" name="Text Box 3"/>
          <p:cNvSpPr txBox="1">
            <a:spLocks noGrp="1" noChangeArrowheads="1"/>
          </p:cNvSpPr>
          <p:nvPr>
            <p:ph type="body" idx="1"/>
          </p:nvPr>
        </p:nvSpPr>
        <p:spPr bwMode="auto">
          <a:xfrm>
            <a:off x="925513" y="4410075"/>
            <a:ext cx="5095875" cy="4176713"/>
          </a:xfrm>
          <a:prstGeom prst="rect">
            <a:avLst/>
          </a:prstGeom>
          <a:noFill/>
          <a:ln w="25560">
            <a:round/>
            <a:headEnd/>
            <a:tailEnd/>
          </a:ln>
        </p:spPr>
        <p:txBody>
          <a:bodyPr lIns="92880" tIns="46440" rIns="92880" bIns="46440"/>
          <a:lstStyle/>
          <a:p>
            <a:pPr eaLnBrk="1" hangingPunct="1">
              <a:spcBef>
                <a:spcPts val="900"/>
              </a:spcBef>
              <a:tabLst>
                <a:tab pos="723900" algn="l"/>
                <a:tab pos="1447800" algn="l"/>
                <a:tab pos="2171700" algn="l"/>
                <a:tab pos="2895600" algn="l"/>
                <a:tab pos="3619500" algn="l"/>
                <a:tab pos="4343400" algn="l"/>
                <a:tab pos="5067300" algn="l"/>
              </a:tabLst>
            </a:pPr>
            <a:r>
              <a:rPr lang="de-DE" sz="2400">
                <a:latin typeface="Tahoma" pitchFamily="32" charset="0"/>
                <a:ea typeface="Microsoft YaHei" charset="-122"/>
              </a:rPr>
              <a:t>Fügen Sie ein Bild zu einer Jahreszeit in dem Land ein.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476D71C5-4EE8-4DDA-8889-68051A5B1FFD}" type="slidenum">
              <a:rPr lang="de-DE"/>
              <a:pPr/>
              <a:t>22</a:t>
            </a:fld>
            <a:endParaRPr lang="de-DE"/>
          </a:p>
        </p:txBody>
      </p:sp>
      <p:sp>
        <p:nvSpPr>
          <p:cNvPr id="30721" name="Text Box 1"/>
          <p:cNvSpPr txBox="1">
            <a:spLocks noChangeArrowheads="1"/>
          </p:cNvSpPr>
          <p:nvPr/>
        </p:nvSpPr>
        <p:spPr bwMode="auto">
          <a:xfrm>
            <a:off x="3937000" y="8820150"/>
            <a:ext cx="3009900" cy="463550"/>
          </a:xfrm>
          <a:prstGeom prst="rect">
            <a:avLst/>
          </a:prstGeom>
          <a:noFill/>
          <a:ln w="9525">
            <a:noFill/>
            <a:round/>
            <a:headEnd/>
            <a:tailEnd/>
          </a:ln>
          <a:effectLst/>
        </p:spPr>
        <p:txBody>
          <a:bodyPr lIns="92880" tIns="46440" rIns="92880" bIns="46440" anchor="b"/>
          <a:lstStyle/>
          <a:p>
            <a:pPr algn="r" hangingPunct="1">
              <a:lnSpc>
                <a:spcPct val="100000"/>
              </a:lnSpc>
              <a:tabLst>
                <a:tab pos="723900" algn="l"/>
                <a:tab pos="1447800" algn="l"/>
                <a:tab pos="2171700" algn="l"/>
                <a:tab pos="2895600" algn="l"/>
              </a:tabLst>
            </a:pPr>
            <a:fld id="{1ED807F6-B984-48DC-B749-9523575CDC05}" type="slidenum">
              <a:rPr lang="de-DE" sz="1200">
                <a:solidFill>
                  <a:srgbClr val="000000"/>
                </a:solidFill>
                <a:latin typeface="Times New Roman" pitchFamily="16" charset="0"/>
              </a:rPr>
              <a:pPr algn="r" hangingPunct="1">
                <a:lnSpc>
                  <a:spcPct val="100000"/>
                </a:lnSpc>
                <a:tabLst>
                  <a:tab pos="723900" algn="l"/>
                  <a:tab pos="1447800" algn="l"/>
                  <a:tab pos="2171700" algn="l"/>
                  <a:tab pos="2895600" algn="l"/>
                </a:tabLst>
              </a:pPr>
              <a:t>22</a:t>
            </a:fld>
            <a:endParaRPr lang="de-DE" sz="1200">
              <a:solidFill>
                <a:srgbClr val="000000"/>
              </a:solidFill>
              <a:latin typeface="Times New Roman" pitchFamily="16" charset="0"/>
            </a:endParaRPr>
          </a:p>
        </p:txBody>
      </p:sp>
      <p:sp>
        <p:nvSpPr>
          <p:cNvPr id="30722" name="Rectangle 2"/>
          <p:cNvSpPr txBox="1">
            <a:spLocks noGrp="1" noRot="1" noChangeAspect="1" noChangeArrowheads="1"/>
          </p:cNvSpPr>
          <p:nvPr>
            <p:ph type="sldImg"/>
          </p:nvPr>
        </p:nvSpPr>
        <p:spPr bwMode="auto">
          <a:xfrm>
            <a:off x="1152525" y="696913"/>
            <a:ext cx="4641850" cy="3481387"/>
          </a:xfrm>
          <a:prstGeom prst="rect">
            <a:avLst/>
          </a:prstGeom>
          <a:solidFill>
            <a:srgbClr val="FFFFFF"/>
          </a:solidFill>
          <a:ln>
            <a:solidFill>
              <a:srgbClr val="000000"/>
            </a:solidFill>
            <a:miter lim="800000"/>
            <a:headEnd/>
            <a:tailEnd/>
          </a:ln>
        </p:spPr>
      </p:sp>
      <p:sp>
        <p:nvSpPr>
          <p:cNvPr id="30723" name="Text Box 3"/>
          <p:cNvSpPr txBox="1">
            <a:spLocks noGrp="1" noChangeArrowheads="1"/>
          </p:cNvSpPr>
          <p:nvPr>
            <p:ph type="body" idx="1"/>
          </p:nvPr>
        </p:nvSpPr>
        <p:spPr bwMode="auto">
          <a:xfrm>
            <a:off x="925513" y="4410075"/>
            <a:ext cx="5095875" cy="4176713"/>
          </a:xfrm>
          <a:prstGeom prst="rect">
            <a:avLst/>
          </a:prstGeom>
          <a:noFill/>
          <a:ln w="25560">
            <a:round/>
            <a:headEnd/>
            <a:tailEnd/>
          </a:ln>
        </p:spPr>
        <p:txBody>
          <a:bodyPr lIns="92880" tIns="46440" rIns="92880" bIns="46440"/>
          <a:lstStyle/>
          <a:p>
            <a:pPr eaLnBrk="1" hangingPunct="1">
              <a:spcBef>
                <a:spcPts val="900"/>
              </a:spcBef>
              <a:tabLst>
                <a:tab pos="723900" algn="l"/>
                <a:tab pos="1447800" algn="l"/>
                <a:tab pos="2171700" algn="l"/>
                <a:tab pos="2895600" algn="l"/>
                <a:tab pos="3619500" algn="l"/>
                <a:tab pos="4343400" algn="l"/>
                <a:tab pos="5067300" algn="l"/>
              </a:tabLst>
            </a:pPr>
            <a:r>
              <a:rPr lang="de-DE" sz="2400">
                <a:latin typeface="Tahoma" pitchFamily="32" charset="0"/>
                <a:ea typeface="Microsoft YaHei" charset="-122"/>
              </a:rPr>
              <a:t>Fügen Sie ein Bild eines in dem Land vorkommenden Tiers oder einer Pflanze ein.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EB1B8450-41C5-4C0E-8CA5-16FD181439DC}" type="slidenum">
              <a:rPr lang="de-DE"/>
              <a:pPr/>
              <a:t>23</a:t>
            </a:fld>
            <a:endParaRPr lang="de-DE"/>
          </a:p>
        </p:txBody>
      </p:sp>
      <p:sp>
        <p:nvSpPr>
          <p:cNvPr id="31745" name="Text Box 1"/>
          <p:cNvSpPr txBox="1">
            <a:spLocks noChangeArrowheads="1"/>
          </p:cNvSpPr>
          <p:nvPr/>
        </p:nvSpPr>
        <p:spPr bwMode="auto">
          <a:xfrm>
            <a:off x="3937000" y="8820150"/>
            <a:ext cx="3009900" cy="463550"/>
          </a:xfrm>
          <a:prstGeom prst="rect">
            <a:avLst/>
          </a:prstGeom>
          <a:noFill/>
          <a:ln w="9525">
            <a:noFill/>
            <a:round/>
            <a:headEnd/>
            <a:tailEnd/>
          </a:ln>
          <a:effectLst/>
        </p:spPr>
        <p:txBody>
          <a:bodyPr lIns="92880" tIns="46440" rIns="92880" bIns="46440" anchor="b"/>
          <a:lstStyle/>
          <a:p>
            <a:pPr algn="r" hangingPunct="1">
              <a:lnSpc>
                <a:spcPct val="100000"/>
              </a:lnSpc>
              <a:tabLst>
                <a:tab pos="723900" algn="l"/>
                <a:tab pos="1447800" algn="l"/>
                <a:tab pos="2171700" algn="l"/>
                <a:tab pos="2895600" algn="l"/>
              </a:tabLst>
            </a:pPr>
            <a:fld id="{67AB8493-E96E-4B0F-AC50-04D03740E3AA}" type="slidenum">
              <a:rPr lang="de-DE" sz="1200">
                <a:solidFill>
                  <a:srgbClr val="000000"/>
                </a:solidFill>
                <a:latin typeface="Times New Roman" pitchFamily="16" charset="0"/>
              </a:rPr>
              <a:pPr algn="r" hangingPunct="1">
                <a:lnSpc>
                  <a:spcPct val="100000"/>
                </a:lnSpc>
                <a:tabLst>
                  <a:tab pos="723900" algn="l"/>
                  <a:tab pos="1447800" algn="l"/>
                  <a:tab pos="2171700" algn="l"/>
                  <a:tab pos="2895600" algn="l"/>
                </a:tabLst>
              </a:pPr>
              <a:t>23</a:t>
            </a:fld>
            <a:endParaRPr lang="de-DE" sz="1200">
              <a:solidFill>
                <a:srgbClr val="000000"/>
              </a:solidFill>
              <a:latin typeface="Times New Roman" pitchFamily="16" charset="0"/>
            </a:endParaRPr>
          </a:p>
        </p:txBody>
      </p:sp>
      <p:sp>
        <p:nvSpPr>
          <p:cNvPr id="31746" name="Rectangle 2"/>
          <p:cNvSpPr txBox="1">
            <a:spLocks noGrp="1" noRot="1" noChangeAspect="1" noChangeArrowheads="1"/>
          </p:cNvSpPr>
          <p:nvPr>
            <p:ph type="sldImg"/>
          </p:nvPr>
        </p:nvSpPr>
        <p:spPr bwMode="auto">
          <a:xfrm>
            <a:off x="1152525" y="696913"/>
            <a:ext cx="4641850" cy="3481387"/>
          </a:xfrm>
          <a:prstGeom prst="rect">
            <a:avLst/>
          </a:prstGeom>
          <a:solidFill>
            <a:srgbClr val="FFFFFF"/>
          </a:solidFill>
          <a:ln>
            <a:solidFill>
              <a:srgbClr val="000000"/>
            </a:solidFill>
            <a:miter lim="800000"/>
            <a:headEnd/>
            <a:tailEnd/>
          </a:ln>
        </p:spPr>
      </p:sp>
      <p:sp>
        <p:nvSpPr>
          <p:cNvPr id="31747" name="Text Box 3"/>
          <p:cNvSpPr txBox="1">
            <a:spLocks noGrp="1" noChangeArrowheads="1"/>
          </p:cNvSpPr>
          <p:nvPr>
            <p:ph type="body" idx="1"/>
          </p:nvPr>
        </p:nvSpPr>
        <p:spPr bwMode="auto">
          <a:xfrm>
            <a:off x="925513" y="4410075"/>
            <a:ext cx="5095875" cy="4176713"/>
          </a:xfrm>
          <a:prstGeom prst="rect">
            <a:avLst/>
          </a:prstGeom>
          <a:noFill/>
          <a:ln w="25560">
            <a:round/>
            <a:headEnd/>
            <a:tailEnd/>
          </a:ln>
        </p:spPr>
        <p:txBody>
          <a:bodyPr lIns="92880" tIns="46440" rIns="92880" bIns="46440"/>
          <a:lstStyle/>
          <a:p>
            <a:pPr eaLnBrk="1" hangingPunct="1">
              <a:spcBef>
                <a:spcPts val="400"/>
              </a:spcBef>
              <a:tabLst>
                <a:tab pos="723900" algn="l"/>
                <a:tab pos="1447800" algn="l"/>
                <a:tab pos="2171700" algn="l"/>
                <a:tab pos="2895600" algn="l"/>
                <a:tab pos="3619500" algn="l"/>
                <a:tab pos="4343400" algn="l"/>
                <a:tab pos="5067300" algn="l"/>
              </a:tabLst>
            </a:pPr>
            <a:r>
              <a:rPr lang="de-DE">
                <a:latin typeface="Tahoma" pitchFamily="32" charset="0"/>
                <a:ea typeface="Microsoft YaHei" charset="-122"/>
              </a:rPr>
              <a:t>F</a:t>
            </a:r>
            <a:r>
              <a:rPr lang="de-DE">
                <a:ea typeface="Microsoft YaHei" charset="-122"/>
              </a:rPr>
              <a:t>ü</a:t>
            </a:r>
            <a:r>
              <a:rPr lang="de-DE">
                <a:latin typeface="Tahoma" pitchFamily="32" charset="0"/>
                <a:ea typeface="Microsoft YaHei" charset="-122"/>
              </a:rPr>
              <a:t>gen Sie der Zeitskala die wichtigsten Ereignisse in der Geschichte des Lands hinzu.</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7BC5DAD9-881C-4F33-A0E2-B2FA9CF46316}" type="slidenum">
              <a:rPr lang="de-DE"/>
              <a:pPr/>
              <a:t>24</a:t>
            </a:fld>
            <a:endParaRPr lang="de-DE"/>
          </a:p>
        </p:txBody>
      </p:sp>
      <p:sp>
        <p:nvSpPr>
          <p:cNvPr id="32769" name="Text Box 1"/>
          <p:cNvSpPr txBox="1">
            <a:spLocks noChangeArrowheads="1"/>
          </p:cNvSpPr>
          <p:nvPr/>
        </p:nvSpPr>
        <p:spPr bwMode="auto">
          <a:xfrm>
            <a:off x="3937000" y="8820150"/>
            <a:ext cx="3009900" cy="463550"/>
          </a:xfrm>
          <a:prstGeom prst="rect">
            <a:avLst/>
          </a:prstGeom>
          <a:noFill/>
          <a:ln w="9525">
            <a:noFill/>
            <a:round/>
            <a:headEnd/>
            <a:tailEnd/>
          </a:ln>
          <a:effectLst/>
        </p:spPr>
        <p:txBody>
          <a:bodyPr lIns="92880" tIns="46440" rIns="92880" bIns="46440" anchor="b"/>
          <a:lstStyle/>
          <a:p>
            <a:pPr algn="r" hangingPunct="1">
              <a:lnSpc>
                <a:spcPct val="100000"/>
              </a:lnSpc>
              <a:tabLst>
                <a:tab pos="723900" algn="l"/>
                <a:tab pos="1447800" algn="l"/>
                <a:tab pos="2171700" algn="l"/>
                <a:tab pos="2895600" algn="l"/>
              </a:tabLst>
            </a:pPr>
            <a:fld id="{64E7EED9-9CBC-4B9D-8953-43A50F8FA8F4}" type="slidenum">
              <a:rPr lang="de-DE" sz="1200">
                <a:solidFill>
                  <a:srgbClr val="000000"/>
                </a:solidFill>
                <a:latin typeface="Times New Roman" pitchFamily="16" charset="0"/>
              </a:rPr>
              <a:pPr algn="r" hangingPunct="1">
                <a:lnSpc>
                  <a:spcPct val="100000"/>
                </a:lnSpc>
                <a:tabLst>
                  <a:tab pos="723900" algn="l"/>
                  <a:tab pos="1447800" algn="l"/>
                  <a:tab pos="2171700" algn="l"/>
                  <a:tab pos="2895600" algn="l"/>
                </a:tabLst>
              </a:pPr>
              <a:t>24</a:t>
            </a:fld>
            <a:endParaRPr lang="de-DE" sz="1200">
              <a:solidFill>
                <a:srgbClr val="000000"/>
              </a:solidFill>
              <a:latin typeface="Times New Roman" pitchFamily="16" charset="0"/>
            </a:endParaRPr>
          </a:p>
        </p:txBody>
      </p:sp>
      <p:sp>
        <p:nvSpPr>
          <p:cNvPr id="32770" name="Rectangle 2"/>
          <p:cNvSpPr txBox="1">
            <a:spLocks noGrp="1" noRot="1" noChangeAspect="1" noChangeArrowheads="1"/>
          </p:cNvSpPr>
          <p:nvPr>
            <p:ph type="sldImg"/>
          </p:nvPr>
        </p:nvSpPr>
        <p:spPr bwMode="auto">
          <a:xfrm>
            <a:off x="1152525" y="696913"/>
            <a:ext cx="4641850" cy="3481387"/>
          </a:xfrm>
          <a:prstGeom prst="rect">
            <a:avLst/>
          </a:prstGeom>
          <a:solidFill>
            <a:srgbClr val="FFFFFF"/>
          </a:solidFill>
          <a:ln>
            <a:solidFill>
              <a:srgbClr val="000000"/>
            </a:solidFill>
            <a:miter lim="800000"/>
            <a:headEnd/>
            <a:tailEnd/>
          </a:ln>
        </p:spPr>
      </p:sp>
      <p:sp>
        <p:nvSpPr>
          <p:cNvPr id="32771" name="Text Box 3"/>
          <p:cNvSpPr txBox="1">
            <a:spLocks noGrp="1" noChangeArrowheads="1"/>
          </p:cNvSpPr>
          <p:nvPr>
            <p:ph type="body" idx="1"/>
          </p:nvPr>
        </p:nvSpPr>
        <p:spPr bwMode="auto">
          <a:xfrm>
            <a:off x="925513" y="4410075"/>
            <a:ext cx="5095875" cy="4176713"/>
          </a:xfrm>
          <a:prstGeom prst="rect">
            <a:avLst/>
          </a:prstGeom>
          <a:noFill/>
          <a:ln w="25560">
            <a:round/>
            <a:headEnd/>
            <a:tailEnd/>
          </a:ln>
        </p:spPr>
        <p:txBody>
          <a:bodyPr lIns="92880" tIns="46440" rIns="92880" bIns="46440"/>
          <a:lstStyle/>
          <a:p>
            <a:pPr eaLnBrk="1" hangingPunct="1">
              <a:spcBef>
                <a:spcPts val="900"/>
              </a:spcBef>
              <a:tabLst>
                <a:tab pos="723900" algn="l"/>
                <a:tab pos="1447800" algn="l"/>
                <a:tab pos="2171700" algn="l"/>
                <a:tab pos="2895600" algn="l"/>
                <a:tab pos="3619500" algn="l"/>
                <a:tab pos="4343400" algn="l"/>
                <a:tab pos="5067300" algn="l"/>
              </a:tabLst>
            </a:pPr>
            <a:r>
              <a:rPr lang="de-DE" sz="2400">
                <a:latin typeface="Tahoma" pitchFamily="32" charset="0"/>
                <a:ea typeface="Microsoft YaHei" charset="-122"/>
              </a:rPr>
              <a:t>Fügen Sie hier ein Bild ein, mit dem ein Brauch oder eine Tradition veranschaulicht wird.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DF364DCF-54F8-43DC-92A5-5D151BC26503}" type="slidenum">
              <a:rPr lang="de-DE"/>
              <a:pPr/>
              <a:t>25</a:t>
            </a:fld>
            <a:endParaRPr lang="de-DE"/>
          </a:p>
        </p:txBody>
      </p:sp>
      <p:sp>
        <p:nvSpPr>
          <p:cNvPr id="33793" name="Text Box 1"/>
          <p:cNvSpPr txBox="1">
            <a:spLocks noChangeArrowheads="1"/>
          </p:cNvSpPr>
          <p:nvPr/>
        </p:nvSpPr>
        <p:spPr bwMode="auto">
          <a:xfrm>
            <a:off x="3937000" y="8820150"/>
            <a:ext cx="3009900" cy="463550"/>
          </a:xfrm>
          <a:prstGeom prst="rect">
            <a:avLst/>
          </a:prstGeom>
          <a:noFill/>
          <a:ln w="9525">
            <a:noFill/>
            <a:round/>
            <a:headEnd/>
            <a:tailEnd/>
          </a:ln>
          <a:effectLst/>
        </p:spPr>
        <p:txBody>
          <a:bodyPr lIns="92880" tIns="46440" rIns="92880" bIns="46440" anchor="b"/>
          <a:lstStyle/>
          <a:p>
            <a:pPr algn="r" hangingPunct="1">
              <a:lnSpc>
                <a:spcPct val="100000"/>
              </a:lnSpc>
              <a:tabLst>
                <a:tab pos="723900" algn="l"/>
                <a:tab pos="1447800" algn="l"/>
                <a:tab pos="2171700" algn="l"/>
                <a:tab pos="2895600" algn="l"/>
              </a:tabLst>
            </a:pPr>
            <a:fld id="{C1D534D7-01E8-45B7-9EFE-E2F9C62B51BB}" type="slidenum">
              <a:rPr lang="de-DE" sz="1200">
                <a:solidFill>
                  <a:srgbClr val="000000"/>
                </a:solidFill>
                <a:latin typeface="Times New Roman" pitchFamily="16" charset="0"/>
              </a:rPr>
              <a:pPr algn="r" hangingPunct="1">
                <a:lnSpc>
                  <a:spcPct val="100000"/>
                </a:lnSpc>
                <a:tabLst>
                  <a:tab pos="723900" algn="l"/>
                  <a:tab pos="1447800" algn="l"/>
                  <a:tab pos="2171700" algn="l"/>
                  <a:tab pos="2895600" algn="l"/>
                </a:tabLst>
              </a:pPr>
              <a:t>25</a:t>
            </a:fld>
            <a:endParaRPr lang="de-DE" sz="1200">
              <a:solidFill>
                <a:srgbClr val="000000"/>
              </a:solidFill>
              <a:latin typeface="Times New Roman" pitchFamily="16" charset="0"/>
            </a:endParaRPr>
          </a:p>
        </p:txBody>
      </p:sp>
      <p:sp>
        <p:nvSpPr>
          <p:cNvPr id="33794" name="Rectangle 2"/>
          <p:cNvSpPr txBox="1">
            <a:spLocks noGrp="1" noRot="1" noChangeAspect="1" noChangeArrowheads="1"/>
          </p:cNvSpPr>
          <p:nvPr>
            <p:ph type="sldImg"/>
          </p:nvPr>
        </p:nvSpPr>
        <p:spPr bwMode="auto">
          <a:xfrm>
            <a:off x="1152525" y="696913"/>
            <a:ext cx="4641850" cy="3481387"/>
          </a:xfrm>
          <a:prstGeom prst="rect">
            <a:avLst/>
          </a:prstGeom>
          <a:solidFill>
            <a:srgbClr val="FFFFFF"/>
          </a:solidFill>
          <a:ln>
            <a:solidFill>
              <a:srgbClr val="000000"/>
            </a:solidFill>
            <a:miter lim="800000"/>
            <a:headEnd/>
            <a:tailEnd/>
          </a:ln>
        </p:spPr>
      </p:sp>
      <p:sp>
        <p:nvSpPr>
          <p:cNvPr id="33795" name="Text Box 3"/>
          <p:cNvSpPr txBox="1">
            <a:spLocks noGrp="1" noChangeArrowheads="1"/>
          </p:cNvSpPr>
          <p:nvPr>
            <p:ph type="body" idx="1"/>
          </p:nvPr>
        </p:nvSpPr>
        <p:spPr bwMode="auto">
          <a:xfrm>
            <a:off x="925513" y="4410075"/>
            <a:ext cx="5095875" cy="4176713"/>
          </a:xfrm>
          <a:prstGeom prst="rect">
            <a:avLst/>
          </a:prstGeom>
          <a:noFill/>
          <a:ln w="25560">
            <a:round/>
            <a:headEnd/>
            <a:tailEnd/>
          </a:ln>
        </p:spPr>
        <p:txBody>
          <a:bodyPr lIns="92880" tIns="46440" rIns="92880" bIns="46440"/>
          <a:lstStyle/>
          <a:p>
            <a:pPr eaLnBrk="1" hangingPunct="1">
              <a:spcBef>
                <a:spcPts val="900"/>
              </a:spcBef>
              <a:tabLst>
                <a:tab pos="723900" algn="l"/>
                <a:tab pos="1447800" algn="l"/>
                <a:tab pos="2171700" algn="l"/>
                <a:tab pos="2895600" algn="l"/>
                <a:tab pos="3619500" algn="l"/>
                <a:tab pos="4343400" algn="l"/>
                <a:tab pos="5067300" algn="l"/>
              </a:tabLst>
            </a:pPr>
            <a:r>
              <a:rPr lang="de-DE" sz="2400">
                <a:latin typeface="Tahoma" pitchFamily="32" charset="0"/>
                <a:ea typeface="Microsoft YaHei" charset="-122"/>
              </a:rPr>
              <a:t>Fügen Sie ein Bild des Staatsoberhaupts des Lands ein.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2E5D5765-A61E-4DF4-8B81-825E16F0639A}" type="slidenum">
              <a:rPr lang="de-DE"/>
              <a:pPr/>
              <a:t>26</a:t>
            </a:fld>
            <a:endParaRPr lang="de-DE"/>
          </a:p>
        </p:txBody>
      </p:sp>
      <p:sp>
        <p:nvSpPr>
          <p:cNvPr id="35841" name="Text Box 1"/>
          <p:cNvSpPr txBox="1">
            <a:spLocks noChangeArrowheads="1"/>
          </p:cNvSpPr>
          <p:nvPr/>
        </p:nvSpPr>
        <p:spPr bwMode="auto">
          <a:xfrm>
            <a:off x="3937000" y="8820150"/>
            <a:ext cx="3009900" cy="463550"/>
          </a:xfrm>
          <a:prstGeom prst="rect">
            <a:avLst/>
          </a:prstGeom>
          <a:noFill/>
          <a:ln w="9525">
            <a:noFill/>
            <a:round/>
            <a:headEnd/>
            <a:tailEnd/>
          </a:ln>
          <a:effectLst/>
        </p:spPr>
        <p:txBody>
          <a:bodyPr lIns="92880" tIns="46440" rIns="92880" bIns="46440" anchor="b"/>
          <a:lstStyle/>
          <a:p>
            <a:pPr algn="r" hangingPunct="1">
              <a:lnSpc>
                <a:spcPct val="100000"/>
              </a:lnSpc>
              <a:tabLst>
                <a:tab pos="723900" algn="l"/>
                <a:tab pos="1447800" algn="l"/>
                <a:tab pos="2171700" algn="l"/>
                <a:tab pos="2895600" algn="l"/>
              </a:tabLst>
            </a:pPr>
            <a:fld id="{589FC417-891D-4FB9-A1B8-DAAE68E33F50}" type="slidenum">
              <a:rPr lang="de-DE" sz="1200">
                <a:solidFill>
                  <a:srgbClr val="000000"/>
                </a:solidFill>
                <a:latin typeface="Times New Roman" pitchFamily="16" charset="0"/>
              </a:rPr>
              <a:pPr algn="r" hangingPunct="1">
                <a:lnSpc>
                  <a:spcPct val="100000"/>
                </a:lnSpc>
                <a:tabLst>
                  <a:tab pos="723900" algn="l"/>
                  <a:tab pos="1447800" algn="l"/>
                  <a:tab pos="2171700" algn="l"/>
                  <a:tab pos="2895600" algn="l"/>
                </a:tabLst>
              </a:pPr>
              <a:t>26</a:t>
            </a:fld>
            <a:endParaRPr lang="de-DE" sz="1200">
              <a:solidFill>
                <a:srgbClr val="000000"/>
              </a:solidFill>
              <a:latin typeface="Times New Roman" pitchFamily="16" charset="0"/>
            </a:endParaRPr>
          </a:p>
        </p:txBody>
      </p:sp>
      <p:sp>
        <p:nvSpPr>
          <p:cNvPr id="35842" name="Rectangle 2"/>
          <p:cNvSpPr txBox="1">
            <a:spLocks noGrp="1" noRot="1" noChangeAspect="1" noChangeArrowheads="1"/>
          </p:cNvSpPr>
          <p:nvPr>
            <p:ph type="sldImg"/>
          </p:nvPr>
        </p:nvSpPr>
        <p:spPr bwMode="auto">
          <a:xfrm>
            <a:off x="1152525" y="696913"/>
            <a:ext cx="4641850" cy="3481387"/>
          </a:xfrm>
          <a:prstGeom prst="rect">
            <a:avLst/>
          </a:prstGeom>
          <a:solidFill>
            <a:srgbClr val="FFFFFF"/>
          </a:solidFill>
          <a:ln>
            <a:solidFill>
              <a:srgbClr val="000000"/>
            </a:solidFill>
            <a:miter lim="800000"/>
            <a:headEnd/>
            <a:tailEnd/>
          </a:ln>
        </p:spPr>
      </p:sp>
      <p:sp>
        <p:nvSpPr>
          <p:cNvPr id="35843" name="Text Box 3"/>
          <p:cNvSpPr txBox="1">
            <a:spLocks noGrp="1" noChangeArrowheads="1"/>
          </p:cNvSpPr>
          <p:nvPr>
            <p:ph type="body" idx="1"/>
          </p:nvPr>
        </p:nvSpPr>
        <p:spPr bwMode="auto">
          <a:xfrm>
            <a:off x="925513" y="4410075"/>
            <a:ext cx="5095875" cy="4176713"/>
          </a:xfrm>
          <a:prstGeom prst="rect">
            <a:avLst/>
          </a:prstGeom>
          <a:noFill/>
          <a:ln w="25560">
            <a:round/>
            <a:headEnd/>
            <a:tailEnd/>
          </a:ln>
        </p:spPr>
        <p:txBody>
          <a:bodyPr lIns="92880" tIns="46440" rIns="92880" bIns="46440"/>
          <a:lstStyle/>
          <a:p>
            <a:pPr eaLnBrk="1" hangingPunct="1">
              <a:spcBef>
                <a:spcPts val="900"/>
              </a:spcBef>
              <a:tabLst>
                <a:tab pos="723900" algn="l"/>
                <a:tab pos="1447800" algn="l"/>
                <a:tab pos="2171700" algn="l"/>
                <a:tab pos="2895600" algn="l"/>
                <a:tab pos="3619500" algn="l"/>
                <a:tab pos="4343400" algn="l"/>
                <a:tab pos="5067300" algn="l"/>
              </a:tabLst>
            </a:pPr>
            <a:r>
              <a:rPr lang="de-DE" sz="2400">
                <a:latin typeface="Tahoma" pitchFamily="32" charset="0"/>
                <a:ea typeface="Microsoft YaHei" charset="-122"/>
              </a:rPr>
              <a:t>Fügen Sie ein Bild von einer Sehenswürdigkeit des Lands ein.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F3387-F06C-464B-9700-80ED536EF849}" type="slidenum">
              <a:rPr lang="de-DE" altLang="de-DE"/>
              <a:pPr/>
              <a:t>29</a:t>
            </a:fld>
            <a:endParaRPr lang="de-DE" altLang="de-DE"/>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de-DE" altLang="de-DE"/>
              <a:t>F</a:t>
            </a:r>
            <a:r>
              <a:rPr lang="de-DE" altLang="de-DE">
                <a:latin typeface="Times New Roman"/>
              </a:rPr>
              <a:t>ü</a:t>
            </a:r>
            <a:r>
              <a:rPr lang="de-DE" altLang="de-DE"/>
              <a:t>gen Sie eine Karte des Lands ein.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B4311E-2531-461A-AE87-04B128CBF1AE}" type="slidenum">
              <a:rPr lang="de-DE" altLang="de-DE"/>
              <a:pPr/>
              <a:t>3</a:t>
            </a:fld>
            <a:endParaRPr lang="de-DE" altLang="de-DE"/>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kumimoji="0" lang="de-DE" altLang="de-DE" sz="2400"/>
              <a:t>Fügen Sie ein Bild zu einer Jahreszeit in dem Land ein.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69FC35-1CFA-4359-8318-1079E847DD19}" type="slidenum">
              <a:rPr lang="de-DE" altLang="de-DE"/>
              <a:pPr/>
              <a:t>4</a:t>
            </a:fld>
            <a:endParaRPr lang="de-DE" altLang="de-DE"/>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kumimoji="0" lang="de-DE" altLang="de-DE" sz="2400"/>
              <a:t>Fügen Sie ein Bild eines in dem Land vorkommenden Tiers oder einer Pflanze ein.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59935-D8E5-4EB8-83D1-3E3535C6955B}" type="slidenum">
              <a:rPr lang="de-DE" altLang="de-DE"/>
              <a:pPr/>
              <a:t>5</a:t>
            </a:fld>
            <a:endParaRPr lang="de-DE" altLang="de-DE"/>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kumimoji="0" lang="de-DE" altLang="de-DE" sz="2400"/>
              <a:t>Fügen Sie hier ein Bild ein, mit dem ein Brauch oder eine Tradition veranschaulicht wird.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2C3E16-9208-48DE-AE3F-BFB76B3D7565}" type="slidenum">
              <a:rPr lang="de-DE" altLang="de-DE"/>
              <a:pPr/>
              <a:t>6</a:t>
            </a:fld>
            <a:endParaRPr lang="de-DE" altLang="de-DE"/>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kumimoji="0" lang="de-DE" altLang="de-DE" sz="2400"/>
              <a:t>Fügen Sie ein Bild des Staatsoberhaupts des Lands ein.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9EA79B-3E8D-41CA-8745-B1474DFC4C29}" type="slidenum">
              <a:rPr lang="de-DE" altLang="de-DE"/>
              <a:pPr/>
              <a:t>7</a:t>
            </a:fld>
            <a:endParaRPr lang="de-DE" altLang="de-DE"/>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kumimoji="0" lang="de-DE" altLang="de-DE" sz="2400"/>
              <a:t>Fügen Sie ein Bild ein, mit dem ein Teil der Wirtschaft des Lands veranschaulicht wird.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FCDC0-8F86-4215-8C4D-3B4C3BA18EBD}" type="slidenum">
              <a:rPr lang="de-DE" altLang="de-DE"/>
              <a:pPr/>
              <a:t>8</a:t>
            </a:fld>
            <a:endParaRPr lang="de-DE" altLang="de-DE"/>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kumimoji="0" lang="de-DE" altLang="de-DE" sz="2400"/>
              <a:t>Fügen Sie ein Bild von einer Sehenswürdigkeit des Lands ein.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33CC076D-6710-47B2-AB6B-50BF45B072E1}" type="slidenum">
              <a:rPr lang="de-DE"/>
              <a:pPr/>
              <a:t>19</a:t>
            </a:fld>
            <a:endParaRPr lang="de-DE"/>
          </a:p>
        </p:txBody>
      </p:sp>
      <p:sp>
        <p:nvSpPr>
          <p:cNvPr id="27649" name="Text Box 1"/>
          <p:cNvSpPr txBox="1">
            <a:spLocks noChangeArrowheads="1"/>
          </p:cNvSpPr>
          <p:nvPr/>
        </p:nvSpPr>
        <p:spPr bwMode="auto">
          <a:xfrm>
            <a:off x="3937000" y="8820150"/>
            <a:ext cx="3009900" cy="463550"/>
          </a:xfrm>
          <a:prstGeom prst="rect">
            <a:avLst/>
          </a:prstGeom>
          <a:noFill/>
          <a:ln w="9525">
            <a:noFill/>
            <a:round/>
            <a:headEnd/>
            <a:tailEnd/>
          </a:ln>
          <a:effectLst/>
        </p:spPr>
        <p:txBody>
          <a:bodyPr lIns="92880" tIns="46440" rIns="92880" bIns="46440" anchor="b"/>
          <a:lstStyle/>
          <a:p>
            <a:pPr algn="r" hangingPunct="1">
              <a:lnSpc>
                <a:spcPct val="100000"/>
              </a:lnSpc>
              <a:tabLst>
                <a:tab pos="723900" algn="l"/>
                <a:tab pos="1447800" algn="l"/>
                <a:tab pos="2171700" algn="l"/>
                <a:tab pos="2895600" algn="l"/>
              </a:tabLst>
            </a:pPr>
            <a:fld id="{6AE0D783-4E28-4483-B38C-6A5CE82442EB}" type="slidenum">
              <a:rPr lang="de-DE" sz="1200">
                <a:solidFill>
                  <a:srgbClr val="000000"/>
                </a:solidFill>
                <a:latin typeface="Times New Roman" pitchFamily="16" charset="0"/>
              </a:rPr>
              <a:pPr algn="r" hangingPunct="1">
                <a:lnSpc>
                  <a:spcPct val="100000"/>
                </a:lnSpc>
                <a:tabLst>
                  <a:tab pos="723900" algn="l"/>
                  <a:tab pos="1447800" algn="l"/>
                  <a:tab pos="2171700" algn="l"/>
                  <a:tab pos="2895600" algn="l"/>
                </a:tabLst>
              </a:pPr>
              <a:t>19</a:t>
            </a:fld>
            <a:endParaRPr lang="de-DE" sz="1200">
              <a:solidFill>
                <a:srgbClr val="000000"/>
              </a:solidFill>
              <a:latin typeface="Times New Roman" pitchFamily="16" charset="0"/>
            </a:endParaRPr>
          </a:p>
        </p:txBody>
      </p:sp>
      <p:sp>
        <p:nvSpPr>
          <p:cNvPr id="27650" name="Rectangle 2"/>
          <p:cNvSpPr txBox="1">
            <a:spLocks noGrp="1" noRot="1" noChangeAspect="1" noChangeArrowheads="1"/>
          </p:cNvSpPr>
          <p:nvPr>
            <p:ph type="sldImg"/>
          </p:nvPr>
        </p:nvSpPr>
        <p:spPr bwMode="auto">
          <a:xfrm>
            <a:off x="1152525" y="696913"/>
            <a:ext cx="4641850" cy="3481387"/>
          </a:xfrm>
          <a:prstGeom prst="rect">
            <a:avLst/>
          </a:prstGeom>
          <a:solidFill>
            <a:srgbClr val="FFFFFF"/>
          </a:solidFill>
          <a:ln>
            <a:solidFill>
              <a:srgbClr val="000000"/>
            </a:solidFill>
            <a:miter lim="800000"/>
            <a:headEnd/>
            <a:tailEnd/>
          </a:ln>
        </p:spPr>
      </p:sp>
      <p:sp>
        <p:nvSpPr>
          <p:cNvPr id="27651" name="Text Box 3"/>
          <p:cNvSpPr txBox="1">
            <a:spLocks noGrp="1" noChangeArrowheads="1"/>
          </p:cNvSpPr>
          <p:nvPr>
            <p:ph type="body" idx="1"/>
          </p:nvPr>
        </p:nvSpPr>
        <p:spPr bwMode="auto">
          <a:xfrm>
            <a:off x="925513" y="4410075"/>
            <a:ext cx="5095875" cy="4176713"/>
          </a:xfrm>
          <a:prstGeom prst="rect">
            <a:avLst/>
          </a:prstGeom>
          <a:noFill/>
          <a:ln w="25560">
            <a:round/>
            <a:headEnd/>
            <a:tailEnd/>
          </a:ln>
        </p:spPr>
        <p:txBody>
          <a:bodyPr lIns="92880" tIns="46440" rIns="92880" bIns="46440"/>
          <a:lstStyle/>
          <a:p>
            <a:pPr eaLnBrk="1" hangingPunct="1">
              <a:spcBef>
                <a:spcPts val="400"/>
              </a:spcBef>
              <a:tabLst>
                <a:tab pos="723900" algn="l"/>
                <a:tab pos="1447800" algn="l"/>
                <a:tab pos="2171700" algn="l"/>
                <a:tab pos="2895600" algn="l"/>
                <a:tab pos="3619500" algn="l"/>
                <a:tab pos="4343400" algn="l"/>
                <a:tab pos="5067300" algn="l"/>
              </a:tabLst>
            </a:pPr>
            <a:r>
              <a:rPr lang="de-DE">
                <a:latin typeface="Tahoma" pitchFamily="32" charset="0"/>
                <a:ea typeface="Microsoft YaHei" charset="-122"/>
              </a:rPr>
              <a:t>F</a:t>
            </a:r>
            <a:r>
              <a:rPr lang="de-DE">
                <a:ea typeface="Microsoft YaHei" charset="-122"/>
              </a:rPr>
              <a:t>ü</a:t>
            </a:r>
            <a:r>
              <a:rPr lang="de-DE">
                <a:latin typeface="Tahoma" pitchFamily="32" charset="0"/>
                <a:ea typeface="Microsoft YaHei" charset="-122"/>
              </a:rPr>
              <a:t>gen Sie eine Karte des Lands ein.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C01D890C-4477-420F-B64E-19D6CFC4508F}" type="slidenum">
              <a:rPr lang="de-DE"/>
              <a:pPr/>
              <a:t>20</a:t>
            </a:fld>
            <a:endParaRPr lang="de-DE"/>
          </a:p>
        </p:txBody>
      </p:sp>
      <p:sp>
        <p:nvSpPr>
          <p:cNvPr id="28673" name="Text Box 1"/>
          <p:cNvSpPr txBox="1">
            <a:spLocks noChangeArrowheads="1"/>
          </p:cNvSpPr>
          <p:nvPr/>
        </p:nvSpPr>
        <p:spPr bwMode="auto">
          <a:xfrm>
            <a:off x="3937000" y="8820150"/>
            <a:ext cx="3009900" cy="463550"/>
          </a:xfrm>
          <a:prstGeom prst="rect">
            <a:avLst/>
          </a:prstGeom>
          <a:noFill/>
          <a:ln w="9525">
            <a:noFill/>
            <a:round/>
            <a:headEnd/>
            <a:tailEnd/>
          </a:ln>
          <a:effectLst/>
        </p:spPr>
        <p:txBody>
          <a:bodyPr lIns="92880" tIns="46440" rIns="92880" bIns="46440" anchor="b"/>
          <a:lstStyle/>
          <a:p>
            <a:pPr algn="r" hangingPunct="1">
              <a:lnSpc>
                <a:spcPct val="100000"/>
              </a:lnSpc>
              <a:tabLst>
                <a:tab pos="723900" algn="l"/>
                <a:tab pos="1447800" algn="l"/>
                <a:tab pos="2171700" algn="l"/>
                <a:tab pos="2895600" algn="l"/>
              </a:tabLst>
            </a:pPr>
            <a:fld id="{BD715036-1076-4B49-ADCA-42F078F9576A}" type="slidenum">
              <a:rPr lang="de-DE" sz="1200">
                <a:solidFill>
                  <a:srgbClr val="000000"/>
                </a:solidFill>
                <a:latin typeface="Times New Roman" pitchFamily="16" charset="0"/>
              </a:rPr>
              <a:pPr algn="r" hangingPunct="1">
                <a:lnSpc>
                  <a:spcPct val="100000"/>
                </a:lnSpc>
                <a:tabLst>
                  <a:tab pos="723900" algn="l"/>
                  <a:tab pos="1447800" algn="l"/>
                  <a:tab pos="2171700" algn="l"/>
                  <a:tab pos="2895600" algn="l"/>
                </a:tabLst>
              </a:pPr>
              <a:t>20</a:t>
            </a:fld>
            <a:endParaRPr lang="de-DE" sz="1200">
              <a:solidFill>
                <a:srgbClr val="000000"/>
              </a:solidFill>
              <a:latin typeface="Times New Roman" pitchFamily="16" charset="0"/>
            </a:endParaRPr>
          </a:p>
        </p:txBody>
      </p:sp>
      <p:sp>
        <p:nvSpPr>
          <p:cNvPr id="28674" name="Rectangle 2"/>
          <p:cNvSpPr txBox="1">
            <a:spLocks noGrp="1" noRot="1" noChangeAspect="1" noChangeArrowheads="1"/>
          </p:cNvSpPr>
          <p:nvPr>
            <p:ph type="sldImg"/>
          </p:nvPr>
        </p:nvSpPr>
        <p:spPr bwMode="auto">
          <a:xfrm>
            <a:off x="1152525" y="696913"/>
            <a:ext cx="4641850" cy="3481387"/>
          </a:xfrm>
          <a:prstGeom prst="rect">
            <a:avLst/>
          </a:prstGeom>
          <a:solidFill>
            <a:srgbClr val="FFFFFF"/>
          </a:solidFill>
          <a:ln>
            <a:solidFill>
              <a:srgbClr val="000000"/>
            </a:solidFill>
            <a:miter lim="800000"/>
            <a:headEnd/>
            <a:tailEnd/>
          </a:ln>
        </p:spPr>
      </p:sp>
      <p:sp>
        <p:nvSpPr>
          <p:cNvPr id="28675" name="Text Box 3"/>
          <p:cNvSpPr txBox="1">
            <a:spLocks noGrp="1" noChangeArrowheads="1"/>
          </p:cNvSpPr>
          <p:nvPr>
            <p:ph type="body" idx="1"/>
          </p:nvPr>
        </p:nvSpPr>
        <p:spPr bwMode="auto">
          <a:xfrm>
            <a:off x="925513" y="4410075"/>
            <a:ext cx="5095875" cy="4176713"/>
          </a:xfrm>
          <a:prstGeom prst="rect">
            <a:avLst/>
          </a:prstGeom>
          <a:noFill/>
          <a:ln w="25560">
            <a:round/>
            <a:headEnd/>
            <a:tailEnd/>
          </a:ln>
        </p:spPr>
        <p:txBody>
          <a:bodyPr lIns="92880" tIns="46440" rIns="92880" bIns="46440"/>
          <a:lstStyle/>
          <a:p>
            <a:pPr eaLnBrk="1" hangingPunct="1">
              <a:spcBef>
                <a:spcPts val="400"/>
              </a:spcBef>
              <a:tabLst>
                <a:tab pos="723900" algn="l"/>
                <a:tab pos="1447800" algn="l"/>
                <a:tab pos="2171700" algn="l"/>
                <a:tab pos="2895600" algn="l"/>
                <a:tab pos="3619500" algn="l"/>
                <a:tab pos="4343400" algn="l"/>
                <a:tab pos="5067300" algn="l"/>
              </a:tabLst>
            </a:pPr>
            <a:r>
              <a:rPr lang="de-DE">
                <a:latin typeface="Tahoma" pitchFamily="32" charset="0"/>
                <a:ea typeface="Microsoft YaHei" charset="-122"/>
              </a:rPr>
              <a:t>F</a:t>
            </a:r>
            <a:r>
              <a:rPr lang="de-DE">
                <a:ea typeface="Microsoft YaHei" charset="-122"/>
              </a:rPr>
              <a:t>ü</a:t>
            </a:r>
            <a:r>
              <a:rPr lang="de-DE">
                <a:latin typeface="Tahoma" pitchFamily="32" charset="0"/>
                <a:ea typeface="Microsoft YaHei" charset="-122"/>
              </a:rPr>
              <a:t>gen Sie ein Bild von einem geografischen Merkmal des Lands ein.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419475" y="1828800"/>
            <a:ext cx="5343525" cy="2362200"/>
          </a:xfrm>
        </p:spPr>
        <p:txBody>
          <a:bodyPr/>
          <a:lstStyle>
            <a:lvl1pPr>
              <a:defRPr/>
            </a:lvl1pPr>
          </a:lstStyle>
          <a:p>
            <a:pPr lvl="0"/>
            <a:r>
              <a:rPr lang="de-DE" altLang="de-DE" noProof="0" smtClean="0"/>
              <a:t>Titelmasterformat durch Klicken bearbeiten</a:t>
            </a:r>
          </a:p>
        </p:txBody>
      </p:sp>
      <p:sp>
        <p:nvSpPr>
          <p:cNvPr id="46083" name="Rectangle 3"/>
          <p:cNvSpPr>
            <a:spLocks noGrp="1" noChangeArrowheads="1"/>
          </p:cNvSpPr>
          <p:nvPr>
            <p:ph type="subTitle" idx="1"/>
          </p:nvPr>
        </p:nvSpPr>
        <p:spPr>
          <a:xfrm>
            <a:off x="3816350" y="4184650"/>
            <a:ext cx="4946650" cy="1368425"/>
          </a:xfrm>
        </p:spPr>
        <p:txBody>
          <a:bodyPr/>
          <a:lstStyle>
            <a:lvl1pPr marL="0" indent="0">
              <a:buFontTx/>
              <a:buNone/>
              <a:defRPr sz="1800"/>
            </a:lvl1pPr>
          </a:lstStyle>
          <a:p>
            <a:pPr lvl="0"/>
            <a:r>
              <a:rPr lang="de-DE" altLang="de-DE" noProof="0" smtClean="0"/>
              <a:t>Formatvorlage des Untertitelmasters durch Klicken bearbeiten</a:t>
            </a:r>
          </a:p>
        </p:txBody>
      </p:sp>
      <p:sp>
        <p:nvSpPr>
          <p:cNvPr id="46249" name="Rectangle 169"/>
          <p:cNvSpPr>
            <a:spLocks noGrp="1" noChangeArrowheads="1"/>
          </p:cNvSpPr>
          <p:nvPr>
            <p:ph type="dt" sz="half" idx="2"/>
          </p:nvPr>
        </p:nvSpPr>
        <p:spPr>
          <a:xfrm>
            <a:off x="1225550" y="6200775"/>
            <a:ext cx="1905000" cy="457200"/>
          </a:xfrm>
        </p:spPr>
        <p:txBody>
          <a:bodyPr/>
          <a:lstStyle>
            <a:lvl1pPr>
              <a:defRPr/>
            </a:lvl1pPr>
          </a:lstStyle>
          <a:p>
            <a:endParaRPr lang="de-DE" altLang="de-DE"/>
          </a:p>
        </p:txBody>
      </p:sp>
      <p:sp>
        <p:nvSpPr>
          <p:cNvPr id="46250" name="Rectangle 170"/>
          <p:cNvSpPr>
            <a:spLocks noGrp="1" noChangeArrowheads="1"/>
          </p:cNvSpPr>
          <p:nvPr>
            <p:ph type="ftr" sz="quarter" idx="3"/>
          </p:nvPr>
        </p:nvSpPr>
        <p:spPr>
          <a:xfrm>
            <a:off x="3303588" y="6200775"/>
            <a:ext cx="3636962" cy="457200"/>
          </a:xfrm>
        </p:spPr>
        <p:txBody>
          <a:bodyPr/>
          <a:lstStyle>
            <a:lvl1pPr>
              <a:defRPr/>
            </a:lvl1pPr>
          </a:lstStyle>
          <a:p>
            <a:endParaRPr lang="de-DE" altLang="de-DE"/>
          </a:p>
        </p:txBody>
      </p:sp>
      <p:sp>
        <p:nvSpPr>
          <p:cNvPr id="46251" name="Rectangle 171"/>
          <p:cNvSpPr>
            <a:spLocks noGrp="1" noChangeArrowheads="1"/>
          </p:cNvSpPr>
          <p:nvPr>
            <p:ph type="sldNum" sz="quarter" idx="4"/>
          </p:nvPr>
        </p:nvSpPr>
        <p:spPr>
          <a:xfrm>
            <a:off x="7092950" y="6200775"/>
            <a:ext cx="1905000" cy="457200"/>
          </a:xfrm>
        </p:spPr>
        <p:txBody>
          <a:bodyPr/>
          <a:lstStyle>
            <a:lvl1pPr>
              <a:defRPr/>
            </a:lvl1pPr>
          </a:lstStyle>
          <a:p>
            <a:fld id="{49DFF744-A3DE-49D0-B1F0-6E35B0927D85}" type="slidenum">
              <a:rPr lang="de-DE" altLang="de-DE"/>
              <a:pPr/>
              <a:t>‹Nr.›</a:t>
            </a:fld>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01BD8600-9E07-48E7-A6DB-3D53601EF65B}" type="slidenum">
              <a:rPr lang="de-DE" altLang="de-DE"/>
              <a:pPr/>
              <a:t>‹Nr.›</a:t>
            </a:fld>
            <a:endParaRPr lang="de-DE" altLang="de-DE"/>
          </a:p>
        </p:txBody>
      </p:sp>
    </p:spTree>
    <p:extLst>
      <p:ext uri="{BB962C8B-B14F-4D97-AF65-F5344CB8AC3E}">
        <p14:creationId xmlns:p14="http://schemas.microsoft.com/office/powerpoint/2010/main" val="665761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23075" y="225425"/>
            <a:ext cx="1925638" cy="59753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042988" y="225425"/>
            <a:ext cx="5627687" cy="59753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5ACD3925-0AD5-4E89-831C-517849CC5303}" type="slidenum">
              <a:rPr lang="de-DE" altLang="de-DE"/>
              <a:pPr/>
              <a:t>‹Nr.›</a:t>
            </a:fld>
            <a:endParaRPr lang="de-DE" altLang="de-DE"/>
          </a:p>
        </p:txBody>
      </p:sp>
    </p:spTree>
    <p:extLst>
      <p:ext uri="{BB962C8B-B14F-4D97-AF65-F5344CB8AC3E}">
        <p14:creationId xmlns:p14="http://schemas.microsoft.com/office/powerpoint/2010/main" val="2822734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1042988" y="225425"/>
            <a:ext cx="7705725" cy="863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1042988" y="1304925"/>
            <a:ext cx="3776662" cy="48958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lipArt-Platzhalter 3"/>
          <p:cNvSpPr>
            <a:spLocks noGrp="1"/>
          </p:cNvSpPr>
          <p:nvPr>
            <p:ph type="clipArt" sz="half" idx="2"/>
          </p:nvPr>
        </p:nvSpPr>
        <p:spPr>
          <a:xfrm>
            <a:off x="4972050" y="1304925"/>
            <a:ext cx="3776663" cy="4895850"/>
          </a:xfrm>
        </p:spPr>
        <p:txBody>
          <a:bodyPr/>
          <a:lstStyle/>
          <a:p>
            <a:r>
              <a:rPr lang="de-DE" smtClean="0"/>
              <a:t>ClipArt durch Klicken auf Symbol hinzufügen</a:t>
            </a:r>
            <a:endParaRPr lang="de-DE"/>
          </a:p>
        </p:txBody>
      </p:sp>
      <p:sp>
        <p:nvSpPr>
          <p:cNvPr id="5" name="Datumsplatzhalter 4"/>
          <p:cNvSpPr>
            <a:spLocks noGrp="1"/>
          </p:cNvSpPr>
          <p:nvPr>
            <p:ph type="dt" sz="half" idx="10"/>
          </p:nvPr>
        </p:nvSpPr>
        <p:spPr>
          <a:xfrm>
            <a:off x="1042988" y="6308725"/>
            <a:ext cx="1838325" cy="349250"/>
          </a:xfrm>
        </p:spPr>
        <p:txBody>
          <a:bodyPr/>
          <a:lstStyle>
            <a:lvl1pPr>
              <a:defRPr/>
            </a:lvl1pPr>
          </a:lstStyle>
          <a:p>
            <a:endParaRPr lang="de-DE" altLang="de-DE"/>
          </a:p>
        </p:txBody>
      </p:sp>
      <p:sp>
        <p:nvSpPr>
          <p:cNvPr id="6" name="Fußzeilenplatzhalter 5"/>
          <p:cNvSpPr>
            <a:spLocks noGrp="1"/>
          </p:cNvSpPr>
          <p:nvPr>
            <p:ph type="ftr" sz="quarter" idx="11"/>
          </p:nvPr>
        </p:nvSpPr>
        <p:spPr>
          <a:xfrm>
            <a:off x="3054350" y="6308725"/>
            <a:ext cx="3636963" cy="349250"/>
          </a:xfrm>
        </p:spPr>
        <p:txBody>
          <a:bodyPr/>
          <a:lstStyle>
            <a:lvl1pPr>
              <a:defRPr/>
            </a:lvl1pPr>
          </a:lstStyle>
          <a:p>
            <a:endParaRPr lang="de-DE" altLang="de-DE"/>
          </a:p>
        </p:txBody>
      </p:sp>
      <p:sp>
        <p:nvSpPr>
          <p:cNvPr id="7" name="Foliennummernplatzhalter 6"/>
          <p:cNvSpPr>
            <a:spLocks noGrp="1"/>
          </p:cNvSpPr>
          <p:nvPr>
            <p:ph type="sldNum" sz="quarter" idx="12"/>
          </p:nvPr>
        </p:nvSpPr>
        <p:spPr>
          <a:xfrm>
            <a:off x="6843713" y="6308725"/>
            <a:ext cx="1905000" cy="349250"/>
          </a:xfrm>
        </p:spPr>
        <p:txBody>
          <a:bodyPr/>
          <a:lstStyle>
            <a:lvl1pPr>
              <a:defRPr/>
            </a:lvl1pPr>
          </a:lstStyle>
          <a:p>
            <a:fld id="{271B63BA-3DEC-45EA-98B7-543CA59CE12E}" type="slidenum">
              <a:rPr lang="de-DE" altLang="de-DE"/>
              <a:pPr/>
              <a:t>‹Nr.›</a:t>
            </a:fld>
            <a:endParaRPr lang="de-DE" altLang="de-DE"/>
          </a:p>
        </p:txBody>
      </p:sp>
    </p:spTree>
    <p:extLst>
      <p:ext uri="{BB962C8B-B14F-4D97-AF65-F5344CB8AC3E}">
        <p14:creationId xmlns:p14="http://schemas.microsoft.com/office/powerpoint/2010/main" val="451819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1042988" y="225425"/>
            <a:ext cx="7705725" cy="863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1042988" y="1304925"/>
            <a:ext cx="7705725" cy="2371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1042988" y="3829050"/>
            <a:ext cx="7705725" cy="2371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1042988" y="6308725"/>
            <a:ext cx="1838325" cy="349250"/>
          </a:xfrm>
        </p:spPr>
        <p:txBody>
          <a:bodyPr/>
          <a:lstStyle>
            <a:lvl1pPr>
              <a:defRPr/>
            </a:lvl1pPr>
          </a:lstStyle>
          <a:p>
            <a:endParaRPr lang="de-DE" altLang="de-DE"/>
          </a:p>
        </p:txBody>
      </p:sp>
      <p:sp>
        <p:nvSpPr>
          <p:cNvPr id="6" name="Fußzeilenplatzhalter 5"/>
          <p:cNvSpPr>
            <a:spLocks noGrp="1"/>
          </p:cNvSpPr>
          <p:nvPr>
            <p:ph type="ftr" sz="quarter" idx="11"/>
          </p:nvPr>
        </p:nvSpPr>
        <p:spPr>
          <a:xfrm>
            <a:off x="3054350" y="6308725"/>
            <a:ext cx="3636963" cy="349250"/>
          </a:xfrm>
        </p:spPr>
        <p:txBody>
          <a:bodyPr/>
          <a:lstStyle>
            <a:lvl1pPr>
              <a:defRPr/>
            </a:lvl1pPr>
          </a:lstStyle>
          <a:p>
            <a:endParaRPr lang="de-DE" altLang="de-DE"/>
          </a:p>
        </p:txBody>
      </p:sp>
      <p:sp>
        <p:nvSpPr>
          <p:cNvPr id="7" name="Foliennummernplatzhalter 6"/>
          <p:cNvSpPr>
            <a:spLocks noGrp="1"/>
          </p:cNvSpPr>
          <p:nvPr>
            <p:ph type="sldNum" sz="quarter" idx="12"/>
          </p:nvPr>
        </p:nvSpPr>
        <p:spPr>
          <a:xfrm>
            <a:off x="6843713" y="6308725"/>
            <a:ext cx="1905000" cy="349250"/>
          </a:xfrm>
        </p:spPr>
        <p:txBody>
          <a:bodyPr/>
          <a:lstStyle>
            <a:lvl1pPr>
              <a:defRPr/>
            </a:lvl1pPr>
          </a:lstStyle>
          <a:p>
            <a:fld id="{624C0A45-5856-4AA7-BA99-B54CB727E755}" type="slidenum">
              <a:rPr lang="de-DE" altLang="de-DE"/>
              <a:pPr/>
              <a:t>‹Nr.›</a:t>
            </a:fld>
            <a:endParaRPr lang="de-DE" altLang="de-DE"/>
          </a:p>
        </p:txBody>
      </p:sp>
    </p:spTree>
    <p:extLst>
      <p:ext uri="{BB962C8B-B14F-4D97-AF65-F5344CB8AC3E}">
        <p14:creationId xmlns:p14="http://schemas.microsoft.com/office/powerpoint/2010/main" val="409311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B6FD35AD-BD7C-4FA6-896E-012557BB37BF}" type="slidenum">
              <a:rPr lang="de-DE" altLang="de-DE"/>
              <a:pPr/>
              <a:t>‹Nr.›</a:t>
            </a:fld>
            <a:endParaRPr lang="de-DE" altLang="de-DE"/>
          </a:p>
        </p:txBody>
      </p:sp>
    </p:spTree>
    <p:extLst>
      <p:ext uri="{BB962C8B-B14F-4D97-AF65-F5344CB8AC3E}">
        <p14:creationId xmlns:p14="http://schemas.microsoft.com/office/powerpoint/2010/main" val="33951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0C36F11C-0613-43C8-8E7E-CA77A492614E}" type="slidenum">
              <a:rPr lang="de-DE" altLang="de-DE"/>
              <a:pPr/>
              <a:t>‹Nr.›</a:t>
            </a:fld>
            <a:endParaRPr lang="de-DE" altLang="de-DE"/>
          </a:p>
        </p:txBody>
      </p:sp>
    </p:spTree>
    <p:extLst>
      <p:ext uri="{BB962C8B-B14F-4D97-AF65-F5344CB8AC3E}">
        <p14:creationId xmlns:p14="http://schemas.microsoft.com/office/powerpoint/2010/main" val="4199759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042988" y="1304925"/>
            <a:ext cx="37766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72050" y="1304925"/>
            <a:ext cx="37766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0E28329C-EF38-45CC-AB15-B12A4F7BD89B}" type="slidenum">
              <a:rPr lang="de-DE" altLang="de-DE"/>
              <a:pPr/>
              <a:t>‹Nr.›</a:t>
            </a:fld>
            <a:endParaRPr lang="de-DE" altLang="de-DE"/>
          </a:p>
        </p:txBody>
      </p:sp>
    </p:spTree>
    <p:extLst>
      <p:ext uri="{BB962C8B-B14F-4D97-AF65-F5344CB8AC3E}">
        <p14:creationId xmlns:p14="http://schemas.microsoft.com/office/powerpoint/2010/main" val="594947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88DE6689-41B6-402D-9E81-BFF44342C703}" type="slidenum">
              <a:rPr lang="de-DE" altLang="de-DE"/>
              <a:pPr/>
              <a:t>‹Nr.›</a:t>
            </a:fld>
            <a:endParaRPr lang="de-DE" altLang="de-DE"/>
          </a:p>
        </p:txBody>
      </p:sp>
    </p:spTree>
    <p:extLst>
      <p:ext uri="{BB962C8B-B14F-4D97-AF65-F5344CB8AC3E}">
        <p14:creationId xmlns:p14="http://schemas.microsoft.com/office/powerpoint/2010/main" val="111040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260C44E9-D343-44EA-8AE8-7F1747034A1C}" type="slidenum">
              <a:rPr lang="de-DE" altLang="de-DE"/>
              <a:pPr/>
              <a:t>‹Nr.›</a:t>
            </a:fld>
            <a:endParaRPr lang="de-DE" altLang="de-DE"/>
          </a:p>
        </p:txBody>
      </p:sp>
    </p:spTree>
    <p:extLst>
      <p:ext uri="{BB962C8B-B14F-4D97-AF65-F5344CB8AC3E}">
        <p14:creationId xmlns:p14="http://schemas.microsoft.com/office/powerpoint/2010/main" val="184163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8E64F62D-AC19-47A1-85DC-CAB0A394E22C}" type="slidenum">
              <a:rPr lang="de-DE" altLang="de-DE"/>
              <a:pPr/>
              <a:t>‹Nr.›</a:t>
            </a:fld>
            <a:endParaRPr lang="de-DE" altLang="de-DE"/>
          </a:p>
        </p:txBody>
      </p:sp>
    </p:spTree>
    <p:extLst>
      <p:ext uri="{BB962C8B-B14F-4D97-AF65-F5344CB8AC3E}">
        <p14:creationId xmlns:p14="http://schemas.microsoft.com/office/powerpoint/2010/main" val="1836565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4BD4E027-0CD2-4699-A046-F5FA556EA1BD}" type="slidenum">
              <a:rPr lang="de-DE" altLang="de-DE"/>
              <a:pPr/>
              <a:t>‹Nr.›</a:t>
            </a:fld>
            <a:endParaRPr lang="de-DE" altLang="de-DE"/>
          </a:p>
        </p:txBody>
      </p:sp>
    </p:spTree>
    <p:extLst>
      <p:ext uri="{BB962C8B-B14F-4D97-AF65-F5344CB8AC3E}">
        <p14:creationId xmlns:p14="http://schemas.microsoft.com/office/powerpoint/2010/main" val="1856945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F420A9F7-34F0-44B0-9006-90BBAB9DBC18}" type="slidenum">
              <a:rPr lang="de-DE" altLang="de-DE"/>
              <a:pPr/>
              <a:t>‹Nr.›</a:t>
            </a:fld>
            <a:endParaRPr lang="de-DE" altLang="de-DE"/>
          </a:p>
        </p:txBody>
      </p:sp>
    </p:spTree>
    <p:extLst>
      <p:ext uri="{BB962C8B-B14F-4D97-AF65-F5344CB8AC3E}">
        <p14:creationId xmlns:p14="http://schemas.microsoft.com/office/powerpoint/2010/main" val="207889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042988" y="225425"/>
            <a:ext cx="77057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p>
            <a:pPr lvl="0"/>
            <a:r>
              <a:rPr lang="de-DE" altLang="de-DE" smtClean="0"/>
              <a:t>Titelmasterformat durch Klicken bearbeiten</a:t>
            </a:r>
          </a:p>
        </p:txBody>
      </p:sp>
      <p:sp>
        <p:nvSpPr>
          <p:cNvPr id="22531" name="Rectangle 3"/>
          <p:cNvSpPr>
            <a:spLocks noGrp="1" noChangeArrowheads="1"/>
          </p:cNvSpPr>
          <p:nvPr>
            <p:ph type="body" idx="1"/>
          </p:nvPr>
        </p:nvSpPr>
        <p:spPr bwMode="auto">
          <a:xfrm>
            <a:off x="1042988" y="1304925"/>
            <a:ext cx="77057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22532" name="Rectangle 4"/>
          <p:cNvSpPr>
            <a:spLocks noGrp="1" noChangeArrowheads="1"/>
          </p:cNvSpPr>
          <p:nvPr>
            <p:ph type="dt" sz="half" idx="2"/>
          </p:nvPr>
        </p:nvSpPr>
        <p:spPr bwMode="auto">
          <a:xfrm>
            <a:off x="1042988" y="6308725"/>
            <a:ext cx="183832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000">
                <a:latin typeface="+mn-lt"/>
              </a:defRPr>
            </a:lvl1pPr>
          </a:lstStyle>
          <a:p>
            <a:endParaRPr lang="de-DE" altLang="de-DE"/>
          </a:p>
        </p:txBody>
      </p:sp>
      <p:sp>
        <p:nvSpPr>
          <p:cNvPr id="22533" name="Rectangle 5"/>
          <p:cNvSpPr>
            <a:spLocks noGrp="1" noChangeArrowheads="1"/>
          </p:cNvSpPr>
          <p:nvPr>
            <p:ph type="ftr" sz="quarter" idx="3"/>
          </p:nvPr>
        </p:nvSpPr>
        <p:spPr bwMode="auto">
          <a:xfrm>
            <a:off x="3054350" y="6308725"/>
            <a:ext cx="3636963"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latin typeface="+mn-lt"/>
              </a:defRPr>
            </a:lvl1pPr>
          </a:lstStyle>
          <a:p>
            <a:endParaRPr lang="de-DE" altLang="de-DE"/>
          </a:p>
        </p:txBody>
      </p:sp>
      <p:sp>
        <p:nvSpPr>
          <p:cNvPr id="22534" name="Rectangle 6"/>
          <p:cNvSpPr>
            <a:spLocks noGrp="1" noChangeArrowheads="1"/>
          </p:cNvSpPr>
          <p:nvPr>
            <p:ph type="sldNum" sz="quarter" idx="4"/>
          </p:nvPr>
        </p:nvSpPr>
        <p:spPr bwMode="auto">
          <a:xfrm>
            <a:off x="6843713" y="6308725"/>
            <a:ext cx="19050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a:latin typeface="+mn-lt"/>
              </a:defRPr>
            </a:lvl1pPr>
          </a:lstStyle>
          <a:p>
            <a:fld id="{8DC67072-9354-47C6-81E8-808DE735B748}"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ctrTitle"/>
          </p:nvPr>
        </p:nvSpPr>
        <p:spPr>
          <a:xfrm>
            <a:off x="3059832" y="764704"/>
            <a:ext cx="5775176" cy="2490192"/>
          </a:xfrm>
        </p:spPr>
        <p:txBody>
          <a:bodyPr/>
          <a:lstStyle/>
          <a:p>
            <a:r>
              <a:rPr lang="de-DE" altLang="de-DE" b="1" u="sng" dirty="0" smtClean="0"/>
              <a:t>Deutsche Auswanderung im 19. Jahrhundert</a:t>
            </a:r>
            <a:br>
              <a:rPr lang="de-DE" altLang="de-DE" b="1" u="sng" dirty="0" smtClean="0"/>
            </a:br>
            <a:r>
              <a:rPr lang="de-DE" altLang="de-DE" dirty="0" smtClean="0"/>
              <a:t/>
            </a:r>
            <a:br>
              <a:rPr lang="de-DE" altLang="de-DE" dirty="0" smtClean="0"/>
            </a:br>
            <a:r>
              <a:rPr lang="de-DE" altLang="de-DE" b="1" u="sng" dirty="0" smtClean="0"/>
              <a:t>German </a:t>
            </a:r>
            <a:r>
              <a:rPr lang="de-DE" altLang="de-DE" b="1" u="sng" dirty="0" err="1" smtClean="0"/>
              <a:t>emigration</a:t>
            </a:r>
            <a:r>
              <a:rPr lang="de-DE" altLang="de-DE" b="1" u="sng" dirty="0" smtClean="0"/>
              <a:t> in </a:t>
            </a:r>
            <a:r>
              <a:rPr lang="de-DE" altLang="de-DE" b="1" u="sng" dirty="0" err="1" smtClean="0"/>
              <a:t>the</a:t>
            </a:r>
            <a:r>
              <a:rPr lang="de-DE" altLang="de-DE" b="1" u="sng" dirty="0" smtClean="0"/>
              <a:t> 19th </a:t>
            </a:r>
            <a:r>
              <a:rPr lang="de-DE" altLang="de-DE" b="1" u="sng" dirty="0" err="1" smtClean="0"/>
              <a:t>century</a:t>
            </a:r>
            <a:endParaRPr lang="de-DE" altLang="de-DE" b="1" u="sng" dirty="0"/>
          </a:p>
        </p:txBody>
      </p:sp>
      <p:sp>
        <p:nvSpPr>
          <p:cNvPr id="2" name="Untertitel 1"/>
          <p:cNvSpPr>
            <a:spLocks noGrp="1"/>
          </p:cNvSpPr>
          <p:nvPr>
            <p:ph type="subTitle" idx="1"/>
          </p:nvPr>
        </p:nvSpPr>
        <p:spPr>
          <a:xfrm>
            <a:off x="3500430" y="4184650"/>
            <a:ext cx="5262570" cy="1368425"/>
          </a:xfrm>
        </p:spPr>
        <p:txBody>
          <a:bodyPr/>
          <a:lstStyle/>
          <a:p>
            <a:r>
              <a:rPr lang="de-DE" dirty="0" smtClean="0"/>
              <a:t>Warum wanderte man aus?</a:t>
            </a:r>
          </a:p>
          <a:p>
            <a:endParaRPr lang="de-DE" dirty="0" smtClean="0"/>
          </a:p>
          <a:p>
            <a:r>
              <a:rPr lang="de-DE" dirty="0" smtClean="0"/>
              <a:t>      </a:t>
            </a:r>
            <a:r>
              <a:rPr lang="de-DE" dirty="0" err="1" smtClean="0"/>
              <a:t>Why</a:t>
            </a:r>
            <a:r>
              <a:rPr lang="de-DE" dirty="0" smtClean="0"/>
              <a:t> </a:t>
            </a:r>
            <a:r>
              <a:rPr lang="de-DE" dirty="0" err="1" smtClean="0"/>
              <a:t>did</a:t>
            </a:r>
            <a:r>
              <a:rPr lang="de-DE" dirty="0" smtClean="0"/>
              <a:t> </a:t>
            </a:r>
            <a:r>
              <a:rPr lang="de-DE" dirty="0" err="1" smtClean="0"/>
              <a:t>germans</a:t>
            </a:r>
            <a:r>
              <a:rPr lang="de-DE" dirty="0" smtClean="0"/>
              <a:t> </a:t>
            </a:r>
            <a:r>
              <a:rPr lang="de-DE" dirty="0" err="1" smtClean="0"/>
              <a:t>emigrate</a:t>
            </a:r>
            <a:r>
              <a:rPr lang="de-DE" dirty="0" smtClean="0"/>
              <a:t> </a:t>
            </a:r>
            <a:r>
              <a:rPr lang="de-DE" dirty="0" err="1" smtClean="0"/>
              <a:t>to</a:t>
            </a:r>
            <a:r>
              <a:rPr lang="de-DE" dirty="0" smtClean="0"/>
              <a:t> </a:t>
            </a:r>
            <a:r>
              <a:rPr lang="de-DE" dirty="0" err="1" smtClean="0"/>
              <a:t>other</a:t>
            </a:r>
            <a:r>
              <a:rPr lang="de-DE" dirty="0" smtClean="0"/>
              <a:t> countries?</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042989" y="1304925"/>
            <a:ext cx="7172350" cy="3481397"/>
          </a:xfrm>
        </p:spPr>
        <p:txBody>
          <a:bodyPr/>
          <a:lstStyle/>
          <a:p>
            <a:r>
              <a:rPr lang="en-US" sz="1800" dirty="0" smtClean="0"/>
              <a:t>The economic situation, </a:t>
            </a:r>
            <a:r>
              <a:rPr lang="en-US" sz="1800" dirty="0" err="1" smtClean="0"/>
              <a:t>aswell</a:t>
            </a:r>
            <a:r>
              <a:rPr lang="en-US" sz="1800" dirty="0" smtClean="0"/>
              <a:t> as the number of people leaving Germany, depended on the climatic conditions and political moods  in the country.</a:t>
            </a:r>
          </a:p>
          <a:p>
            <a:r>
              <a:rPr lang="en-US" sz="1800" dirty="0" smtClean="0"/>
              <a:t>The industrialization in the first 50 years is considered to be particularly difficult, as there were no reliable social systems and a very sudden restructuring of the market</a:t>
            </a:r>
          </a:p>
          <a:p>
            <a:r>
              <a:rPr lang="en-US" sz="1800" dirty="0" smtClean="0"/>
              <a:t>Thus, social relations were mostly unfair and often an emigration, for example to America, was a last option. </a:t>
            </a:r>
          </a:p>
          <a:p>
            <a:r>
              <a:rPr lang="en-US" sz="1800" dirty="0" smtClean="0"/>
              <a:t>Only when the social welfare system had stabilized, the number of emigrants decreased.</a:t>
            </a:r>
            <a:endParaRPr lang="de-DE" sz="1800" dirty="0" smtClean="0"/>
          </a:p>
          <a:p>
            <a:endParaRPr lang="de-DE" sz="1800" dirty="0"/>
          </a:p>
        </p:txBody>
      </p:sp>
      <p:pic>
        <p:nvPicPr>
          <p:cNvPr id="4" name="Inhaltsplatzhalter 3" descr="http://nibis.ni.schule.de/~kgsgfehn/projekte/ostfriesen_n_amerika/ostfr6/ostfr68.gif"/>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166" y="4429132"/>
            <a:ext cx="6215106" cy="2159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387" y="4707721"/>
            <a:ext cx="2747222" cy="1953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upload.wikimedia.org/wikipedia/commons/6/6a/%C3%84gypten_Dar_Fur_und_Abessini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4651703"/>
            <a:ext cx="1728192" cy="21317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479363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b="1" u="sng" dirty="0" err="1" smtClean="0"/>
              <a:t>Reasons</a:t>
            </a:r>
            <a:r>
              <a:rPr lang="de-DE" b="1" u="sng" dirty="0" smtClean="0"/>
              <a:t> in </a:t>
            </a:r>
            <a:r>
              <a:rPr lang="de-DE" b="1" u="sng" dirty="0" err="1" smtClean="0"/>
              <a:t>the</a:t>
            </a:r>
            <a:r>
              <a:rPr lang="de-DE" b="1" u="sng" dirty="0" smtClean="0"/>
              <a:t> </a:t>
            </a:r>
            <a:r>
              <a:rPr lang="de-DE" b="1" u="sng" dirty="0" err="1" smtClean="0"/>
              <a:t>early</a:t>
            </a:r>
            <a:r>
              <a:rPr lang="de-DE" b="1" u="sng" dirty="0" smtClean="0"/>
              <a:t> </a:t>
            </a:r>
            <a:r>
              <a:rPr lang="de-DE" b="1" u="sng" dirty="0" err="1" smtClean="0"/>
              <a:t>years</a:t>
            </a:r>
            <a:endParaRPr lang="de-DE" b="1" u="sng" dirty="0"/>
          </a:p>
        </p:txBody>
      </p:sp>
      <p:sp>
        <p:nvSpPr>
          <p:cNvPr id="3" name="Inhaltsplatzhalter 2"/>
          <p:cNvSpPr>
            <a:spLocks noGrp="1"/>
          </p:cNvSpPr>
          <p:nvPr>
            <p:ph idx="1"/>
          </p:nvPr>
        </p:nvSpPr>
        <p:spPr/>
        <p:txBody>
          <a:bodyPr/>
          <a:lstStyle/>
          <a:p>
            <a:r>
              <a:rPr lang="de-DE" sz="1600" dirty="0" err="1" smtClean="0"/>
              <a:t>Around</a:t>
            </a:r>
            <a:r>
              <a:rPr lang="de-DE" sz="1600" dirty="0" smtClean="0"/>
              <a:t> 1800 not </a:t>
            </a:r>
            <a:r>
              <a:rPr lang="de-DE" sz="1600" dirty="0" err="1" smtClean="0"/>
              <a:t>many</a:t>
            </a:r>
            <a:r>
              <a:rPr lang="de-DE" sz="1600" dirty="0" smtClean="0"/>
              <a:t> </a:t>
            </a:r>
            <a:r>
              <a:rPr lang="de-DE" sz="1600" dirty="0" err="1" smtClean="0"/>
              <a:t>people</a:t>
            </a:r>
            <a:r>
              <a:rPr lang="de-DE" sz="1600" dirty="0" smtClean="0"/>
              <a:t> </a:t>
            </a:r>
            <a:r>
              <a:rPr lang="de-DE" sz="1600" dirty="0" err="1" smtClean="0"/>
              <a:t>needed</a:t>
            </a:r>
            <a:r>
              <a:rPr lang="de-DE" sz="1600" dirty="0" smtClean="0"/>
              <a:t> </a:t>
            </a:r>
            <a:r>
              <a:rPr lang="de-DE" sz="1600" dirty="0" err="1" smtClean="0"/>
              <a:t>to</a:t>
            </a:r>
            <a:r>
              <a:rPr lang="de-DE" sz="1600" dirty="0" smtClean="0"/>
              <a:t> </a:t>
            </a:r>
            <a:r>
              <a:rPr lang="de-DE" sz="1600" dirty="0" err="1" smtClean="0"/>
              <a:t>emigrate</a:t>
            </a:r>
            <a:r>
              <a:rPr lang="de-DE" sz="1600" dirty="0" smtClean="0"/>
              <a:t>, so at </a:t>
            </a:r>
            <a:r>
              <a:rPr lang="de-DE" sz="1600" dirty="0" err="1" smtClean="0"/>
              <a:t>the</a:t>
            </a:r>
            <a:r>
              <a:rPr lang="de-DE" sz="1600" dirty="0" smtClean="0"/>
              <a:t> </a:t>
            </a:r>
            <a:r>
              <a:rPr lang="de-DE" sz="1600" dirty="0" err="1" smtClean="0"/>
              <a:t>beginning</a:t>
            </a:r>
            <a:r>
              <a:rPr lang="de-DE" sz="1600" dirty="0" smtClean="0"/>
              <a:t> </a:t>
            </a:r>
            <a:r>
              <a:rPr lang="de-DE" sz="1600" dirty="0" err="1" smtClean="0"/>
              <a:t>of</a:t>
            </a:r>
            <a:r>
              <a:rPr lang="de-DE" sz="1600" dirty="0" smtClean="0"/>
              <a:t> </a:t>
            </a:r>
            <a:r>
              <a:rPr lang="de-DE" sz="1600" dirty="0" err="1" smtClean="0"/>
              <a:t>the</a:t>
            </a:r>
            <a:r>
              <a:rPr lang="de-DE" sz="1600" dirty="0" smtClean="0"/>
              <a:t> 19th </a:t>
            </a:r>
            <a:r>
              <a:rPr lang="de-DE" sz="1600" dirty="0" err="1" smtClean="0"/>
              <a:t>century</a:t>
            </a:r>
            <a:r>
              <a:rPr lang="de-DE" sz="1600" dirty="0" smtClean="0"/>
              <a:t> </a:t>
            </a:r>
            <a:r>
              <a:rPr lang="de-DE" sz="1600" dirty="0" err="1" smtClean="0"/>
              <a:t>the</a:t>
            </a:r>
            <a:r>
              <a:rPr lang="de-DE" sz="1600" dirty="0" smtClean="0"/>
              <a:t> </a:t>
            </a:r>
            <a:r>
              <a:rPr lang="de-DE" sz="1600" dirty="0" err="1" smtClean="0"/>
              <a:t>most</a:t>
            </a:r>
            <a:r>
              <a:rPr lang="de-DE" sz="1600" dirty="0" smtClean="0"/>
              <a:t> </a:t>
            </a:r>
            <a:r>
              <a:rPr lang="de-DE" sz="1600" dirty="0" err="1" smtClean="0"/>
              <a:t>frequent</a:t>
            </a:r>
            <a:r>
              <a:rPr lang="de-DE" sz="1600" dirty="0" smtClean="0"/>
              <a:t> </a:t>
            </a:r>
            <a:r>
              <a:rPr lang="de-DE" sz="1600" dirty="0" err="1" smtClean="0"/>
              <a:t>reasons</a:t>
            </a:r>
            <a:r>
              <a:rPr lang="de-DE" sz="1600" dirty="0" smtClean="0"/>
              <a:t> </a:t>
            </a:r>
            <a:r>
              <a:rPr lang="de-DE" sz="1600" dirty="0" err="1" smtClean="0"/>
              <a:t>were</a:t>
            </a:r>
            <a:r>
              <a:rPr lang="de-DE" sz="1600" dirty="0" smtClean="0"/>
              <a:t> </a:t>
            </a:r>
            <a:r>
              <a:rPr lang="de-DE" sz="1600" dirty="0" err="1" smtClean="0"/>
              <a:t>rather</a:t>
            </a:r>
            <a:r>
              <a:rPr lang="de-DE" sz="1600" dirty="0" smtClean="0"/>
              <a:t> </a:t>
            </a:r>
            <a:r>
              <a:rPr lang="de-DE" sz="1600" dirty="0" err="1" smtClean="0"/>
              <a:t>personally</a:t>
            </a:r>
            <a:r>
              <a:rPr lang="de-DE" sz="1600" dirty="0" smtClean="0"/>
              <a:t>, like </a:t>
            </a:r>
            <a:r>
              <a:rPr lang="de-DE" sz="1600" dirty="0" err="1" smtClean="0"/>
              <a:t>the</a:t>
            </a:r>
            <a:r>
              <a:rPr lang="de-DE" sz="1600" dirty="0" smtClean="0"/>
              <a:t> </a:t>
            </a:r>
            <a:r>
              <a:rPr lang="de-DE" sz="1600" dirty="0" err="1" smtClean="0"/>
              <a:t>desire</a:t>
            </a:r>
            <a:r>
              <a:rPr lang="de-DE" sz="1600" dirty="0" smtClean="0"/>
              <a:t> </a:t>
            </a:r>
            <a:r>
              <a:rPr lang="de-DE" sz="1600" dirty="0" err="1" smtClean="0"/>
              <a:t>for</a:t>
            </a:r>
            <a:r>
              <a:rPr lang="de-DE" sz="1600" dirty="0" smtClean="0"/>
              <a:t> </a:t>
            </a:r>
            <a:r>
              <a:rPr lang="de-DE" sz="1600" dirty="0" err="1" smtClean="0"/>
              <a:t>freedom</a:t>
            </a:r>
            <a:r>
              <a:rPr lang="de-DE" sz="1600" dirty="0" smtClean="0"/>
              <a:t> </a:t>
            </a:r>
            <a:r>
              <a:rPr lang="de-DE" sz="1600" dirty="0" err="1" smtClean="0"/>
              <a:t>or</a:t>
            </a:r>
            <a:r>
              <a:rPr lang="de-DE" sz="1600" dirty="0" smtClean="0"/>
              <a:t> </a:t>
            </a:r>
            <a:r>
              <a:rPr lang="de-DE" sz="1600" dirty="0" err="1" smtClean="0"/>
              <a:t>adventures</a:t>
            </a:r>
            <a:r>
              <a:rPr lang="de-DE" sz="1600" dirty="0" smtClean="0"/>
              <a:t> </a:t>
            </a:r>
            <a:r>
              <a:rPr lang="de-DE" sz="1600" dirty="0" err="1" smtClean="0"/>
              <a:t>far</a:t>
            </a:r>
            <a:r>
              <a:rPr lang="de-DE" sz="1600" dirty="0" smtClean="0"/>
              <a:t> </a:t>
            </a:r>
            <a:r>
              <a:rPr lang="de-DE" sz="1600" dirty="0" err="1" smtClean="0"/>
              <a:t>away</a:t>
            </a:r>
            <a:r>
              <a:rPr lang="de-DE" sz="1600" dirty="0" smtClean="0"/>
              <a:t> </a:t>
            </a:r>
            <a:r>
              <a:rPr lang="de-DE" sz="1600" dirty="0" err="1" smtClean="0"/>
              <a:t>from</a:t>
            </a:r>
            <a:r>
              <a:rPr lang="de-DE" sz="1600" dirty="0" smtClean="0"/>
              <a:t> </a:t>
            </a:r>
            <a:r>
              <a:rPr lang="de-DE" sz="1600" dirty="0" err="1" smtClean="0"/>
              <a:t>home</a:t>
            </a:r>
            <a:endParaRPr lang="de-DE" sz="1600" dirty="0" smtClean="0"/>
          </a:p>
          <a:p>
            <a:r>
              <a:rPr lang="de-DE" sz="1600" dirty="0" err="1" smtClean="0"/>
              <a:t>Many</a:t>
            </a:r>
            <a:r>
              <a:rPr lang="de-DE" sz="1600" dirty="0" smtClean="0"/>
              <a:t> Germans, </a:t>
            </a:r>
            <a:r>
              <a:rPr lang="de-DE" sz="1600" dirty="0" err="1" smtClean="0"/>
              <a:t>especially</a:t>
            </a:r>
            <a:r>
              <a:rPr lang="de-DE" sz="1600" dirty="0" smtClean="0"/>
              <a:t> </a:t>
            </a:r>
            <a:r>
              <a:rPr lang="de-DE" sz="1600" dirty="0" err="1" smtClean="0"/>
              <a:t>young</a:t>
            </a:r>
            <a:r>
              <a:rPr lang="de-DE" sz="1600" dirty="0" smtClean="0"/>
              <a:t> </a:t>
            </a:r>
            <a:r>
              <a:rPr lang="de-DE" sz="1600" dirty="0" err="1" smtClean="0"/>
              <a:t>people</a:t>
            </a:r>
            <a:r>
              <a:rPr lang="de-DE" sz="1600" dirty="0" smtClean="0"/>
              <a:t>, </a:t>
            </a:r>
            <a:r>
              <a:rPr lang="de-DE" sz="1600" dirty="0" err="1" smtClean="0"/>
              <a:t>felt</a:t>
            </a:r>
            <a:r>
              <a:rPr lang="de-DE" sz="1600" dirty="0" smtClean="0"/>
              <a:t> </a:t>
            </a:r>
            <a:r>
              <a:rPr lang="de-DE" sz="1600" dirty="0" err="1" smtClean="0"/>
              <a:t>restricted</a:t>
            </a:r>
            <a:r>
              <a:rPr lang="de-DE" sz="1600" dirty="0" smtClean="0"/>
              <a:t> in </a:t>
            </a:r>
            <a:r>
              <a:rPr lang="de-DE" sz="1600" dirty="0" err="1" smtClean="0"/>
              <a:t>their</a:t>
            </a:r>
            <a:r>
              <a:rPr lang="de-DE" sz="1600" dirty="0" smtClean="0"/>
              <a:t> </a:t>
            </a:r>
            <a:r>
              <a:rPr lang="de-DE" sz="1600" dirty="0" err="1" smtClean="0"/>
              <a:t>ideas</a:t>
            </a:r>
            <a:r>
              <a:rPr lang="de-DE" sz="1600" dirty="0" smtClean="0"/>
              <a:t> </a:t>
            </a:r>
            <a:r>
              <a:rPr lang="de-DE" sz="1600" dirty="0" err="1" smtClean="0"/>
              <a:t>of</a:t>
            </a:r>
            <a:r>
              <a:rPr lang="de-DE" sz="1600" dirty="0" smtClean="0"/>
              <a:t> </a:t>
            </a:r>
            <a:r>
              <a:rPr lang="de-DE" sz="1600" dirty="0" err="1" smtClean="0"/>
              <a:t>living</a:t>
            </a:r>
            <a:r>
              <a:rPr lang="de-DE" sz="1600" dirty="0" smtClean="0"/>
              <a:t> </a:t>
            </a:r>
            <a:r>
              <a:rPr lang="de-DE" sz="1600" dirty="0" err="1" smtClean="0"/>
              <a:t>and</a:t>
            </a:r>
            <a:r>
              <a:rPr lang="de-DE" sz="1600" dirty="0" smtClean="0"/>
              <a:t> </a:t>
            </a:r>
            <a:r>
              <a:rPr lang="de-DE" sz="1600" dirty="0" err="1" smtClean="0"/>
              <a:t>broke</a:t>
            </a:r>
            <a:r>
              <a:rPr lang="de-DE" sz="1600" dirty="0" smtClean="0"/>
              <a:t> </a:t>
            </a:r>
            <a:r>
              <a:rPr lang="de-DE" sz="1600" dirty="0" err="1" smtClean="0"/>
              <a:t>with</a:t>
            </a:r>
            <a:r>
              <a:rPr lang="de-DE" sz="1600" dirty="0" smtClean="0"/>
              <a:t> </a:t>
            </a:r>
            <a:r>
              <a:rPr lang="de-DE" sz="1600" dirty="0" err="1" smtClean="0"/>
              <a:t>the</a:t>
            </a:r>
            <a:r>
              <a:rPr lang="de-DE" sz="1600" dirty="0" smtClean="0"/>
              <a:t> traditional </a:t>
            </a:r>
            <a:r>
              <a:rPr lang="de-DE" sz="1600" dirty="0" err="1" smtClean="0"/>
              <a:t>values</a:t>
            </a:r>
            <a:r>
              <a:rPr lang="de-DE" sz="1600" dirty="0" smtClean="0"/>
              <a:t>. The </a:t>
            </a:r>
            <a:r>
              <a:rPr lang="de-DE" sz="1600" dirty="0" err="1" smtClean="0"/>
              <a:t>older</a:t>
            </a:r>
            <a:r>
              <a:rPr lang="de-DE" sz="1600" dirty="0" smtClean="0"/>
              <a:t> </a:t>
            </a:r>
            <a:r>
              <a:rPr lang="de-DE" sz="1600" dirty="0" err="1" smtClean="0"/>
              <a:t>generation</a:t>
            </a:r>
            <a:r>
              <a:rPr lang="de-DE" sz="1600" dirty="0" smtClean="0"/>
              <a:t> </a:t>
            </a:r>
            <a:r>
              <a:rPr lang="de-DE" sz="1600" dirty="0" err="1" smtClean="0"/>
              <a:t>accepted</a:t>
            </a:r>
            <a:r>
              <a:rPr lang="de-DE" sz="1600" dirty="0" smtClean="0"/>
              <a:t> </a:t>
            </a:r>
            <a:r>
              <a:rPr lang="de-DE" sz="1600" dirty="0" err="1" smtClean="0"/>
              <a:t>the</a:t>
            </a:r>
            <a:r>
              <a:rPr lang="de-DE" sz="1600" dirty="0" smtClean="0"/>
              <a:t> </a:t>
            </a:r>
            <a:r>
              <a:rPr lang="de-DE" sz="1600" dirty="0" err="1" smtClean="0"/>
              <a:t>dominion</a:t>
            </a:r>
            <a:r>
              <a:rPr lang="de-DE" sz="1600" dirty="0" smtClean="0"/>
              <a:t> </a:t>
            </a:r>
            <a:r>
              <a:rPr lang="de-DE" sz="1600" dirty="0" err="1" smtClean="0"/>
              <a:t>of</a:t>
            </a:r>
            <a:r>
              <a:rPr lang="de-DE" sz="1600" dirty="0" smtClean="0"/>
              <a:t> </a:t>
            </a:r>
            <a:r>
              <a:rPr lang="de-DE" sz="1600" dirty="0" err="1" smtClean="0"/>
              <a:t>princes</a:t>
            </a:r>
            <a:r>
              <a:rPr lang="de-DE" sz="1600" dirty="0" smtClean="0"/>
              <a:t> </a:t>
            </a:r>
            <a:r>
              <a:rPr lang="de-DE" sz="1600" dirty="0" err="1" smtClean="0"/>
              <a:t>and</a:t>
            </a:r>
            <a:r>
              <a:rPr lang="de-DE" sz="1600" dirty="0" smtClean="0"/>
              <a:t> </a:t>
            </a:r>
            <a:r>
              <a:rPr lang="de-DE" sz="1600" dirty="0" err="1" smtClean="0"/>
              <a:t>kings</a:t>
            </a:r>
            <a:r>
              <a:rPr lang="de-DE" sz="1600" dirty="0" smtClean="0"/>
              <a:t>, but </a:t>
            </a:r>
            <a:r>
              <a:rPr lang="de-DE" sz="1600" dirty="0" err="1" smtClean="0"/>
              <a:t>for</a:t>
            </a:r>
            <a:r>
              <a:rPr lang="de-DE" sz="1600" dirty="0" smtClean="0"/>
              <a:t> </a:t>
            </a:r>
            <a:r>
              <a:rPr lang="de-DE" sz="1600" dirty="0" err="1" smtClean="0"/>
              <a:t>the</a:t>
            </a:r>
            <a:r>
              <a:rPr lang="de-DE" sz="1600" dirty="0" smtClean="0"/>
              <a:t> </a:t>
            </a:r>
            <a:r>
              <a:rPr lang="de-DE" sz="1600" dirty="0" err="1" smtClean="0"/>
              <a:t>new</a:t>
            </a:r>
            <a:r>
              <a:rPr lang="de-DE" sz="1600" dirty="0" smtClean="0"/>
              <a:t> </a:t>
            </a:r>
            <a:r>
              <a:rPr lang="de-DE" sz="1600" dirty="0" err="1" smtClean="0"/>
              <a:t>generation</a:t>
            </a:r>
            <a:r>
              <a:rPr lang="de-DE" sz="1600" dirty="0" smtClean="0"/>
              <a:t> </a:t>
            </a:r>
            <a:r>
              <a:rPr lang="de-DE" sz="1600" dirty="0" err="1" smtClean="0"/>
              <a:t>this</a:t>
            </a:r>
            <a:r>
              <a:rPr lang="de-DE" sz="1600" dirty="0" smtClean="0"/>
              <a:t> </a:t>
            </a:r>
            <a:r>
              <a:rPr lang="de-DE" sz="1600" dirty="0" err="1" smtClean="0"/>
              <a:t>meant</a:t>
            </a:r>
            <a:r>
              <a:rPr lang="de-DE" sz="1600" dirty="0" smtClean="0"/>
              <a:t> </a:t>
            </a:r>
            <a:r>
              <a:rPr lang="de-DE" sz="1600" dirty="0" err="1" smtClean="0"/>
              <a:t>restricton</a:t>
            </a:r>
            <a:r>
              <a:rPr lang="de-DE" sz="1600" dirty="0" smtClean="0"/>
              <a:t> </a:t>
            </a:r>
            <a:r>
              <a:rPr lang="de-DE" sz="1600" dirty="0" err="1" smtClean="0"/>
              <a:t>that</a:t>
            </a:r>
            <a:r>
              <a:rPr lang="de-DE" sz="1600" dirty="0" smtClean="0"/>
              <a:t> </a:t>
            </a:r>
            <a:r>
              <a:rPr lang="de-DE" sz="1600" dirty="0" err="1" smtClean="0"/>
              <a:t>they</a:t>
            </a:r>
            <a:r>
              <a:rPr lang="de-DE" sz="1600" dirty="0" smtClean="0"/>
              <a:t> </a:t>
            </a:r>
            <a:r>
              <a:rPr lang="de-DE" sz="1600" dirty="0" err="1" smtClean="0"/>
              <a:t>couldn‘t</a:t>
            </a:r>
            <a:r>
              <a:rPr lang="de-DE" sz="1600" dirty="0" smtClean="0"/>
              <a:t> live </a:t>
            </a:r>
            <a:r>
              <a:rPr lang="de-DE" sz="1600" dirty="0" err="1" smtClean="0"/>
              <a:t>with</a:t>
            </a:r>
            <a:endParaRPr lang="de-DE" sz="1600" dirty="0" smtClean="0"/>
          </a:p>
          <a:p>
            <a:r>
              <a:rPr lang="de-DE" sz="1600" dirty="0" err="1" smtClean="0"/>
              <a:t>For</a:t>
            </a:r>
            <a:r>
              <a:rPr lang="de-DE" sz="1600" dirty="0" smtClean="0"/>
              <a:t> </a:t>
            </a:r>
            <a:r>
              <a:rPr lang="de-DE" sz="1600" dirty="0" err="1" smtClean="0"/>
              <a:t>example</a:t>
            </a:r>
            <a:r>
              <a:rPr lang="de-DE" sz="1600" dirty="0" smtClean="0"/>
              <a:t>  Jakob. He </a:t>
            </a:r>
            <a:r>
              <a:rPr lang="de-DE" sz="1600" dirty="0" err="1" smtClean="0"/>
              <a:t>lives</a:t>
            </a:r>
            <a:r>
              <a:rPr lang="de-DE" sz="1600" dirty="0" smtClean="0"/>
              <a:t> in a </a:t>
            </a:r>
            <a:r>
              <a:rPr lang="de-DE" sz="1600" dirty="0" err="1" smtClean="0"/>
              <a:t>small</a:t>
            </a:r>
            <a:r>
              <a:rPr lang="de-DE" sz="1600" dirty="0" smtClean="0"/>
              <a:t> </a:t>
            </a:r>
            <a:r>
              <a:rPr lang="de-DE" sz="1600" dirty="0" err="1" smtClean="0"/>
              <a:t>german</a:t>
            </a:r>
            <a:r>
              <a:rPr lang="de-DE" sz="1600" dirty="0" smtClean="0"/>
              <a:t> </a:t>
            </a:r>
            <a:r>
              <a:rPr lang="de-DE" sz="1600" dirty="0" err="1" smtClean="0"/>
              <a:t>village</a:t>
            </a:r>
            <a:r>
              <a:rPr lang="de-DE" sz="1600" dirty="0" smtClean="0"/>
              <a:t> </a:t>
            </a:r>
            <a:r>
              <a:rPr lang="de-DE" sz="1600" dirty="0" err="1" smtClean="0"/>
              <a:t>and</a:t>
            </a:r>
            <a:r>
              <a:rPr lang="de-DE" sz="1600" dirty="0" smtClean="0"/>
              <a:t> </a:t>
            </a:r>
            <a:r>
              <a:rPr lang="de-DE" sz="1600" dirty="0" err="1" smtClean="0"/>
              <a:t>dreams</a:t>
            </a:r>
            <a:r>
              <a:rPr lang="de-DE" sz="1600" dirty="0" smtClean="0"/>
              <a:t> </a:t>
            </a:r>
            <a:r>
              <a:rPr lang="de-DE" sz="1600" dirty="0" err="1" smtClean="0"/>
              <a:t>of</a:t>
            </a:r>
            <a:r>
              <a:rPr lang="de-DE" sz="1600" dirty="0" smtClean="0"/>
              <a:t> </a:t>
            </a:r>
            <a:r>
              <a:rPr lang="de-DE" sz="1600" dirty="0" err="1" smtClean="0"/>
              <a:t>emigration</a:t>
            </a:r>
            <a:r>
              <a:rPr lang="de-DE" sz="1600" dirty="0" smtClean="0"/>
              <a:t> </a:t>
            </a:r>
            <a:r>
              <a:rPr lang="de-DE" sz="1600" dirty="0" err="1" smtClean="0"/>
              <a:t>as</a:t>
            </a:r>
            <a:r>
              <a:rPr lang="de-DE" sz="1600" dirty="0" smtClean="0"/>
              <a:t> a </a:t>
            </a:r>
            <a:r>
              <a:rPr lang="de-DE" sz="1600" dirty="0" err="1" smtClean="0"/>
              <a:t>romantic</a:t>
            </a:r>
            <a:r>
              <a:rPr lang="de-DE" sz="1600" dirty="0" smtClean="0"/>
              <a:t> </a:t>
            </a:r>
            <a:r>
              <a:rPr lang="de-DE" sz="1600" dirty="0" err="1" smtClean="0"/>
              <a:t>adventure</a:t>
            </a:r>
            <a:r>
              <a:rPr lang="de-DE" sz="1600" dirty="0" smtClean="0"/>
              <a:t>. So he </a:t>
            </a:r>
            <a:r>
              <a:rPr lang="de-DE" sz="1600" dirty="0" err="1" smtClean="0"/>
              <a:t>makes</a:t>
            </a:r>
            <a:r>
              <a:rPr lang="de-DE" sz="1600" dirty="0" smtClean="0"/>
              <a:t> </a:t>
            </a:r>
            <a:r>
              <a:rPr lang="de-DE" sz="1600" dirty="0" err="1" smtClean="0"/>
              <a:t>secret</a:t>
            </a:r>
            <a:r>
              <a:rPr lang="de-DE" sz="1600" dirty="0" smtClean="0"/>
              <a:t> </a:t>
            </a:r>
            <a:r>
              <a:rPr lang="de-DE" sz="1600" dirty="0" err="1" smtClean="0"/>
              <a:t>plans</a:t>
            </a:r>
            <a:r>
              <a:rPr lang="de-DE" sz="1600" dirty="0" smtClean="0"/>
              <a:t> </a:t>
            </a:r>
            <a:r>
              <a:rPr lang="de-DE" sz="1600" dirty="0" err="1" smtClean="0"/>
              <a:t>to</a:t>
            </a:r>
            <a:r>
              <a:rPr lang="de-DE" sz="1600" dirty="0" smtClean="0"/>
              <a:t> </a:t>
            </a:r>
            <a:r>
              <a:rPr lang="de-DE" sz="1600" dirty="0" err="1" smtClean="0"/>
              <a:t>escape</a:t>
            </a:r>
            <a:r>
              <a:rPr lang="de-DE" sz="1600" dirty="0" smtClean="0"/>
              <a:t> </a:t>
            </a:r>
            <a:r>
              <a:rPr lang="de-DE" sz="1600" dirty="0" err="1" smtClean="0"/>
              <a:t>from</a:t>
            </a:r>
            <a:r>
              <a:rPr lang="de-DE" sz="1600" dirty="0" smtClean="0"/>
              <a:t> </a:t>
            </a:r>
            <a:r>
              <a:rPr lang="de-DE" sz="1600" dirty="0" err="1" smtClean="0"/>
              <a:t>his</a:t>
            </a:r>
            <a:r>
              <a:rPr lang="de-DE" sz="1600" dirty="0" smtClean="0"/>
              <a:t> </a:t>
            </a:r>
            <a:r>
              <a:rPr lang="de-DE" sz="1600" dirty="0" err="1" smtClean="0"/>
              <a:t>life</a:t>
            </a:r>
            <a:r>
              <a:rPr lang="de-DE" sz="1600" dirty="0" smtClean="0"/>
              <a:t> in Germany</a:t>
            </a:r>
          </a:p>
          <a:p>
            <a:pPr>
              <a:buFont typeface="Wingdings" panose="05000000000000000000" pitchFamily="2" charset="2"/>
              <a:buChar char="Ø"/>
            </a:pPr>
            <a:r>
              <a:rPr lang="de-DE" sz="1800" b="1" dirty="0" smtClean="0"/>
              <a:t>At </a:t>
            </a:r>
            <a:r>
              <a:rPr lang="de-DE" sz="1800" b="1" dirty="0" err="1" smtClean="0"/>
              <a:t>first</a:t>
            </a:r>
            <a:r>
              <a:rPr lang="de-DE" sz="1800" b="1" dirty="0" smtClean="0"/>
              <a:t> </a:t>
            </a:r>
            <a:r>
              <a:rPr lang="de-DE" sz="1800" b="1" dirty="0" err="1" smtClean="0"/>
              <a:t>emigration</a:t>
            </a:r>
            <a:r>
              <a:rPr lang="de-DE" sz="1800" b="1" dirty="0" smtClean="0"/>
              <a:t> </a:t>
            </a:r>
            <a:r>
              <a:rPr lang="de-DE" sz="1800" b="1" dirty="0" err="1" smtClean="0"/>
              <a:t>wasn‘t</a:t>
            </a:r>
            <a:r>
              <a:rPr lang="de-DE" sz="1800" b="1" dirty="0" smtClean="0"/>
              <a:t> a </a:t>
            </a:r>
            <a:r>
              <a:rPr lang="de-DE" sz="1800" b="1" dirty="0" err="1" smtClean="0"/>
              <a:t>big</a:t>
            </a:r>
            <a:r>
              <a:rPr lang="de-DE" sz="1800" b="1" dirty="0" smtClean="0"/>
              <a:t> matter in </a:t>
            </a:r>
            <a:r>
              <a:rPr lang="de-DE" sz="1800" b="1" dirty="0" err="1" smtClean="0"/>
              <a:t>german</a:t>
            </a:r>
            <a:r>
              <a:rPr lang="de-DE" sz="1800" b="1" dirty="0" smtClean="0"/>
              <a:t> </a:t>
            </a:r>
            <a:r>
              <a:rPr lang="de-DE" sz="1800" b="1" dirty="0" err="1" smtClean="0"/>
              <a:t>society</a:t>
            </a:r>
            <a:endParaRPr lang="de-DE" sz="2800" b="1" dirty="0"/>
          </a:p>
        </p:txBody>
      </p:sp>
    </p:spTree>
    <p:extLst>
      <p:ext uri="{BB962C8B-B14F-4D97-AF65-F5344CB8AC3E}">
        <p14:creationId xmlns:p14="http://schemas.microsoft.com/office/powerpoint/2010/main" val="742906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err="1" smtClean="0"/>
              <a:t>Reasons</a:t>
            </a:r>
            <a:r>
              <a:rPr lang="de-DE" b="1" u="sng" dirty="0" smtClean="0"/>
              <a:t> </a:t>
            </a:r>
            <a:r>
              <a:rPr lang="de-DE" b="1" u="sng" dirty="0" err="1" smtClean="0"/>
              <a:t>of</a:t>
            </a:r>
            <a:r>
              <a:rPr lang="de-DE" b="1" u="sng" dirty="0" smtClean="0"/>
              <a:t> </a:t>
            </a:r>
            <a:r>
              <a:rPr lang="de-DE" b="1" u="sng" dirty="0" err="1" smtClean="0"/>
              <a:t>the</a:t>
            </a:r>
            <a:r>
              <a:rPr lang="de-DE" b="1" u="sng" dirty="0" smtClean="0"/>
              <a:t> </a:t>
            </a:r>
            <a:r>
              <a:rPr lang="de-DE" b="1" u="sng" dirty="0" err="1" smtClean="0"/>
              <a:t>lower</a:t>
            </a:r>
            <a:r>
              <a:rPr lang="de-DE" b="1" u="sng" dirty="0" smtClean="0"/>
              <a:t> </a:t>
            </a:r>
            <a:r>
              <a:rPr lang="de-DE" b="1" u="sng" dirty="0" err="1" smtClean="0"/>
              <a:t>social</a:t>
            </a:r>
            <a:r>
              <a:rPr lang="de-DE" b="1" u="sng" dirty="0" smtClean="0"/>
              <a:t> </a:t>
            </a:r>
            <a:r>
              <a:rPr lang="de-DE" b="1" u="sng" dirty="0" err="1" smtClean="0"/>
              <a:t>classes</a:t>
            </a:r>
            <a:endParaRPr lang="de-DE" b="1" u="sng" dirty="0"/>
          </a:p>
        </p:txBody>
      </p:sp>
      <p:sp>
        <p:nvSpPr>
          <p:cNvPr id="3" name="Inhaltsplatzhalter 2"/>
          <p:cNvSpPr>
            <a:spLocks noGrp="1"/>
          </p:cNvSpPr>
          <p:nvPr>
            <p:ph idx="1"/>
          </p:nvPr>
        </p:nvSpPr>
        <p:spPr>
          <a:xfrm>
            <a:off x="683568" y="1196752"/>
            <a:ext cx="7705725" cy="4895850"/>
          </a:xfrm>
        </p:spPr>
        <p:txBody>
          <a:bodyPr numCol="2"/>
          <a:lstStyle/>
          <a:p>
            <a:pPr algn="just"/>
            <a:endParaRPr lang="en-US" sz="1600" dirty="0"/>
          </a:p>
          <a:p>
            <a:pPr algn="just"/>
            <a:r>
              <a:rPr lang="en-US" sz="1600" dirty="0"/>
              <a:t>Famines and epidemics are </a:t>
            </a:r>
            <a:r>
              <a:rPr lang="en-US" sz="1600" dirty="0" smtClean="0"/>
              <a:t>part of </a:t>
            </a:r>
            <a:r>
              <a:rPr lang="en-US" sz="1600" dirty="0"/>
              <a:t>everyday countryside life of the 19th century</a:t>
            </a:r>
          </a:p>
          <a:p>
            <a:pPr algn="just"/>
            <a:r>
              <a:rPr lang="de-DE" sz="1600" dirty="0" err="1" smtClean="0"/>
              <a:t>Although</a:t>
            </a:r>
            <a:r>
              <a:rPr lang="de-DE" sz="1600" dirty="0" smtClean="0"/>
              <a:t> </a:t>
            </a:r>
            <a:r>
              <a:rPr lang="de-DE" sz="1600" dirty="0" err="1" smtClean="0"/>
              <a:t>socage</a:t>
            </a:r>
            <a:r>
              <a:rPr lang="de-DE" sz="1600" dirty="0" smtClean="0"/>
              <a:t> </a:t>
            </a:r>
            <a:r>
              <a:rPr lang="de-DE" sz="1600" dirty="0" err="1" smtClean="0"/>
              <a:t>and</a:t>
            </a:r>
            <a:r>
              <a:rPr lang="de-DE" sz="1600" dirty="0" smtClean="0"/>
              <a:t> </a:t>
            </a:r>
            <a:r>
              <a:rPr lang="de-DE" sz="1600" dirty="0" err="1" smtClean="0"/>
              <a:t>bondage</a:t>
            </a:r>
            <a:r>
              <a:rPr lang="de-DE" sz="1600" dirty="0" smtClean="0"/>
              <a:t> </a:t>
            </a:r>
            <a:r>
              <a:rPr lang="de-DE" sz="1600" dirty="0" err="1" smtClean="0"/>
              <a:t>didn‘t</a:t>
            </a:r>
            <a:r>
              <a:rPr lang="de-DE" sz="1600" dirty="0" smtClean="0"/>
              <a:t> </a:t>
            </a:r>
            <a:r>
              <a:rPr lang="de-DE" sz="1600" dirty="0" err="1" smtClean="0"/>
              <a:t>exist</a:t>
            </a:r>
            <a:r>
              <a:rPr lang="de-DE" sz="1600" dirty="0" smtClean="0"/>
              <a:t> </a:t>
            </a:r>
            <a:r>
              <a:rPr lang="de-DE" sz="1600" dirty="0" err="1" smtClean="0"/>
              <a:t>anymore</a:t>
            </a:r>
            <a:r>
              <a:rPr lang="de-DE" sz="1600" dirty="0" smtClean="0"/>
              <a:t>, </a:t>
            </a:r>
            <a:r>
              <a:rPr lang="de-DE" sz="1600" dirty="0" err="1" smtClean="0"/>
              <a:t>farmers</a:t>
            </a:r>
            <a:r>
              <a:rPr lang="de-DE" sz="1600" dirty="0" smtClean="0"/>
              <a:t> </a:t>
            </a:r>
            <a:r>
              <a:rPr lang="de-DE" sz="1600" dirty="0" err="1" smtClean="0"/>
              <a:t>had</a:t>
            </a:r>
            <a:r>
              <a:rPr lang="de-DE" sz="1600" dirty="0" smtClean="0"/>
              <a:t> </a:t>
            </a:r>
            <a:r>
              <a:rPr lang="de-DE" sz="1600" dirty="0" err="1" smtClean="0"/>
              <a:t>to</a:t>
            </a:r>
            <a:r>
              <a:rPr lang="de-DE" sz="1600" dirty="0" smtClean="0"/>
              <a:t> </a:t>
            </a:r>
            <a:r>
              <a:rPr lang="de-DE" sz="1600" dirty="0" err="1" smtClean="0"/>
              <a:t>pay</a:t>
            </a:r>
            <a:r>
              <a:rPr lang="de-DE" sz="1600" dirty="0" smtClean="0"/>
              <a:t> </a:t>
            </a:r>
            <a:r>
              <a:rPr lang="de-DE" sz="1600" dirty="0" err="1" smtClean="0"/>
              <a:t>taxes</a:t>
            </a:r>
            <a:r>
              <a:rPr lang="de-DE" sz="1600" dirty="0" smtClean="0"/>
              <a:t> </a:t>
            </a:r>
            <a:r>
              <a:rPr lang="de-DE" sz="1600" dirty="0" err="1" smtClean="0"/>
              <a:t>to</a:t>
            </a:r>
            <a:r>
              <a:rPr lang="de-DE" sz="1600" dirty="0" smtClean="0"/>
              <a:t> </a:t>
            </a:r>
            <a:r>
              <a:rPr lang="de-DE" sz="1600" dirty="0" err="1" smtClean="0"/>
              <a:t>the</a:t>
            </a:r>
            <a:r>
              <a:rPr lang="de-DE" sz="1600" dirty="0" smtClean="0"/>
              <a:t> </a:t>
            </a:r>
            <a:r>
              <a:rPr lang="de-DE" sz="1600" dirty="0" err="1" smtClean="0"/>
              <a:t>princes</a:t>
            </a:r>
            <a:r>
              <a:rPr lang="de-DE" sz="1600" dirty="0" smtClean="0"/>
              <a:t>, </a:t>
            </a:r>
            <a:r>
              <a:rPr lang="de-DE" sz="1600" dirty="0" err="1" smtClean="0"/>
              <a:t>which</a:t>
            </a:r>
            <a:r>
              <a:rPr lang="de-DE" sz="1600" dirty="0" smtClean="0"/>
              <a:t> </a:t>
            </a:r>
            <a:r>
              <a:rPr lang="de-DE" sz="1600" dirty="0" err="1" smtClean="0"/>
              <a:t>meant</a:t>
            </a:r>
            <a:r>
              <a:rPr lang="de-DE" sz="1600" dirty="0" smtClean="0"/>
              <a:t>, </a:t>
            </a:r>
            <a:r>
              <a:rPr lang="de-DE" sz="1600" dirty="0" err="1" smtClean="0"/>
              <a:t>that</a:t>
            </a:r>
            <a:r>
              <a:rPr lang="de-DE" sz="1600" dirty="0" smtClean="0"/>
              <a:t> </a:t>
            </a:r>
            <a:r>
              <a:rPr lang="de-DE" sz="1600" dirty="0" err="1" smtClean="0"/>
              <a:t>they</a:t>
            </a:r>
            <a:r>
              <a:rPr lang="de-DE" sz="1600" dirty="0" smtClean="0"/>
              <a:t> </a:t>
            </a:r>
            <a:r>
              <a:rPr lang="de-DE" sz="1600" dirty="0" err="1" smtClean="0"/>
              <a:t>didn‘t</a:t>
            </a:r>
            <a:r>
              <a:rPr lang="de-DE" sz="1600" dirty="0" smtClean="0"/>
              <a:t> </a:t>
            </a:r>
            <a:r>
              <a:rPr lang="de-DE" sz="1600" dirty="0" err="1" smtClean="0"/>
              <a:t>have</a:t>
            </a:r>
            <a:r>
              <a:rPr lang="de-DE" sz="1600" dirty="0" smtClean="0"/>
              <a:t> </a:t>
            </a:r>
            <a:r>
              <a:rPr lang="de-DE" sz="1600" dirty="0" err="1" smtClean="0"/>
              <a:t>money</a:t>
            </a:r>
            <a:r>
              <a:rPr lang="de-DE" sz="1600" dirty="0" smtClean="0"/>
              <a:t> </a:t>
            </a:r>
            <a:r>
              <a:rPr lang="de-DE" sz="1600" dirty="0" err="1" smtClean="0"/>
              <a:t>for</a:t>
            </a:r>
            <a:r>
              <a:rPr lang="de-DE" sz="1600" dirty="0" smtClean="0"/>
              <a:t> </a:t>
            </a:r>
            <a:r>
              <a:rPr lang="de-DE" sz="1600" dirty="0" err="1" smtClean="0"/>
              <a:t>any</a:t>
            </a:r>
            <a:r>
              <a:rPr lang="de-DE" sz="1600" dirty="0" smtClean="0"/>
              <a:t> </a:t>
            </a:r>
            <a:r>
              <a:rPr lang="de-DE" sz="1600" dirty="0" err="1" smtClean="0"/>
              <a:t>kind</a:t>
            </a:r>
            <a:r>
              <a:rPr lang="de-DE" sz="1600" dirty="0" smtClean="0"/>
              <a:t> </a:t>
            </a:r>
            <a:r>
              <a:rPr lang="de-DE" sz="1600" dirty="0" err="1" smtClean="0"/>
              <a:t>of</a:t>
            </a:r>
            <a:r>
              <a:rPr lang="de-DE" sz="1600" dirty="0" smtClean="0"/>
              <a:t> </a:t>
            </a:r>
            <a:r>
              <a:rPr lang="de-DE" sz="1600" dirty="0" err="1" smtClean="0"/>
              <a:t>modernization</a:t>
            </a:r>
            <a:r>
              <a:rPr lang="de-DE" sz="1600" dirty="0" smtClean="0"/>
              <a:t> </a:t>
            </a:r>
          </a:p>
          <a:p>
            <a:pPr algn="just"/>
            <a:r>
              <a:rPr lang="de-DE" sz="1600" dirty="0" smtClean="0"/>
              <a:t> The </a:t>
            </a:r>
            <a:r>
              <a:rPr lang="de-DE" sz="1600" dirty="0" err="1"/>
              <a:t>l</a:t>
            </a:r>
            <a:r>
              <a:rPr lang="de-DE" sz="1600" dirty="0" err="1" smtClean="0"/>
              <a:t>aw</a:t>
            </a:r>
            <a:r>
              <a:rPr lang="de-DE" sz="1600" dirty="0" smtClean="0"/>
              <a:t> </a:t>
            </a:r>
            <a:r>
              <a:rPr lang="de-DE" sz="1600" dirty="0" err="1" smtClean="0"/>
              <a:t>of</a:t>
            </a:r>
            <a:r>
              <a:rPr lang="de-DE" sz="1600" dirty="0" smtClean="0"/>
              <a:t> real </a:t>
            </a:r>
            <a:r>
              <a:rPr lang="de-DE" sz="1600" dirty="0" err="1" smtClean="0"/>
              <a:t>division</a:t>
            </a:r>
            <a:r>
              <a:rPr lang="de-DE" sz="1600" dirty="0" smtClean="0"/>
              <a:t> </a:t>
            </a:r>
            <a:r>
              <a:rPr lang="de-DE" sz="1600" dirty="0" err="1" smtClean="0"/>
              <a:t>resulted</a:t>
            </a:r>
            <a:r>
              <a:rPr lang="de-DE" sz="1600" dirty="0" smtClean="0"/>
              <a:t> in a </a:t>
            </a:r>
            <a:r>
              <a:rPr lang="de-DE" sz="1600" dirty="0" err="1" smtClean="0"/>
              <a:t>fragmentation</a:t>
            </a:r>
            <a:r>
              <a:rPr lang="de-DE" sz="1600" dirty="0" smtClean="0"/>
              <a:t> </a:t>
            </a:r>
            <a:r>
              <a:rPr lang="de-DE" sz="1600" dirty="0" err="1" smtClean="0"/>
              <a:t>of</a:t>
            </a:r>
            <a:r>
              <a:rPr lang="de-DE" sz="1600" dirty="0" smtClean="0"/>
              <a:t> </a:t>
            </a:r>
            <a:r>
              <a:rPr lang="de-DE" sz="1600" dirty="0" err="1" smtClean="0"/>
              <a:t>the</a:t>
            </a:r>
            <a:r>
              <a:rPr lang="de-DE" sz="1600" dirty="0" smtClean="0"/>
              <a:t> </a:t>
            </a:r>
            <a:r>
              <a:rPr lang="de-DE" sz="1600" dirty="0" err="1" smtClean="0"/>
              <a:t>farms</a:t>
            </a:r>
            <a:r>
              <a:rPr lang="de-DE" sz="1600" dirty="0" smtClean="0"/>
              <a:t> </a:t>
            </a:r>
            <a:r>
              <a:rPr lang="en-US" sz="1600" dirty="0"/>
              <a:t>which </a:t>
            </a:r>
            <a:r>
              <a:rPr lang="en-US" sz="1600" dirty="0" smtClean="0"/>
              <a:t>led to an inefficiency </a:t>
            </a:r>
            <a:r>
              <a:rPr lang="en-US" sz="1600" dirty="0"/>
              <a:t>of </a:t>
            </a:r>
            <a:r>
              <a:rPr lang="en-US" sz="1600" dirty="0" smtClean="0"/>
              <a:t>production</a:t>
            </a:r>
            <a:endParaRPr lang="de-DE" sz="1600" dirty="0"/>
          </a:p>
          <a:p>
            <a:pPr algn="just"/>
            <a:r>
              <a:rPr lang="de-DE" sz="1600" dirty="0" smtClean="0"/>
              <a:t>Hard winters </a:t>
            </a:r>
            <a:r>
              <a:rPr lang="de-DE" sz="1600" dirty="0" err="1" smtClean="0"/>
              <a:t>and</a:t>
            </a:r>
            <a:r>
              <a:rPr lang="de-DE" sz="1600" dirty="0" smtClean="0"/>
              <a:t> dry </a:t>
            </a:r>
            <a:r>
              <a:rPr lang="de-DE" sz="1600" dirty="0" err="1" smtClean="0"/>
              <a:t>or</a:t>
            </a:r>
            <a:r>
              <a:rPr lang="de-DE" sz="1600" dirty="0" smtClean="0"/>
              <a:t> </a:t>
            </a:r>
            <a:r>
              <a:rPr lang="de-DE" sz="1600" dirty="0" err="1" smtClean="0"/>
              <a:t>missing</a:t>
            </a:r>
            <a:r>
              <a:rPr lang="de-DE" sz="1600" dirty="0" smtClean="0"/>
              <a:t> </a:t>
            </a:r>
            <a:r>
              <a:rPr lang="de-DE" sz="1600" dirty="0" err="1" smtClean="0"/>
              <a:t>summers</a:t>
            </a:r>
            <a:r>
              <a:rPr lang="de-DE" sz="1600" dirty="0" smtClean="0"/>
              <a:t> </a:t>
            </a:r>
            <a:r>
              <a:rPr lang="de-DE" sz="1600" dirty="0" err="1" smtClean="0"/>
              <a:t>led</a:t>
            </a:r>
            <a:r>
              <a:rPr lang="de-DE" sz="1600" dirty="0" smtClean="0"/>
              <a:t> </a:t>
            </a:r>
            <a:r>
              <a:rPr lang="de-DE" sz="1600" dirty="0" err="1" smtClean="0"/>
              <a:t>to</a:t>
            </a:r>
            <a:r>
              <a:rPr lang="de-DE" sz="1600" dirty="0" smtClean="0"/>
              <a:t> </a:t>
            </a:r>
            <a:r>
              <a:rPr lang="de-DE" sz="1600" dirty="0" err="1" smtClean="0"/>
              <a:t>crop</a:t>
            </a:r>
            <a:r>
              <a:rPr lang="de-DE" sz="1600" dirty="0" smtClean="0"/>
              <a:t> </a:t>
            </a:r>
            <a:r>
              <a:rPr lang="de-DE" sz="1600" dirty="0" err="1" smtClean="0"/>
              <a:t>failures</a:t>
            </a:r>
            <a:r>
              <a:rPr lang="de-DE" sz="1600" dirty="0" smtClean="0"/>
              <a:t> </a:t>
            </a:r>
            <a:r>
              <a:rPr lang="de-DE" sz="1600" dirty="0" err="1" smtClean="0"/>
              <a:t>and</a:t>
            </a:r>
            <a:r>
              <a:rPr lang="de-DE" sz="1600" dirty="0" smtClean="0"/>
              <a:t> </a:t>
            </a:r>
            <a:r>
              <a:rPr lang="de-DE" sz="1600" dirty="0" err="1" smtClean="0"/>
              <a:t>famines</a:t>
            </a:r>
            <a:endParaRPr lang="de-DE" sz="1600" dirty="0" smtClean="0"/>
          </a:p>
          <a:p>
            <a:pPr algn="just"/>
            <a:r>
              <a:rPr lang="en-US" sz="1600" dirty="0"/>
              <a:t>The constant malnutrition made ​​a spread of diseases easily possible</a:t>
            </a:r>
            <a:r>
              <a:rPr lang="en-US" sz="1600" dirty="0" smtClean="0"/>
              <a:t>.</a:t>
            </a:r>
          </a:p>
          <a:p>
            <a:pPr algn="just"/>
            <a:r>
              <a:rPr lang="en-US" sz="1600" dirty="0" smtClean="0"/>
              <a:t>Death was a “daily </a:t>
            </a:r>
            <a:r>
              <a:rPr lang="en-US" sz="1600" dirty="0"/>
              <a:t>c</a:t>
            </a:r>
            <a:r>
              <a:rPr lang="en-US" sz="1600" dirty="0" smtClean="0"/>
              <a:t>ompanion”</a:t>
            </a:r>
          </a:p>
          <a:p>
            <a:pPr algn="just">
              <a:buFont typeface="Wingdings" panose="05000000000000000000" pitchFamily="2" charset="2"/>
              <a:buChar char="Ø"/>
            </a:pPr>
            <a:r>
              <a:rPr lang="en-US" sz="2000" b="1" dirty="0" smtClean="0"/>
              <a:t>Life in other countries seemed more attractive, because there was nothing, that kept the people staying in Germany with pleasure</a:t>
            </a:r>
            <a:endParaRPr lang="de-DE" sz="2000" b="1" dirty="0"/>
          </a:p>
        </p:txBody>
      </p:sp>
      <p:pic>
        <p:nvPicPr>
          <p:cNvPr id="4" name="Grafik 3" descr="http://www.planet-wissen.de/alltag_gesundheit/sauberkeit/hygiene/img/hygiene_cholera_interfoto_g.jpg"/>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140968"/>
            <a:ext cx="3456384" cy="3320023"/>
          </a:xfrm>
          <a:prstGeom prst="rect">
            <a:avLst/>
          </a:prstGeom>
          <a:noFill/>
          <a:ln>
            <a:noFill/>
          </a:ln>
        </p:spPr>
      </p:pic>
    </p:spTree>
    <p:extLst>
      <p:ext uri="{BB962C8B-B14F-4D97-AF65-F5344CB8AC3E}">
        <p14:creationId xmlns:p14="http://schemas.microsoft.com/office/powerpoint/2010/main" val="1192891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smtClean="0"/>
              <a:t>Daily </a:t>
            </a:r>
            <a:r>
              <a:rPr lang="de-DE" b="1" u="sng" dirty="0" err="1" smtClean="0"/>
              <a:t>work</a:t>
            </a:r>
            <a:r>
              <a:rPr lang="de-DE" b="1" u="sng" dirty="0" smtClean="0"/>
              <a:t> at </a:t>
            </a:r>
            <a:r>
              <a:rPr lang="de-DE" b="1" u="sng" dirty="0" err="1" smtClean="0"/>
              <a:t>countryside</a:t>
            </a:r>
            <a:endParaRPr lang="de-DE" b="1" u="sng" dirty="0"/>
          </a:p>
        </p:txBody>
      </p:sp>
      <p:sp>
        <p:nvSpPr>
          <p:cNvPr id="4" name="Textfeld 3"/>
          <p:cNvSpPr txBox="1"/>
          <p:nvPr/>
        </p:nvSpPr>
        <p:spPr>
          <a:xfrm>
            <a:off x="1043608" y="1268760"/>
            <a:ext cx="7416824" cy="3200876"/>
          </a:xfrm>
          <a:prstGeom prst="rect">
            <a:avLst/>
          </a:prstGeom>
          <a:noFill/>
        </p:spPr>
        <p:txBody>
          <a:bodyPr wrap="square" rtlCol="0">
            <a:spAutoFit/>
          </a:bodyPr>
          <a:lstStyle/>
          <a:p>
            <a:pPr marL="285750" indent="-285750" algn="l">
              <a:spcBef>
                <a:spcPts val="600"/>
              </a:spcBef>
              <a:buFont typeface="Arial" panose="020B0604020202020204" pitchFamily="34" charset="0"/>
              <a:buChar char="•"/>
            </a:pPr>
            <a:r>
              <a:rPr lang="de-DE" dirty="0" smtClean="0">
                <a:latin typeface="+mn-lt"/>
              </a:rPr>
              <a:t>The </a:t>
            </a:r>
            <a:r>
              <a:rPr lang="de-DE" dirty="0" err="1" smtClean="0">
                <a:latin typeface="+mn-lt"/>
              </a:rPr>
              <a:t>working</a:t>
            </a:r>
            <a:r>
              <a:rPr lang="de-DE" dirty="0" smtClean="0">
                <a:latin typeface="+mn-lt"/>
              </a:rPr>
              <a:t> </a:t>
            </a:r>
            <a:r>
              <a:rPr lang="de-DE" dirty="0" err="1" smtClean="0">
                <a:latin typeface="+mn-lt"/>
              </a:rPr>
              <a:t>conditions</a:t>
            </a:r>
            <a:r>
              <a:rPr lang="de-DE" dirty="0" smtClean="0">
                <a:latin typeface="+mn-lt"/>
              </a:rPr>
              <a:t> </a:t>
            </a:r>
            <a:r>
              <a:rPr lang="de-DE" dirty="0" err="1" smtClean="0">
                <a:latin typeface="+mn-lt"/>
              </a:rPr>
              <a:t>for</a:t>
            </a:r>
            <a:r>
              <a:rPr lang="de-DE" dirty="0" smtClean="0">
                <a:latin typeface="+mn-lt"/>
              </a:rPr>
              <a:t> </a:t>
            </a:r>
            <a:r>
              <a:rPr lang="de-DE" dirty="0" err="1" smtClean="0">
                <a:latin typeface="+mn-lt"/>
              </a:rPr>
              <a:t>people</a:t>
            </a:r>
            <a:r>
              <a:rPr lang="de-DE" dirty="0" smtClean="0">
                <a:latin typeface="+mn-lt"/>
              </a:rPr>
              <a:t> at </a:t>
            </a:r>
            <a:r>
              <a:rPr lang="de-DE" dirty="0" err="1" smtClean="0">
                <a:latin typeface="+mn-lt"/>
              </a:rPr>
              <a:t>the</a:t>
            </a:r>
            <a:r>
              <a:rPr lang="de-DE" dirty="0" smtClean="0">
                <a:latin typeface="+mn-lt"/>
              </a:rPr>
              <a:t> </a:t>
            </a:r>
            <a:r>
              <a:rPr lang="de-DE" dirty="0" err="1" smtClean="0">
                <a:latin typeface="+mn-lt"/>
              </a:rPr>
              <a:t>countryside</a:t>
            </a:r>
            <a:r>
              <a:rPr lang="de-DE" dirty="0" smtClean="0">
                <a:latin typeface="+mn-lt"/>
              </a:rPr>
              <a:t> </a:t>
            </a:r>
            <a:r>
              <a:rPr lang="de-DE" dirty="0" err="1" smtClean="0">
                <a:latin typeface="+mn-lt"/>
              </a:rPr>
              <a:t>were</a:t>
            </a:r>
            <a:r>
              <a:rPr lang="de-DE" dirty="0" smtClean="0">
                <a:latin typeface="+mn-lt"/>
              </a:rPr>
              <a:t> </a:t>
            </a:r>
            <a:r>
              <a:rPr lang="de-DE" dirty="0" err="1" smtClean="0">
                <a:latin typeface="+mn-lt"/>
              </a:rPr>
              <a:t>hard</a:t>
            </a:r>
            <a:r>
              <a:rPr lang="de-DE" dirty="0" smtClean="0">
                <a:latin typeface="+mn-lt"/>
              </a:rPr>
              <a:t>, </a:t>
            </a:r>
            <a:r>
              <a:rPr lang="de-DE" dirty="0" err="1" smtClean="0">
                <a:latin typeface="+mn-lt"/>
              </a:rPr>
              <a:t>because</a:t>
            </a:r>
            <a:r>
              <a:rPr lang="de-DE" dirty="0" smtClean="0">
                <a:latin typeface="+mn-lt"/>
              </a:rPr>
              <a:t> </a:t>
            </a:r>
            <a:r>
              <a:rPr lang="de-DE" dirty="0" err="1" smtClean="0">
                <a:latin typeface="+mn-lt"/>
              </a:rPr>
              <a:t>they</a:t>
            </a:r>
            <a:r>
              <a:rPr lang="de-DE" dirty="0" smtClean="0">
                <a:latin typeface="+mn-lt"/>
              </a:rPr>
              <a:t> </a:t>
            </a:r>
            <a:r>
              <a:rPr lang="de-DE" dirty="0" err="1" smtClean="0">
                <a:latin typeface="+mn-lt"/>
              </a:rPr>
              <a:t>hadn‘t</a:t>
            </a:r>
            <a:r>
              <a:rPr lang="de-DE" dirty="0" smtClean="0">
                <a:latin typeface="+mn-lt"/>
              </a:rPr>
              <a:t> </a:t>
            </a:r>
            <a:r>
              <a:rPr lang="de-DE" dirty="0" err="1" smtClean="0">
                <a:latin typeface="+mn-lt"/>
              </a:rPr>
              <a:t>any</a:t>
            </a:r>
            <a:r>
              <a:rPr lang="de-DE" dirty="0" smtClean="0">
                <a:latin typeface="+mn-lt"/>
              </a:rPr>
              <a:t> </a:t>
            </a:r>
            <a:r>
              <a:rPr lang="de-DE" dirty="0" err="1" smtClean="0">
                <a:latin typeface="+mn-lt"/>
              </a:rPr>
              <a:t>guarantee</a:t>
            </a:r>
            <a:r>
              <a:rPr lang="de-DE" dirty="0" smtClean="0">
                <a:latin typeface="+mn-lt"/>
              </a:rPr>
              <a:t> </a:t>
            </a:r>
            <a:r>
              <a:rPr lang="de-DE" dirty="0" err="1" smtClean="0">
                <a:latin typeface="+mn-lt"/>
              </a:rPr>
              <a:t>that</a:t>
            </a:r>
            <a:r>
              <a:rPr lang="de-DE" dirty="0" smtClean="0">
                <a:latin typeface="+mn-lt"/>
              </a:rPr>
              <a:t> </a:t>
            </a:r>
            <a:r>
              <a:rPr lang="de-DE" dirty="0" err="1" smtClean="0">
                <a:latin typeface="+mn-lt"/>
              </a:rPr>
              <a:t>they</a:t>
            </a:r>
            <a:r>
              <a:rPr lang="de-DE" dirty="0" smtClean="0">
                <a:latin typeface="+mn-lt"/>
              </a:rPr>
              <a:t> </a:t>
            </a:r>
            <a:r>
              <a:rPr lang="de-DE" dirty="0" err="1" smtClean="0">
                <a:latin typeface="+mn-lt"/>
              </a:rPr>
              <a:t>could</a:t>
            </a:r>
            <a:r>
              <a:rPr lang="de-DE" dirty="0" smtClean="0">
                <a:latin typeface="+mn-lt"/>
              </a:rPr>
              <a:t> </a:t>
            </a:r>
            <a:r>
              <a:rPr lang="de-DE" dirty="0" err="1" smtClean="0">
                <a:latin typeface="+mn-lt"/>
              </a:rPr>
              <a:t>sell</a:t>
            </a:r>
            <a:r>
              <a:rPr lang="de-DE" dirty="0" smtClean="0">
                <a:latin typeface="+mn-lt"/>
              </a:rPr>
              <a:t> </a:t>
            </a:r>
            <a:r>
              <a:rPr lang="de-DE" dirty="0" err="1" smtClean="0">
                <a:latin typeface="+mn-lt"/>
              </a:rPr>
              <a:t>their</a:t>
            </a:r>
            <a:r>
              <a:rPr lang="de-DE" dirty="0" smtClean="0">
                <a:latin typeface="+mn-lt"/>
              </a:rPr>
              <a:t> </a:t>
            </a:r>
            <a:r>
              <a:rPr lang="de-DE" dirty="0" err="1" smtClean="0">
                <a:latin typeface="+mn-lt"/>
              </a:rPr>
              <a:t>products</a:t>
            </a:r>
            <a:r>
              <a:rPr lang="de-DE" dirty="0" smtClean="0">
                <a:latin typeface="+mn-lt"/>
              </a:rPr>
              <a:t> </a:t>
            </a:r>
            <a:r>
              <a:rPr lang="de-DE" dirty="0" err="1" smtClean="0">
                <a:latin typeface="+mn-lt"/>
              </a:rPr>
              <a:t>or</a:t>
            </a:r>
            <a:r>
              <a:rPr lang="de-DE" dirty="0" smtClean="0">
                <a:latin typeface="+mn-lt"/>
              </a:rPr>
              <a:t>, </a:t>
            </a:r>
            <a:r>
              <a:rPr lang="de-DE" dirty="0" err="1" smtClean="0">
                <a:latin typeface="+mn-lt"/>
              </a:rPr>
              <a:t>depending</a:t>
            </a:r>
            <a:r>
              <a:rPr lang="de-DE" dirty="0" smtClean="0">
                <a:latin typeface="+mn-lt"/>
              </a:rPr>
              <a:t> on </a:t>
            </a:r>
            <a:r>
              <a:rPr lang="de-DE" dirty="0" err="1" smtClean="0">
                <a:latin typeface="+mn-lt"/>
              </a:rPr>
              <a:t>climate</a:t>
            </a:r>
            <a:r>
              <a:rPr lang="de-DE" dirty="0" smtClean="0">
                <a:latin typeface="+mn-lt"/>
              </a:rPr>
              <a:t>, </a:t>
            </a:r>
            <a:r>
              <a:rPr lang="de-DE" dirty="0" err="1" smtClean="0">
                <a:latin typeface="+mn-lt"/>
              </a:rPr>
              <a:t>that</a:t>
            </a:r>
            <a:r>
              <a:rPr lang="de-DE" dirty="0" smtClean="0">
                <a:latin typeface="+mn-lt"/>
              </a:rPr>
              <a:t> </a:t>
            </a:r>
            <a:r>
              <a:rPr lang="de-DE" dirty="0" err="1" smtClean="0">
                <a:latin typeface="+mn-lt"/>
              </a:rPr>
              <a:t>there</a:t>
            </a:r>
            <a:r>
              <a:rPr lang="de-DE" dirty="0" smtClean="0">
                <a:latin typeface="+mn-lt"/>
              </a:rPr>
              <a:t> </a:t>
            </a:r>
            <a:r>
              <a:rPr lang="de-DE" dirty="0" err="1" smtClean="0">
                <a:latin typeface="+mn-lt"/>
              </a:rPr>
              <a:t>would</a:t>
            </a:r>
            <a:r>
              <a:rPr lang="de-DE" dirty="0" smtClean="0">
                <a:latin typeface="+mn-lt"/>
              </a:rPr>
              <a:t> </a:t>
            </a:r>
            <a:r>
              <a:rPr lang="de-DE" dirty="0" err="1" smtClean="0">
                <a:latin typeface="+mn-lt"/>
              </a:rPr>
              <a:t>grow</a:t>
            </a:r>
            <a:r>
              <a:rPr lang="de-DE" dirty="0" smtClean="0">
                <a:latin typeface="+mn-lt"/>
              </a:rPr>
              <a:t> </a:t>
            </a:r>
            <a:r>
              <a:rPr lang="de-DE" dirty="0" err="1" smtClean="0">
                <a:latin typeface="+mn-lt"/>
              </a:rPr>
              <a:t>anything</a:t>
            </a:r>
            <a:r>
              <a:rPr lang="de-DE" dirty="0" smtClean="0">
                <a:latin typeface="+mn-lt"/>
              </a:rPr>
              <a:t>. </a:t>
            </a:r>
            <a:endParaRPr lang="de-DE" dirty="0" smtClean="0">
              <a:latin typeface="+mn-lt"/>
            </a:endParaRPr>
          </a:p>
          <a:p>
            <a:pPr marL="285750" indent="-285750" algn="l">
              <a:spcBef>
                <a:spcPts val="600"/>
              </a:spcBef>
              <a:buFont typeface="Arial" panose="020B0604020202020204" pitchFamily="34" charset="0"/>
              <a:buChar char="•"/>
            </a:pPr>
            <a:r>
              <a:rPr lang="de-DE" dirty="0" smtClean="0">
                <a:latin typeface="+mn-lt"/>
              </a:rPr>
              <a:t>So </a:t>
            </a:r>
            <a:r>
              <a:rPr lang="de-DE" dirty="0" err="1" smtClean="0">
                <a:latin typeface="+mn-lt"/>
              </a:rPr>
              <a:t>there</a:t>
            </a:r>
            <a:r>
              <a:rPr lang="de-DE" dirty="0" smtClean="0">
                <a:latin typeface="+mn-lt"/>
              </a:rPr>
              <a:t> was a high </a:t>
            </a:r>
            <a:r>
              <a:rPr lang="de-DE" dirty="0" err="1" smtClean="0">
                <a:latin typeface="+mn-lt"/>
              </a:rPr>
              <a:t>risk</a:t>
            </a:r>
            <a:r>
              <a:rPr lang="de-DE" dirty="0" smtClean="0">
                <a:latin typeface="+mn-lt"/>
              </a:rPr>
              <a:t> </a:t>
            </a:r>
            <a:r>
              <a:rPr lang="de-DE" dirty="0" err="1" smtClean="0">
                <a:latin typeface="+mn-lt"/>
              </a:rPr>
              <a:t>for</a:t>
            </a:r>
            <a:r>
              <a:rPr lang="de-DE" dirty="0" smtClean="0">
                <a:latin typeface="+mn-lt"/>
              </a:rPr>
              <a:t> </a:t>
            </a:r>
            <a:r>
              <a:rPr lang="de-DE" dirty="0" err="1" smtClean="0">
                <a:latin typeface="+mn-lt"/>
              </a:rPr>
              <a:t>their</a:t>
            </a:r>
            <a:r>
              <a:rPr lang="de-DE" dirty="0" smtClean="0">
                <a:latin typeface="+mn-lt"/>
              </a:rPr>
              <a:t> </a:t>
            </a:r>
            <a:r>
              <a:rPr lang="de-DE" dirty="0" err="1" smtClean="0">
                <a:latin typeface="+mn-lt"/>
              </a:rPr>
              <a:t>existence</a:t>
            </a:r>
            <a:r>
              <a:rPr lang="de-DE" dirty="0" smtClean="0">
                <a:latin typeface="+mn-lt"/>
              </a:rPr>
              <a:t>. </a:t>
            </a:r>
            <a:endParaRPr lang="de-DE" dirty="0" smtClean="0">
              <a:latin typeface="+mn-lt"/>
            </a:endParaRPr>
          </a:p>
          <a:p>
            <a:pPr marL="285750" indent="-285750" algn="l">
              <a:spcBef>
                <a:spcPts val="600"/>
              </a:spcBef>
              <a:buFont typeface="Arial" panose="020B0604020202020204" pitchFamily="34" charset="0"/>
              <a:buChar char="•"/>
            </a:pPr>
            <a:r>
              <a:rPr lang="de-DE" dirty="0" err="1" smtClean="0">
                <a:latin typeface="+mn-lt"/>
              </a:rPr>
              <a:t>Many</a:t>
            </a:r>
            <a:r>
              <a:rPr lang="de-DE" dirty="0" smtClean="0">
                <a:latin typeface="+mn-lt"/>
              </a:rPr>
              <a:t> </a:t>
            </a:r>
            <a:r>
              <a:rPr lang="de-DE" dirty="0" err="1" smtClean="0">
                <a:latin typeface="+mn-lt"/>
              </a:rPr>
              <a:t>people</a:t>
            </a:r>
            <a:r>
              <a:rPr lang="de-DE" dirty="0" smtClean="0">
                <a:latin typeface="+mn-lt"/>
              </a:rPr>
              <a:t> </a:t>
            </a:r>
            <a:r>
              <a:rPr lang="de-DE" dirty="0" err="1" smtClean="0">
                <a:latin typeface="+mn-lt"/>
              </a:rPr>
              <a:t>decided</a:t>
            </a:r>
            <a:r>
              <a:rPr lang="de-DE" dirty="0" smtClean="0">
                <a:latin typeface="+mn-lt"/>
              </a:rPr>
              <a:t> </a:t>
            </a:r>
            <a:r>
              <a:rPr lang="de-DE" dirty="0" err="1" smtClean="0">
                <a:latin typeface="+mn-lt"/>
              </a:rPr>
              <a:t>to</a:t>
            </a:r>
            <a:r>
              <a:rPr lang="de-DE" dirty="0" smtClean="0">
                <a:latin typeface="+mn-lt"/>
              </a:rPr>
              <a:t> </a:t>
            </a:r>
            <a:r>
              <a:rPr lang="de-DE" dirty="0" err="1" smtClean="0">
                <a:latin typeface="+mn-lt"/>
              </a:rPr>
              <a:t>move</a:t>
            </a:r>
            <a:r>
              <a:rPr lang="de-DE" dirty="0" smtClean="0">
                <a:latin typeface="+mn-lt"/>
              </a:rPr>
              <a:t> </a:t>
            </a:r>
            <a:r>
              <a:rPr lang="de-DE" dirty="0" err="1" smtClean="0">
                <a:latin typeface="+mn-lt"/>
              </a:rPr>
              <a:t>into</a:t>
            </a:r>
            <a:r>
              <a:rPr lang="de-DE" dirty="0" smtClean="0">
                <a:latin typeface="+mn-lt"/>
              </a:rPr>
              <a:t> </a:t>
            </a:r>
            <a:r>
              <a:rPr lang="de-DE" dirty="0" err="1" smtClean="0">
                <a:latin typeface="+mn-lt"/>
              </a:rPr>
              <a:t>cities</a:t>
            </a:r>
            <a:r>
              <a:rPr lang="de-DE" dirty="0" smtClean="0">
                <a:latin typeface="+mn-lt"/>
              </a:rPr>
              <a:t> </a:t>
            </a:r>
            <a:r>
              <a:rPr lang="de-DE" dirty="0" err="1" smtClean="0">
                <a:latin typeface="+mn-lt"/>
              </a:rPr>
              <a:t>or</a:t>
            </a:r>
            <a:r>
              <a:rPr lang="de-DE" dirty="0" smtClean="0">
                <a:latin typeface="+mn-lt"/>
              </a:rPr>
              <a:t> </a:t>
            </a:r>
            <a:r>
              <a:rPr lang="de-DE" dirty="0" err="1" smtClean="0">
                <a:latin typeface="+mn-lt"/>
              </a:rPr>
              <a:t>they</a:t>
            </a:r>
            <a:r>
              <a:rPr lang="de-DE" dirty="0" smtClean="0">
                <a:latin typeface="+mn-lt"/>
              </a:rPr>
              <a:t> </a:t>
            </a:r>
            <a:r>
              <a:rPr lang="de-DE" dirty="0" err="1" smtClean="0">
                <a:latin typeface="+mn-lt"/>
              </a:rPr>
              <a:t>planned</a:t>
            </a:r>
            <a:r>
              <a:rPr lang="de-DE" dirty="0" smtClean="0">
                <a:latin typeface="+mn-lt"/>
              </a:rPr>
              <a:t> </a:t>
            </a:r>
            <a:r>
              <a:rPr lang="de-DE" dirty="0" err="1" smtClean="0">
                <a:latin typeface="+mn-lt"/>
              </a:rPr>
              <a:t>to</a:t>
            </a:r>
            <a:r>
              <a:rPr lang="de-DE" dirty="0" smtClean="0">
                <a:latin typeface="+mn-lt"/>
              </a:rPr>
              <a:t> </a:t>
            </a:r>
            <a:r>
              <a:rPr lang="de-DE" dirty="0" err="1" smtClean="0">
                <a:latin typeface="+mn-lt"/>
              </a:rPr>
              <a:t>emigrate</a:t>
            </a:r>
            <a:endParaRPr lang="de-DE" dirty="0">
              <a:latin typeface="+mn-lt"/>
            </a:endParaRPr>
          </a:p>
        </p:txBody>
      </p:sp>
      <p:pic>
        <p:nvPicPr>
          <p:cNvPr id="1028" name="Picture 4" descr="http://distributie.lumiere.be/sites/default/files/imagecache/colorbox-image/images/movie/die_andere_heimat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221088"/>
            <a:ext cx="459105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520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err="1" smtClean="0"/>
              <a:t>Examples</a:t>
            </a:r>
            <a:r>
              <a:rPr lang="de-DE" b="1" u="sng" dirty="0" smtClean="0"/>
              <a:t>: </a:t>
            </a:r>
            <a:r>
              <a:rPr lang="de-DE" b="1" u="sng" dirty="0" err="1" smtClean="0"/>
              <a:t>Famine</a:t>
            </a:r>
            <a:r>
              <a:rPr lang="de-DE" b="1" u="sng" dirty="0" smtClean="0"/>
              <a:t> </a:t>
            </a:r>
            <a:r>
              <a:rPr lang="de-DE" b="1" u="sng" dirty="0" err="1" smtClean="0"/>
              <a:t>and</a:t>
            </a:r>
            <a:r>
              <a:rPr lang="de-DE" b="1" u="sng" dirty="0" smtClean="0"/>
              <a:t> </a:t>
            </a:r>
            <a:r>
              <a:rPr lang="de-DE" b="1" u="sng" dirty="0" err="1" smtClean="0"/>
              <a:t>death</a:t>
            </a:r>
            <a:endParaRPr lang="de-DE" b="1" u="sng" dirty="0"/>
          </a:p>
        </p:txBody>
      </p:sp>
      <p:sp>
        <p:nvSpPr>
          <p:cNvPr id="6" name="Textfeld 5"/>
          <p:cNvSpPr txBox="1"/>
          <p:nvPr/>
        </p:nvSpPr>
        <p:spPr>
          <a:xfrm>
            <a:off x="1115616" y="1484784"/>
            <a:ext cx="7488832" cy="769441"/>
          </a:xfrm>
          <a:prstGeom prst="rect">
            <a:avLst/>
          </a:prstGeom>
          <a:noFill/>
        </p:spPr>
        <p:txBody>
          <a:bodyPr wrap="square" rtlCol="0">
            <a:spAutoFit/>
          </a:bodyPr>
          <a:lstStyle/>
          <a:p>
            <a:pPr marL="342900" indent="-342900" algn="just">
              <a:buFont typeface="Arial" panose="020B0604020202020204" pitchFamily="34" charset="0"/>
              <a:buChar char="•"/>
            </a:pPr>
            <a:r>
              <a:rPr lang="de-DE" dirty="0">
                <a:latin typeface="+mj-lt"/>
              </a:rPr>
              <a:t>I</a:t>
            </a:r>
            <a:r>
              <a:rPr lang="de-DE" sz="2000" dirty="0" smtClean="0">
                <a:latin typeface="+mj-lt"/>
              </a:rPr>
              <a:t>n </a:t>
            </a:r>
            <a:r>
              <a:rPr lang="de-DE" sz="2000" dirty="0" err="1" smtClean="0">
                <a:latin typeface="+mj-lt"/>
              </a:rPr>
              <a:t>many</a:t>
            </a:r>
            <a:r>
              <a:rPr lang="de-DE" sz="2000" dirty="0" smtClean="0">
                <a:latin typeface="+mj-lt"/>
              </a:rPr>
              <a:t> winters </a:t>
            </a:r>
            <a:r>
              <a:rPr lang="de-DE" sz="2000" dirty="0" err="1" smtClean="0">
                <a:latin typeface="+mj-lt"/>
              </a:rPr>
              <a:t>the</a:t>
            </a:r>
            <a:r>
              <a:rPr lang="de-DE" sz="2000" dirty="0" smtClean="0">
                <a:latin typeface="+mj-lt"/>
              </a:rPr>
              <a:t> </a:t>
            </a:r>
            <a:r>
              <a:rPr lang="de-DE" sz="2000" dirty="0" err="1" smtClean="0">
                <a:latin typeface="+mj-lt"/>
              </a:rPr>
              <a:t>food</a:t>
            </a:r>
            <a:r>
              <a:rPr lang="de-DE" sz="2000" dirty="0" smtClean="0">
                <a:latin typeface="+mj-lt"/>
              </a:rPr>
              <a:t> </a:t>
            </a:r>
            <a:r>
              <a:rPr lang="de-DE" sz="2000" dirty="0" err="1" smtClean="0">
                <a:latin typeface="+mj-lt"/>
              </a:rPr>
              <a:t>ressources</a:t>
            </a:r>
            <a:r>
              <a:rPr lang="de-DE" sz="2000" dirty="0" smtClean="0">
                <a:latin typeface="+mj-lt"/>
              </a:rPr>
              <a:t> </a:t>
            </a:r>
            <a:r>
              <a:rPr lang="de-DE" sz="2000" dirty="0" err="1" smtClean="0">
                <a:latin typeface="+mj-lt"/>
              </a:rPr>
              <a:t>were</a:t>
            </a:r>
            <a:r>
              <a:rPr lang="de-DE" sz="2000" dirty="0" smtClean="0">
                <a:latin typeface="+mj-lt"/>
              </a:rPr>
              <a:t> so </a:t>
            </a:r>
            <a:r>
              <a:rPr lang="de-DE" sz="2000" dirty="0" err="1" smtClean="0">
                <a:latin typeface="+mj-lt"/>
              </a:rPr>
              <a:t>small</a:t>
            </a:r>
            <a:r>
              <a:rPr lang="de-DE" sz="2000" dirty="0" smtClean="0">
                <a:latin typeface="+mj-lt"/>
              </a:rPr>
              <a:t>, </a:t>
            </a:r>
            <a:r>
              <a:rPr lang="de-DE" sz="2000" dirty="0" err="1" smtClean="0">
                <a:latin typeface="+mj-lt"/>
              </a:rPr>
              <a:t>that</a:t>
            </a:r>
            <a:r>
              <a:rPr lang="de-DE" sz="2000" dirty="0" smtClean="0">
                <a:latin typeface="+mj-lt"/>
              </a:rPr>
              <a:t> </a:t>
            </a:r>
            <a:r>
              <a:rPr lang="de-DE" sz="2000" dirty="0" err="1" smtClean="0">
                <a:latin typeface="+mj-lt"/>
              </a:rPr>
              <a:t>many</a:t>
            </a:r>
            <a:r>
              <a:rPr lang="de-DE" sz="2000" dirty="0" smtClean="0">
                <a:latin typeface="+mj-lt"/>
              </a:rPr>
              <a:t> </a:t>
            </a:r>
            <a:r>
              <a:rPr lang="de-DE" sz="2000" dirty="0" err="1" smtClean="0">
                <a:latin typeface="+mj-lt"/>
              </a:rPr>
              <a:t>people</a:t>
            </a:r>
            <a:r>
              <a:rPr lang="de-DE" sz="2000" dirty="0" smtClean="0">
                <a:latin typeface="+mj-lt"/>
              </a:rPr>
              <a:t> </a:t>
            </a:r>
            <a:r>
              <a:rPr lang="de-DE" sz="2000" dirty="0" err="1" smtClean="0">
                <a:latin typeface="+mj-lt"/>
              </a:rPr>
              <a:t>died</a:t>
            </a:r>
            <a:r>
              <a:rPr lang="de-DE" sz="2000" dirty="0" smtClean="0">
                <a:latin typeface="+mj-lt"/>
              </a:rPr>
              <a:t> </a:t>
            </a:r>
            <a:r>
              <a:rPr lang="de-DE" sz="2000" dirty="0" err="1" smtClean="0">
                <a:latin typeface="+mj-lt"/>
              </a:rPr>
              <a:t>of</a:t>
            </a:r>
            <a:r>
              <a:rPr lang="de-DE" sz="2000" dirty="0" smtClean="0">
                <a:latin typeface="+mj-lt"/>
              </a:rPr>
              <a:t> </a:t>
            </a:r>
            <a:r>
              <a:rPr lang="de-DE" sz="2000" dirty="0" err="1" smtClean="0">
                <a:latin typeface="+mj-lt"/>
              </a:rPr>
              <a:t>the</a:t>
            </a:r>
            <a:r>
              <a:rPr lang="de-DE" sz="2000" dirty="0" smtClean="0">
                <a:latin typeface="+mj-lt"/>
              </a:rPr>
              <a:t> </a:t>
            </a:r>
            <a:r>
              <a:rPr lang="de-DE" sz="2000" dirty="0" err="1" smtClean="0">
                <a:latin typeface="+mj-lt"/>
              </a:rPr>
              <a:t>famines</a:t>
            </a:r>
            <a:r>
              <a:rPr lang="de-DE" sz="2000" dirty="0" smtClean="0">
                <a:latin typeface="+mj-lt"/>
              </a:rPr>
              <a:t> </a:t>
            </a:r>
            <a:r>
              <a:rPr lang="de-DE" sz="2000" dirty="0" err="1" smtClean="0">
                <a:latin typeface="+mj-lt"/>
              </a:rPr>
              <a:t>and</a:t>
            </a:r>
            <a:r>
              <a:rPr lang="de-DE" sz="2000" dirty="0" smtClean="0">
                <a:latin typeface="+mj-lt"/>
              </a:rPr>
              <a:t> </a:t>
            </a:r>
            <a:r>
              <a:rPr lang="de-DE" sz="2000" dirty="0" err="1" smtClean="0">
                <a:latin typeface="+mj-lt"/>
              </a:rPr>
              <a:t>epidemics</a:t>
            </a:r>
            <a:endParaRPr lang="de-DE" sz="2000" dirty="0">
              <a:latin typeface="+mj-lt"/>
            </a:endParaRPr>
          </a:p>
        </p:txBody>
      </p:sp>
      <p:pic>
        <p:nvPicPr>
          <p:cNvPr id="2050" name="Picture 2" descr="http://i.vimeocdn.com/video/446358997_640.jpg"/>
          <p:cNvPicPr>
            <a:picLocks noChangeAspect="1" noChangeArrowheads="1"/>
          </p:cNvPicPr>
          <p:nvPr/>
        </p:nvPicPr>
        <p:blipFill rotWithShape="1">
          <a:blip r:embed="rId2">
            <a:extLst>
              <a:ext uri="{28A0092B-C50C-407E-A947-70E740481C1C}">
                <a14:useLocalDpi xmlns:a14="http://schemas.microsoft.com/office/drawing/2010/main" val="0"/>
              </a:ext>
            </a:extLst>
          </a:blip>
          <a:srcRect t="14691" b="14801"/>
          <a:stretch/>
        </p:blipFill>
        <p:spPr bwMode="auto">
          <a:xfrm>
            <a:off x="1547664" y="3068665"/>
            <a:ext cx="6096000" cy="241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140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err="1" smtClean="0"/>
              <a:t>Advertisements</a:t>
            </a:r>
            <a:r>
              <a:rPr lang="de-DE" b="1" u="sng" dirty="0" smtClean="0"/>
              <a:t> </a:t>
            </a:r>
            <a:r>
              <a:rPr lang="de-DE" b="1" u="sng" dirty="0" err="1" smtClean="0"/>
              <a:t>for</a:t>
            </a:r>
            <a:r>
              <a:rPr lang="de-DE" b="1" u="sng" dirty="0" smtClean="0"/>
              <a:t> Emigration</a:t>
            </a:r>
            <a:endParaRPr lang="de-DE" b="1" u="sng" dirty="0"/>
          </a:p>
        </p:txBody>
      </p:sp>
      <p:sp>
        <p:nvSpPr>
          <p:cNvPr id="4" name="Textfeld 3"/>
          <p:cNvSpPr txBox="1"/>
          <p:nvPr/>
        </p:nvSpPr>
        <p:spPr>
          <a:xfrm>
            <a:off x="571472" y="4929198"/>
            <a:ext cx="8352928" cy="1754326"/>
          </a:xfrm>
          <a:prstGeom prst="rect">
            <a:avLst/>
          </a:prstGeom>
          <a:noFill/>
        </p:spPr>
        <p:txBody>
          <a:bodyPr wrap="square" rtlCol="0">
            <a:spAutoFit/>
          </a:bodyPr>
          <a:lstStyle/>
          <a:p>
            <a:pPr algn="just"/>
            <a:r>
              <a:rPr lang="de-DE" sz="1800" dirty="0" err="1" smtClean="0">
                <a:latin typeface="+mj-lt"/>
              </a:rPr>
              <a:t>If</a:t>
            </a:r>
            <a:r>
              <a:rPr lang="de-DE" sz="1800" dirty="0" smtClean="0">
                <a:latin typeface="+mj-lt"/>
              </a:rPr>
              <a:t> </a:t>
            </a:r>
            <a:r>
              <a:rPr lang="de-DE" sz="1800" dirty="0" err="1" smtClean="0">
                <a:latin typeface="+mj-lt"/>
              </a:rPr>
              <a:t>somebody</a:t>
            </a:r>
            <a:r>
              <a:rPr lang="de-DE" sz="1800" dirty="0" smtClean="0">
                <a:latin typeface="+mj-lt"/>
              </a:rPr>
              <a:t> </a:t>
            </a:r>
            <a:r>
              <a:rPr lang="de-DE" sz="1800" dirty="0" err="1" smtClean="0">
                <a:latin typeface="+mj-lt"/>
              </a:rPr>
              <a:t>made</a:t>
            </a:r>
            <a:r>
              <a:rPr lang="de-DE" sz="1800" dirty="0" smtClean="0">
                <a:latin typeface="+mj-lt"/>
              </a:rPr>
              <a:t> </a:t>
            </a:r>
            <a:r>
              <a:rPr lang="de-DE" sz="1800" dirty="0" err="1" smtClean="0">
                <a:latin typeface="+mj-lt"/>
              </a:rPr>
              <a:t>music</a:t>
            </a:r>
            <a:r>
              <a:rPr lang="de-DE" sz="1800" dirty="0" smtClean="0">
                <a:latin typeface="+mj-lt"/>
              </a:rPr>
              <a:t> </a:t>
            </a:r>
            <a:r>
              <a:rPr lang="de-DE" sz="1800" dirty="0" err="1" smtClean="0">
                <a:latin typeface="+mj-lt"/>
              </a:rPr>
              <a:t>or</a:t>
            </a:r>
            <a:r>
              <a:rPr lang="de-DE" sz="1800" dirty="0" smtClean="0">
                <a:latin typeface="+mj-lt"/>
              </a:rPr>
              <a:t> </a:t>
            </a:r>
            <a:r>
              <a:rPr lang="de-DE" sz="1800" dirty="0" err="1" smtClean="0">
                <a:latin typeface="+mj-lt"/>
              </a:rPr>
              <a:t>any</a:t>
            </a:r>
            <a:r>
              <a:rPr lang="de-DE" sz="1800" dirty="0" smtClean="0">
                <a:latin typeface="+mj-lt"/>
              </a:rPr>
              <a:t> </a:t>
            </a:r>
            <a:r>
              <a:rPr lang="de-DE" sz="1800" dirty="0" err="1" smtClean="0">
                <a:latin typeface="+mj-lt"/>
              </a:rPr>
              <a:t>kind</a:t>
            </a:r>
            <a:r>
              <a:rPr lang="de-DE" sz="1800" dirty="0" smtClean="0">
                <a:latin typeface="+mj-lt"/>
              </a:rPr>
              <a:t> </a:t>
            </a:r>
            <a:r>
              <a:rPr lang="de-DE" sz="1800" dirty="0" err="1" smtClean="0">
                <a:latin typeface="+mj-lt"/>
              </a:rPr>
              <a:t>of</a:t>
            </a:r>
            <a:r>
              <a:rPr lang="de-DE" sz="1800" dirty="0" smtClean="0">
                <a:latin typeface="+mj-lt"/>
              </a:rPr>
              <a:t> </a:t>
            </a:r>
            <a:r>
              <a:rPr lang="de-DE" sz="1800" dirty="0" err="1" smtClean="0">
                <a:latin typeface="+mj-lt"/>
              </a:rPr>
              <a:t>theater</a:t>
            </a:r>
            <a:r>
              <a:rPr lang="de-DE" sz="1800" dirty="0" smtClean="0">
                <a:latin typeface="+mj-lt"/>
              </a:rPr>
              <a:t> on </a:t>
            </a:r>
            <a:r>
              <a:rPr lang="de-DE" sz="1800" dirty="0" err="1" smtClean="0">
                <a:latin typeface="+mj-lt"/>
              </a:rPr>
              <a:t>the</a:t>
            </a:r>
            <a:r>
              <a:rPr lang="de-DE" sz="1800" dirty="0" smtClean="0">
                <a:latin typeface="+mj-lt"/>
              </a:rPr>
              <a:t> </a:t>
            </a:r>
            <a:r>
              <a:rPr lang="de-DE" sz="1800" dirty="0" err="1" smtClean="0">
                <a:latin typeface="+mj-lt"/>
              </a:rPr>
              <a:t>market</a:t>
            </a:r>
            <a:r>
              <a:rPr lang="de-DE" sz="1800" dirty="0" smtClean="0">
                <a:latin typeface="+mj-lt"/>
              </a:rPr>
              <a:t>, </a:t>
            </a:r>
            <a:r>
              <a:rPr lang="de-DE" sz="1800" dirty="0" err="1" smtClean="0">
                <a:latin typeface="+mj-lt"/>
              </a:rPr>
              <a:t>everybody</a:t>
            </a:r>
            <a:r>
              <a:rPr lang="de-DE" sz="1800" dirty="0" smtClean="0">
                <a:latin typeface="+mj-lt"/>
              </a:rPr>
              <a:t> </a:t>
            </a:r>
            <a:r>
              <a:rPr lang="de-DE" sz="1800" dirty="0" err="1" smtClean="0">
                <a:latin typeface="+mj-lt"/>
              </a:rPr>
              <a:t>came</a:t>
            </a:r>
            <a:r>
              <a:rPr lang="de-DE" sz="1800" dirty="0" smtClean="0">
                <a:latin typeface="+mj-lt"/>
              </a:rPr>
              <a:t> </a:t>
            </a:r>
            <a:r>
              <a:rPr lang="de-DE" sz="1800" dirty="0" err="1" smtClean="0">
                <a:latin typeface="+mj-lt"/>
              </a:rPr>
              <a:t>watching</a:t>
            </a:r>
            <a:r>
              <a:rPr lang="de-DE" sz="1800" dirty="0" smtClean="0">
                <a:latin typeface="+mj-lt"/>
              </a:rPr>
              <a:t>. But </a:t>
            </a:r>
            <a:r>
              <a:rPr lang="de-DE" sz="1800" dirty="0" err="1" smtClean="0">
                <a:latin typeface="+mj-lt"/>
              </a:rPr>
              <a:t>if</a:t>
            </a:r>
            <a:r>
              <a:rPr lang="de-DE" sz="1800" dirty="0" smtClean="0">
                <a:latin typeface="+mj-lt"/>
              </a:rPr>
              <a:t> </a:t>
            </a:r>
            <a:r>
              <a:rPr lang="de-DE" sz="1800" dirty="0" err="1" smtClean="0">
                <a:latin typeface="+mj-lt"/>
              </a:rPr>
              <a:t>the</a:t>
            </a:r>
            <a:r>
              <a:rPr lang="de-DE" sz="1800" dirty="0" smtClean="0">
                <a:latin typeface="+mj-lt"/>
              </a:rPr>
              <a:t> </a:t>
            </a:r>
            <a:r>
              <a:rPr lang="de-DE" sz="1800" dirty="0" err="1" smtClean="0">
                <a:latin typeface="+mj-lt"/>
              </a:rPr>
              <a:t>one</a:t>
            </a:r>
            <a:r>
              <a:rPr lang="de-DE" sz="1800" dirty="0" smtClean="0">
                <a:latin typeface="+mj-lt"/>
              </a:rPr>
              <a:t> also </a:t>
            </a:r>
            <a:r>
              <a:rPr lang="de-DE" sz="1800" dirty="0" err="1" smtClean="0">
                <a:latin typeface="+mj-lt"/>
              </a:rPr>
              <a:t>could</a:t>
            </a:r>
            <a:r>
              <a:rPr lang="de-DE" sz="1800" dirty="0" smtClean="0">
                <a:latin typeface="+mj-lt"/>
              </a:rPr>
              <a:t> </a:t>
            </a:r>
            <a:r>
              <a:rPr lang="de-DE" sz="1800" dirty="0" err="1" smtClean="0">
                <a:latin typeface="+mj-lt"/>
              </a:rPr>
              <a:t>promis</a:t>
            </a:r>
            <a:r>
              <a:rPr lang="de-DE" sz="1800" dirty="0" smtClean="0">
                <a:latin typeface="+mj-lt"/>
              </a:rPr>
              <a:t> a </a:t>
            </a:r>
            <a:r>
              <a:rPr lang="de-DE" sz="1800" dirty="0" err="1" smtClean="0">
                <a:latin typeface="+mj-lt"/>
              </a:rPr>
              <a:t>better</a:t>
            </a:r>
            <a:r>
              <a:rPr lang="de-DE" sz="1800" dirty="0" smtClean="0">
                <a:latin typeface="+mj-lt"/>
              </a:rPr>
              <a:t> </a:t>
            </a:r>
            <a:r>
              <a:rPr lang="de-DE" sz="1800" dirty="0" err="1" smtClean="0">
                <a:latin typeface="+mj-lt"/>
              </a:rPr>
              <a:t>future</a:t>
            </a:r>
            <a:r>
              <a:rPr lang="de-DE" sz="1800" dirty="0" smtClean="0">
                <a:latin typeface="+mj-lt"/>
              </a:rPr>
              <a:t> in </a:t>
            </a:r>
            <a:r>
              <a:rPr lang="de-DE" sz="1800" dirty="0" err="1" smtClean="0">
                <a:latin typeface="+mj-lt"/>
              </a:rPr>
              <a:t>another</a:t>
            </a:r>
            <a:r>
              <a:rPr lang="de-DE" sz="1800" dirty="0" smtClean="0">
                <a:latin typeface="+mj-lt"/>
              </a:rPr>
              <a:t> </a:t>
            </a:r>
            <a:r>
              <a:rPr lang="de-DE" sz="1800" dirty="0" err="1" smtClean="0">
                <a:latin typeface="+mj-lt"/>
              </a:rPr>
              <a:t>country</a:t>
            </a:r>
            <a:r>
              <a:rPr lang="de-DE" sz="1800" dirty="0" smtClean="0">
                <a:latin typeface="+mj-lt"/>
              </a:rPr>
              <a:t>, </a:t>
            </a:r>
            <a:r>
              <a:rPr lang="de-DE" sz="1800" dirty="0" err="1" smtClean="0">
                <a:latin typeface="+mj-lt"/>
              </a:rPr>
              <a:t>people</a:t>
            </a:r>
            <a:r>
              <a:rPr lang="de-DE" sz="1800" dirty="0" smtClean="0">
                <a:latin typeface="+mj-lt"/>
              </a:rPr>
              <a:t> in 19th </a:t>
            </a:r>
            <a:r>
              <a:rPr lang="de-DE" sz="1800" dirty="0" err="1" smtClean="0">
                <a:latin typeface="+mj-lt"/>
              </a:rPr>
              <a:t>century</a:t>
            </a:r>
            <a:r>
              <a:rPr lang="de-DE" sz="1800" dirty="0" smtClean="0">
                <a:latin typeface="+mj-lt"/>
              </a:rPr>
              <a:t> </a:t>
            </a:r>
            <a:r>
              <a:rPr lang="de-DE" sz="1800" dirty="0" err="1" smtClean="0">
                <a:latin typeface="+mj-lt"/>
              </a:rPr>
              <a:t>regarded</a:t>
            </a:r>
            <a:r>
              <a:rPr lang="de-DE" sz="1800" dirty="0" smtClean="0">
                <a:latin typeface="+mj-lt"/>
              </a:rPr>
              <a:t> </a:t>
            </a:r>
            <a:r>
              <a:rPr lang="de-DE" sz="1800" dirty="0" err="1" smtClean="0">
                <a:latin typeface="+mj-lt"/>
              </a:rPr>
              <a:t>this</a:t>
            </a:r>
            <a:r>
              <a:rPr lang="de-DE" sz="1800" dirty="0" smtClean="0">
                <a:latin typeface="+mj-lt"/>
              </a:rPr>
              <a:t> </a:t>
            </a:r>
            <a:r>
              <a:rPr lang="de-DE" sz="1800" dirty="0" err="1" smtClean="0">
                <a:latin typeface="+mj-lt"/>
              </a:rPr>
              <a:t>as</a:t>
            </a:r>
            <a:r>
              <a:rPr lang="de-DE" sz="1800" dirty="0" smtClean="0">
                <a:latin typeface="+mj-lt"/>
              </a:rPr>
              <a:t> a </a:t>
            </a:r>
            <a:r>
              <a:rPr lang="de-DE" sz="1800" dirty="0" err="1" smtClean="0">
                <a:latin typeface="+mj-lt"/>
              </a:rPr>
              <a:t>wonderful</a:t>
            </a:r>
            <a:r>
              <a:rPr lang="de-DE" sz="1800" dirty="0" smtClean="0">
                <a:latin typeface="+mj-lt"/>
              </a:rPr>
              <a:t> </a:t>
            </a:r>
            <a:r>
              <a:rPr lang="de-DE" sz="1800" dirty="0" err="1" smtClean="0">
                <a:latin typeface="+mj-lt"/>
              </a:rPr>
              <a:t>escape</a:t>
            </a:r>
            <a:r>
              <a:rPr lang="de-DE" sz="1800" dirty="0" smtClean="0">
                <a:latin typeface="+mj-lt"/>
              </a:rPr>
              <a:t> </a:t>
            </a:r>
            <a:r>
              <a:rPr lang="de-DE" sz="1800" dirty="0" err="1" smtClean="0">
                <a:latin typeface="+mj-lt"/>
              </a:rPr>
              <a:t>frome</a:t>
            </a:r>
            <a:r>
              <a:rPr lang="de-DE" sz="1800" dirty="0" smtClean="0">
                <a:latin typeface="+mj-lt"/>
              </a:rPr>
              <a:t> </a:t>
            </a:r>
            <a:r>
              <a:rPr lang="de-DE" sz="1800" dirty="0" err="1" smtClean="0">
                <a:latin typeface="+mj-lt"/>
              </a:rPr>
              <a:t>their</a:t>
            </a:r>
            <a:r>
              <a:rPr lang="de-DE" sz="1800" dirty="0" smtClean="0">
                <a:latin typeface="+mj-lt"/>
              </a:rPr>
              <a:t> </a:t>
            </a:r>
            <a:r>
              <a:rPr lang="de-DE" sz="1800" dirty="0" err="1" smtClean="0">
                <a:latin typeface="+mj-lt"/>
              </a:rPr>
              <a:t>hopeless</a:t>
            </a:r>
            <a:r>
              <a:rPr lang="de-DE" sz="1800" dirty="0" smtClean="0">
                <a:latin typeface="+mj-lt"/>
              </a:rPr>
              <a:t> </a:t>
            </a:r>
            <a:r>
              <a:rPr lang="de-DE" sz="1800" dirty="0" err="1" smtClean="0">
                <a:latin typeface="+mj-lt"/>
              </a:rPr>
              <a:t>life</a:t>
            </a:r>
            <a:r>
              <a:rPr lang="de-DE" sz="1800" dirty="0" smtClean="0">
                <a:latin typeface="+mj-lt"/>
              </a:rPr>
              <a:t> at </a:t>
            </a:r>
            <a:r>
              <a:rPr lang="de-DE" sz="1800" dirty="0" err="1" smtClean="0">
                <a:latin typeface="+mj-lt"/>
              </a:rPr>
              <a:t>home</a:t>
            </a:r>
            <a:r>
              <a:rPr lang="de-DE" sz="1800" dirty="0" smtClean="0">
                <a:latin typeface="+mj-lt"/>
              </a:rPr>
              <a:t>. </a:t>
            </a:r>
            <a:r>
              <a:rPr lang="de-DE" sz="1800" dirty="0" err="1" smtClean="0">
                <a:latin typeface="+mj-lt"/>
              </a:rPr>
              <a:t>For</a:t>
            </a:r>
            <a:r>
              <a:rPr lang="de-DE" sz="1800" dirty="0" smtClean="0">
                <a:latin typeface="+mj-lt"/>
              </a:rPr>
              <a:t> </a:t>
            </a:r>
            <a:r>
              <a:rPr lang="de-DE" sz="1800" dirty="0" err="1" smtClean="0">
                <a:latin typeface="+mj-lt"/>
              </a:rPr>
              <a:t>example</a:t>
            </a:r>
            <a:r>
              <a:rPr lang="de-DE" sz="1800" dirty="0" smtClean="0">
                <a:latin typeface="+mj-lt"/>
              </a:rPr>
              <a:t> Jakob was </a:t>
            </a:r>
            <a:r>
              <a:rPr lang="de-DE" sz="1800" dirty="0" err="1" smtClean="0">
                <a:latin typeface="+mj-lt"/>
              </a:rPr>
              <a:t>really</a:t>
            </a:r>
            <a:r>
              <a:rPr lang="de-DE" sz="1800" dirty="0" smtClean="0">
                <a:latin typeface="+mj-lt"/>
              </a:rPr>
              <a:t> </a:t>
            </a:r>
            <a:r>
              <a:rPr lang="de-DE" sz="1800" dirty="0" err="1" smtClean="0">
                <a:latin typeface="+mj-lt"/>
              </a:rPr>
              <a:t>unhappy</a:t>
            </a:r>
            <a:r>
              <a:rPr lang="de-DE" sz="1800" dirty="0" smtClean="0">
                <a:latin typeface="+mj-lt"/>
              </a:rPr>
              <a:t> </a:t>
            </a:r>
            <a:r>
              <a:rPr lang="de-DE" sz="1800" dirty="0" err="1" smtClean="0">
                <a:latin typeface="+mj-lt"/>
              </a:rPr>
              <a:t>with</a:t>
            </a:r>
            <a:r>
              <a:rPr lang="de-DE" sz="1800" dirty="0" smtClean="0">
                <a:latin typeface="+mj-lt"/>
              </a:rPr>
              <a:t> </a:t>
            </a:r>
            <a:r>
              <a:rPr lang="de-DE" sz="1800" dirty="0" err="1" smtClean="0">
                <a:latin typeface="+mj-lt"/>
              </a:rPr>
              <a:t>his</a:t>
            </a:r>
            <a:r>
              <a:rPr lang="de-DE" sz="1800" dirty="0" smtClean="0">
                <a:latin typeface="+mj-lt"/>
              </a:rPr>
              <a:t> </a:t>
            </a:r>
            <a:r>
              <a:rPr lang="de-DE" sz="1800" dirty="0" err="1" smtClean="0">
                <a:latin typeface="+mj-lt"/>
              </a:rPr>
              <a:t>life</a:t>
            </a:r>
            <a:r>
              <a:rPr lang="de-DE" sz="1800" dirty="0" smtClean="0">
                <a:latin typeface="+mj-lt"/>
              </a:rPr>
              <a:t> in Germany, </a:t>
            </a:r>
            <a:r>
              <a:rPr lang="de-DE" sz="1800" dirty="0" err="1" smtClean="0">
                <a:latin typeface="+mj-lt"/>
              </a:rPr>
              <a:t>and</a:t>
            </a:r>
            <a:r>
              <a:rPr lang="de-DE" sz="1800" dirty="0" smtClean="0">
                <a:latin typeface="+mj-lt"/>
              </a:rPr>
              <a:t> </a:t>
            </a:r>
            <a:r>
              <a:rPr lang="de-DE" sz="1800" dirty="0" err="1" smtClean="0">
                <a:latin typeface="+mj-lt"/>
              </a:rPr>
              <a:t>when</a:t>
            </a:r>
            <a:r>
              <a:rPr lang="de-DE" sz="1800" dirty="0" smtClean="0">
                <a:latin typeface="+mj-lt"/>
              </a:rPr>
              <a:t> he </a:t>
            </a:r>
            <a:r>
              <a:rPr lang="de-DE" sz="1800" dirty="0" err="1" smtClean="0">
                <a:latin typeface="+mj-lt"/>
              </a:rPr>
              <a:t>saw</a:t>
            </a:r>
            <a:r>
              <a:rPr lang="de-DE" sz="1800" dirty="0" smtClean="0">
                <a:latin typeface="+mj-lt"/>
              </a:rPr>
              <a:t> </a:t>
            </a:r>
            <a:r>
              <a:rPr lang="de-DE" sz="1800" dirty="0" err="1" smtClean="0">
                <a:latin typeface="+mj-lt"/>
              </a:rPr>
              <a:t>this</a:t>
            </a:r>
            <a:r>
              <a:rPr lang="de-DE" sz="1800" dirty="0" smtClean="0">
                <a:latin typeface="+mj-lt"/>
              </a:rPr>
              <a:t> </a:t>
            </a:r>
            <a:r>
              <a:rPr lang="de-DE" sz="1800" dirty="0" err="1" smtClean="0">
                <a:latin typeface="+mj-lt"/>
              </a:rPr>
              <a:t>advertisement</a:t>
            </a:r>
            <a:r>
              <a:rPr lang="de-DE" sz="1800" dirty="0" smtClean="0">
                <a:latin typeface="+mj-lt"/>
              </a:rPr>
              <a:t> he </a:t>
            </a:r>
            <a:r>
              <a:rPr lang="de-DE" sz="1800" dirty="0" err="1" smtClean="0">
                <a:latin typeface="+mj-lt"/>
              </a:rPr>
              <a:t>started</a:t>
            </a:r>
            <a:r>
              <a:rPr lang="de-DE" sz="1800" dirty="0" smtClean="0">
                <a:latin typeface="+mj-lt"/>
              </a:rPr>
              <a:t> </a:t>
            </a:r>
            <a:r>
              <a:rPr lang="de-DE" sz="1800" dirty="0" err="1" smtClean="0">
                <a:latin typeface="+mj-lt"/>
              </a:rPr>
              <a:t>to</a:t>
            </a:r>
            <a:r>
              <a:rPr lang="de-DE" sz="1800" dirty="0" smtClean="0">
                <a:latin typeface="+mj-lt"/>
              </a:rPr>
              <a:t> </a:t>
            </a:r>
            <a:r>
              <a:rPr lang="de-DE" sz="1800" dirty="0" err="1" smtClean="0">
                <a:latin typeface="+mj-lt"/>
              </a:rPr>
              <a:t>make</a:t>
            </a:r>
            <a:r>
              <a:rPr lang="de-DE" sz="1800" dirty="0" smtClean="0">
                <a:latin typeface="+mj-lt"/>
              </a:rPr>
              <a:t> </a:t>
            </a:r>
            <a:r>
              <a:rPr lang="de-DE" sz="1800" dirty="0" err="1" smtClean="0">
                <a:latin typeface="+mj-lt"/>
              </a:rPr>
              <a:t>big</a:t>
            </a:r>
            <a:r>
              <a:rPr lang="de-DE" sz="1800" dirty="0" smtClean="0">
                <a:latin typeface="+mj-lt"/>
              </a:rPr>
              <a:t> </a:t>
            </a:r>
            <a:r>
              <a:rPr lang="de-DE" sz="1800" dirty="0" err="1" smtClean="0">
                <a:latin typeface="+mj-lt"/>
              </a:rPr>
              <a:t>dreams</a:t>
            </a:r>
            <a:r>
              <a:rPr lang="de-DE" sz="1800" dirty="0" smtClean="0">
                <a:latin typeface="+mj-lt"/>
              </a:rPr>
              <a:t> </a:t>
            </a:r>
            <a:r>
              <a:rPr lang="de-DE" sz="1800" dirty="0" err="1" smtClean="0">
                <a:latin typeface="+mj-lt"/>
              </a:rPr>
              <a:t>and</a:t>
            </a:r>
            <a:r>
              <a:rPr lang="de-DE" sz="1800" dirty="0" smtClean="0">
                <a:latin typeface="+mj-lt"/>
              </a:rPr>
              <a:t> </a:t>
            </a:r>
            <a:r>
              <a:rPr lang="de-DE" sz="1800" dirty="0" err="1" smtClean="0">
                <a:latin typeface="+mj-lt"/>
              </a:rPr>
              <a:t>plans</a:t>
            </a:r>
            <a:r>
              <a:rPr lang="de-DE" sz="1800" dirty="0" smtClean="0">
                <a:latin typeface="+mj-lt"/>
              </a:rPr>
              <a:t> </a:t>
            </a:r>
            <a:r>
              <a:rPr lang="de-DE" sz="1800" dirty="0" err="1" smtClean="0">
                <a:latin typeface="+mj-lt"/>
              </a:rPr>
              <a:t>about</a:t>
            </a:r>
            <a:r>
              <a:rPr lang="de-DE" sz="1800" dirty="0" smtClean="0">
                <a:latin typeface="+mj-lt"/>
              </a:rPr>
              <a:t> </a:t>
            </a:r>
            <a:r>
              <a:rPr lang="de-DE" sz="1800" dirty="0" err="1" smtClean="0">
                <a:latin typeface="+mj-lt"/>
              </a:rPr>
              <a:t>emigration</a:t>
            </a:r>
            <a:r>
              <a:rPr lang="de-DE" sz="1800" dirty="0" smtClean="0">
                <a:latin typeface="+mj-lt"/>
              </a:rPr>
              <a:t>.</a:t>
            </a:r>
            <a:endParaRPr lang="de-DE" sz="1800" dirty="0">
              <a:latin typeface="+mj-lt"/>
            </a:endParaRPr>
          </a:p>
        </p:txBody>
      </p:sp>
      <p:pic>
        <p:nvPicPr>
          <p:cNvPr id="3074" name="Picture 2" descr="http://www.br.de/radio/bayern2/sendungen/radiotexte-das-offene-buch/heidenreich-heimat-radiotexte-104~_v-image853_-7ce44e292721619ab1c1077f6f262a89f55266d7.jpg?version=649c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61" y="1234361"/>
            <a:ext cx="6627543" cy="3725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746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smtClean="0"/>
              <a:t>Political </a:t>
            </a:r>
            <a:r>
              <a:rPr lang="de-DE" b="1" u="sng" dirty="0" err="1" smtClean="0"/>
              <a:t>reasons</a:t>
            </a:r>
            <a:endParaRPr lang="de-DE" b="1" u="sng" dirty="0"/>
          </a:p>
        </p:txBody>
      </p:sp>
      <p:sp>
        <p:nvSpPr>
          <p:cNvPr id="3" name="Inhaltsplatzhalter 2"/>
          <p:cNvSpPr>
            <a:spLocks noGrp="1"/>
          </p:cNvSpPr>
          <p:nvPr>
            <p:ph idx="1"/>
          </p:nvPr>
        </p:nvSpPr>
        <p:spPr/>
        <p:txBody>
          <a:bodyPr/>
          <a:lstStyle/>
          <a:p>
            <a:r>
              <a:rPr lang="en-US" sz="1600" dirty="0" smtClean="0"/>
              <a:t>After the </a:t>
            </a:r>
            <a:r>
              <a:rPr lang="en-US" sz="1600" dirty="0"/>
              <a:t>failed revolution of 1848, many </a:t>
            </a:r>
            <a:r>
              <a:rPr lang="en-US" sz="1600" dirty="0" smtClean="0"/>
              <a:t>people decided for </a:t>
            </a:r>
            <a:r>
              <a:rPr lang="en-US" sz="1600" dirty="0"/>
              <a:t>a </a:t>
            </a:r>
            <a:r>
              <a:rPr lang="en-US" sz="1600" dirty="0" smtClean="0"/>
              <a:t>new beginning </a:t>
            </a:r>
            <a:r>
              <a:rPr lang="en-US" sz="1600" dirty="0"/>
              <a:t>in the </a:t>
            </a:r>
            <a:r>
              <a:rPr lang="en-US" sz="1600" dirty="0" smtClean="0"/>
              <a:t>distance, because they didn’t see any chance for better a German politic</a:t>
            </a:r>
          </a:p>
          <a:p>
            <a:r>
              <a:rPr lang="en-US" sz="1600" dirty="0" smtClean="0"/>
              <a:t>Especially people whose relatives had emigrated in the previous years decided to leave Germany at this point</a:t>
            </a:r>
          </a:p>
          <a:p>
            <a:pPr>
              <a:buFont typeface="Wingdings" panose="05000000000000000000" pitchFamily="2" charset="2"/>
              <a:buChar char="Ø"/>
            </a:pPr>
            <a:r>
              <a:rPr lang="en-US" sz="2000" b="1" dirty="0" smtClean="0"/>
              <a:t>The political situation was rather hopeless. The lower social class got poorer and poorer while the higher social class gained profit of the industrialization. Compared with that, living conditions, for example in America, were quite inexpensive </a:t>
            </a:r>
          </a:p>
          <a:p>
            <a:pPr marL="0" indent="0">
              <a:buNone/>
            </a:pPr>
            <a:endParaRPr lang="de-DE" sz="2000" b="1" dirty="0"/>
          </a:p>
        </p:txBody>
      </p:sp>
      <p:pic>
        <p:nvPicPr>
          <p:cNvPr id="1026" name="Picture 2" descr="http://grabbe.de/wp-content/uploads/revo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149080"/>
            <a:ext cx="3096344" cy="2523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615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188640"/>
            <a:ext cx="7705725" cy="863600"/>
          </a:xfrm>
        </p:spPr>
        <p:txBody>
          <a:bodyPr/>
          <a:lstStyle/>
          <a:p>
            <a:r>
              <a:rPr lang="de-DE" b="1" u="sng" dirty="0" smtClean="0"/>
              <a:t>Additional </a:t>
            </a:r>
            <a:r>
              <a:rPr lang="de-DE" b="1" u="sng" dirty="0" err="1" smtClean="0"/>
              <a:t>reasons</a:t>
            </a:r>
            <a:r>
              <a:rPr lang="de-DE" b="1" u="sng" dirty="0" smtClean="0"/>
              <a:t> &amp; </a:t>
            </a:r>
            <a:r>
              <a:rPr lang="de-DE" b="1" u="sng" dirty="0" err="1" smtClean="0"/>
              <a:t>Conclusion</a:t>
            </a:r>
            <a:endParaRPr lang="de-DE" b="1" u="sng" dirty="0"/>
          </a:p>
        </p:txBody>
      </p:sp>
      <p:sp>
        <p:nvSpPr>
          <p:cNvPr id="3" name="Inhaltsplatzhalter 2"/>
          <p:cNvSpPr>
            <a:spLocks noGrp="1"/>
          </p:cNvSpPr>
          <p:nvPr>
            <p:ph idx="1"/>
          </p:nvPr>
        </p:nvSpPr>
        <p:spPr>
          <a:xfrm>
            <a:off x="251520" y="1412776"/>
            <a:ext cx="4753148" cy="4895850"/>
          </a:xfrm>
        </p:spPr>
        <p:txBody>
          <a:bodyPr/>
          <a:lstStyle/>
          <a:p>
            <a:r>
              <a:rPr lang="de-DE" sz="1800" dirty="0" smtClean="0"/>
              <a:t>Higher </a:t>
            </a:r>
            <a:r>
              <a:rPr lang="de-DE" sz="1800" dirty="0" err="1" smtClean="0"/>
              <a:t>social</a:t>
            </a:r>
            <a:r>
              <a:rPr lang="de-DE" sz="1800" dirty="0" smtClean="0"/>
              <a:t> </a:t>
            </a:r>
            <a:r>
              <a:rPr lang="de-DE" sz="1800" dirty="0" err="1" smtClean="0"/>
              <a:t>classes</a:t>
            </a:r>
            <a:r>
              <a:rPr lang="de-DE" sz="1800" dirty="0" smtClean="0"/>
              <a:t> </a:t>
            </a:r>
            <a:r>
              <a:rPr lang="de-DE" sz="1800" dirty="0" err="1" smtClean="0"/>
              <a:t>with</a:t>
            </a:r>
            <a:r>
              <a:rPr lang="de-DE" sz="1800" dirty="0" smtClean="0"/>
              <a:t> </a:t>
            </a:r>
            <a:r>
              <a:rPr lang="de-DE" sz="1800" dirty="0" err="1" smtClean="0"/>
              <a:t>more</a:t>
            </a:r>
            <a:r>
              <a:rPr lang="de-DE" sz="1800" dirty="0" smtClean="0"/>
              <a:t> </a:t>
            </a:r>
            <a:r>
              <a:rPr lang="de-DE" sz="1800" dirty="0" err="1" smtClean="0"/>
              <a:t>fortune</a:t>
            </a:r>
            <a:r>
              <a:rPr lang="de-DE" sz="1800" dirty="0" smtClean="0"/>
              <a:t> </a:t>
            </a:r>
            <a:r>
              <a:rPr lang="de-DE" sz="1800" dirty="0" err="1" smtClean="0"/>
              <a:t>often</a:t>
            </a:r>
            <a:r>
              <a:rPr lang="de-DE" sz="1800" dirty="0" smtClean="0"/>
              <a:t> </a:t>
            </a:r>
            <a:r>
              <a:rPr lang="de-DE" sz="1800" dirty="0" err="1" smtClean="0"/>
              <a:t>emigrated</a:t>
            </a:r>
            <a:r>
              <a:rPr lang="de-DE" sz="1800" dirty="0" smtClean="0"/>
              <a:t> </a:t>
            </a:r>
            <a:r>
              <a:rPr lang="de-DE" sz="1800" dirty="0" err="1" smtClean="0"/>
              <a:t>to</a:t>
            </a:r>
            <a:r>
              <a:rPr lang="de-DE" sz="1800" dirty="0" smtClean="0"/>
              <a:t> </a:t>
            </a:r>
            <a:r>
              <a:rPr lang="de-DE" sz="1800" dirty="0" err="1" smtClean="0"/>
              <a:t>reduce</a:t>
            </a:r>
            <a:r>
              <a:rPr lang="de-DE" sz="1800" dirty="0" smtClean="0"/>
              <a:t> </a:t>
            </a:r>
            <a:r>
              <a:rPr lang="de-DE" sz="1800" dirty="0" err="1" smtClean="0"/>
              <a:t>taxation</a:t>
            </a:r>
            <a:endParaRPr lang="de-DE" sz="1800" dirty="0" smtClean="0"/>
          </a:p>
          <a:p>
            <a:r>
              <a:rPr lang="de-DE" sz="1800" dirty="0" err="1" smtClean="0"/>
              <a:t>Furthermore</a:t>
            </a:r>
            <a:r>
              <a:rPr lang="de-DE" sz="1800" dirty="0" smtClean="0"/>
              <a:t> </a:t>
            </a:r>
            <a:r>
              <a:rPr lang="de-DE" sz="1800" dirty="0" err="1" smtClean="0"/>
              <a:t>businessmen</a:t>
            </a:r>
            <a:r>
              <a:rPr lang="de-DE" sz="1800" dirty="0" smtClean="0"/>
              <a:t> </a:t>
            </a:r>
            <a:r>
              <a:rPr lang="de-DE" sz="1800" dirty="0" err="1" smtClean="0"/>
              <a:t>emigrated</a:t>
            </a:r>
            <a:r>
              <a:rPr lang="de-DE" sz="1800" dirty="0" smtClean="0"/>
              <a:t> </a:t>
            </a:r>
            <a:r>
              <a:rPr lang="de-DE" sz="1800" dirty="0" err="1" smtClean="0"/>
              <a:t>to</a:t>
            </a:r>
            <a:r>
              <a:rPr lang="de-DE" sz="1800" dirty="0" smtClean="0"/>
              <a:t> open </a:t>
            </a:r>
            <a:r>
              <a:rPr lang="de-DE" sz="1800" dirty="0" err="1" smtClean="0"/>
              <a:t>new</a:t>
            </a:r>
            <a:r>
              <a:rPr lang="de-DE" sz="1800" dirty="0" smtClean="0"/>
              <a:t> </a:t>
            </a:r>
            <a:r>
              <a:rPr lang="de-DE" sz="1800" dirty="0" err="1" smtClean="0"/>
              <a:t>and</a:t>
            </a:r>
            <a:r>
              <a:rPr lang="de-DE" sz="1800" dirty="0" smtClean="0"/>
              <a:t> </a:t>
            </a:r>
            <a:r>
              <a:rPr lang="de-DE" sz="1800" dirty="0" err="1" smtClean="0"/>
              <a:t>even</a:t>
            </a:r>
            <a:r>
              <a:rPr lang="de-DE" sz="1800" dirty="0" smtClean="0"/>
              <a:t> </a:t>
            </a:r>
            <a:r>
              <a:rPr lang="de-DE" sz="1800" dirty="0" err="1" smtClean="0"/>
              <a:t>cheaper</a:t>
            </a:r>
            <a:r>
              <a:rPr lang="de-DE" sz="1800" dirty="0" smtClean="0"/>
              <a:t> </a:t>
            </a:r>
            <a:r>
              <a:rPr lang="de-DE" sz="1800" dirty="0" err="1" smtClean="0"/>
              <a:t>factory</a:t>
            </a:r>
            <a:r>
              <a:rPr lang="de-DE" sz="1800" dirty="0" smtClean="0"/>
              <a:t> </a:t>
            </a:r>
            <a:r>
              <a:rPr lang="de-DE" sz="1800" dirty="0" err="1" smtClean="0"/>
              <a:t>sites</a:t>
            </a:r>
            <a:r>
              <a:rPr lang="de-DE" sz="1800" dirty="0" smtClean="0"/>
              <a:t> </a:t>
            </a:r>
          </a:p>
          <a:p>
            <a:r>
              <a:rPr lang="de-DE" sz="1800" dirty="0" err="1" smtClean="0"/>
              <a:t>Politicians</a:t>
            </a:r>
            <a:r>
              <a:rPr lang="de-DE" sz="1800" dirty="0" smtClean="0"/>
              <a:t> </a:t>
            </a:r>
            <a:r>
              <a:rPr lang="de-DE" sz="1800" dirty="0" err="1" smtClean="0"/>
              <a:t>used</a:t>
            </a:r>
            <a:r>
              <a:rPr lang="de-DE" sz="1800" dirty="0" smtClean="0"/>
              <a:t> </a:t>
            </a:r>
            <a:r>
              <a:rPr lang="de-DE" sz="1800" dirty="0" err="1" smtClean="0"/>
              <a:t>emigration</a:t>
            </a:r>
            <a:r>
              <a:rPr lang="de-DE" sz="1800" dirty="0" smtClean="0"/>
              <a:t> </a:t>
            </a:r>
            <a:r>
              <a:rPr lang="de-DE" sz="1800" dirty="0" err="1" smtClean="0"/>
              <a:t>as</a:t>
            </a:r>
            <a:r>
              <a:rPr lang="de-DE" sz="1800" dirty="0" smtClean="0"/>
              <a:t> a </a:t>
            </a:r>
            <a:r>
              <a:rPr lang="de-DE" sz="1800" dirty="0" err="1" smtClean="0"/>
              <a:t>kind</a:t>
            </a:r>
            <a:r>
              <a:rPr lang="de-DE" sz="1800" dirty="0" smtClean="0"/>
              <a:t> </a:t>
            </a:r>
            <a:r>
              <a:rPr lang="de-DE" sz="1800" dirty="0" err="1" smtClean="0"/>
              <a:t>of</a:t>
            </a:r>
            <a:r>
              <a:rPr lang="de-DE" sz="1800" dirty="0" smtClean="0"/>
              <a:t> </a:t>
            </a:r>
            <a:r>
              <a:rPr lang="de-DE" sz="1800" dirty="0" err="1" smtClean="0"/>
              <a:t>deportation</a:t>
            </a:r>
            <a:r>
              <a:rPr lang="de-DE" sz="1800" dirty="0" smtClean="0"/>
              <a:t> </a:t>
            </a:r>
            <a:r>
              <a:rPr lang="de-DE" sz="1800" dirty="0" err="1" smtClean="0"/>
              <a:t>for</a:t>
            </a:r>
            <a:r>
              <a:rPr lang="de-DE" sz="1800" dirty="0" smtClean="0"/>
              <a:t> </a:t>
            </a:r>
            <a:r>
              <a:rPr lang="de-DE" sz="1800" dirty="0" err="1" smtClean="0"/>
              <a:t>prostitutes</a:t>
            </a:r>
            <a:r>
              <a:rPr lang="de-DE" sz="1800" dirty="0" smtClean="0"/>
              <a:t> </a:t>
            </a:r>
            <a:r>
              <a:rPr lang="de-DE" sz="1800" dirty="0" err="1" smtClean="0"/>
              <a:t>and</a:t>
            </a:r>
            <a:r>
              <a:rPr lang="de-DE" sz="1800" dirty="0" smtClean="0"/>
              <a:t> </a:t>
            </a:r>
            <a:r>
              <a:rPr lang="de-DE" sz="1800" dirty="0" err="1" smtClean="0"/>
              <a:t>criminals</a:t>
            </a:r>
            <a:endParaRPr lang="de-DE" sz="1800" dirty="0" smtClean="0"/>
          </a:p>
          <a:p>
            <a:pPr>
              <a:buFont typeface="Wingdings" panose="05000000000000000000" pitchFamily="2" charset="2"/>
              <a:buChar char="Ø"/>
            </a:pPr>
            <a:r>
              <a:rPr lang="de-DE" sz="2000" b="1" dirty="0" smtClean="0"/>
              <a:t>All in all, </a:t>
            </a:r>
            <a:r>
              <a:rPr lang="de-DE" sz="2000" b="1" dirty="0" err="1" smtClean="0"/>
              <a:t>we</a:t>
            </a:r>
            <a:r>
              <a:rPr lang="de-DE" sz="2000" b="1" dirty="0" smtClean="0"/>
              <a:t> </a:t>
            </a:r>
            <a:r>
              <a:rPr lang="de-DE" sz="2000" b="1" dirty="0" err="1" smtClean="0"/>
              <a:t>could</a:t>
            </a:r>
            <a:r>
              <a:rPr lang="de-DE" sz="2000" b="1" dirty="0" smtClean="0"/>
              <a:t> </a:t>
            </a:r>
            <a:r>
              <a:rPr lang="de-DE" sz="2000" b="1" dirty="0" err="1" smtClean="0"/>
              <a:t>say</a:t>
            </a:r>
            <a:r>
              <a:rPr lang="de-DE" sz="2000" b="1" dirty="0" smtClean="0"/>
              <a:t>, </a:t>
            </a:r>
            <a:r>
              <a:rPr lang="de-DE" sz="2000" b="1" dirty="0" err="1" smtClean="0"/>
              <a:t>that</a:t>
            </a:r>
            <a:r>
              <a:rPr lang="de-DE" sz="2000" b="1" dirty="0" smtClean="0"/>
              <a:t> </a:t>
            </a:r>
            <a:r>
              <a:rPr lang="de-DE" sz="2000" b="1" dirty="0" err="1" smtClean="0"/>
              <a:t>emigration</a:t>
            </a:r>
            <a:r>
              <a:rPr lang="de-DE" sz="2000" b="1" dirty="0" smtClean="0"/>
              <a:t> was </a:t>
            </a:r>
            <a:r>
              <a:rPr lang="de-DE" sz="2000" b="1" dirty="0" err="1" smtClean="0"/>
              <a:t>often</a:t>
            </a:r>
            <a:r>
              <a:rPr lang="de-DE" sz="2000" b="1" dirty="0" smtClean="0"/>
              <a:t> </a:t>
            </a:r>
            <a:r>
              <a:rPr lang="de-DE" sz="2000" b="1" dirty="0" err="1" smtClean="0"/>
              <a:t>used</a:t>
            </a:r>
            <a:r>
              <a:rPr lang="de-DE" sz="2000" b="1" dirty="0" smtClean="0"/>
              <a:t> </a:t>
            </a:r>
            <a:r>
              <a:rPr lang="de-DE" sz="2000" b="1" dirty="0" err="1" smtClean="0"/>
              <a:t>as</a:t>
            </a:r>
            <a:r>
              <a:rPr lang="de-DE" sz="2000" b="1" dirty="0" smtClean="0"/>
              <a:t> a </a:t>
            </a:r>
            <a:r>
              <a:rPr lang="de-DE" sz="2000" b="1" dirty="0" err="1" smtClean="0"/>
              <a:t>way</a:t>
            </a:r>
            <a:r>
              <a:rPr lang="de-DE" sz="2000" b="1" dirty="0" smtClean="0"/>
              <a:t> </a:t>
            </a:r>
            <a:r>
              <a:rPr lang="de-DE" sz="2000" b="1" dirty="0" err="1" smtClean="0"/>
              <a:t>to</a:t>
            </a:r>
            <a:r>
              <a:rPr lang="de-DE" sz="2000" b="1" dirty="0" smtClean="0"/>
              <a:t> </a:t>
            </a:r>
            <a:r>
              <a:rPr lang="de-DE" sz="2000" b="1" dirty="0" err="1" smtClean="0"/>
              <a:t>esacpe</a:t>
            </a:r>
            <a:r>
              <a:rPr lang="de-DE" sz="2000" b="1" dirty="0" smtClean="0"/>
              <a:t> all </a:t>
            </a:r>
            <a:r>
              <a:rPr lang="de-DE" sz="2000" b="1" dirty="0" err="1" smtClean="0"/>
              <a:t>the</a:t>
            </a:r>
            <a:r>
              <a:rPr lang="de-DE" sz="2000" b="1" dirty="0" smtClean="0"/>
              <a:t> miserables in </a:t>
            </a:r>
            <a:r>
              <a:rPr lang="de-DE" sz="2000" b="1" dirty="0" err="1" smtClean="0"/>
              <a:t>the</a:t>
            </a:r>
            <a:r>
              <a:rPr lang="de-DE" sz="2000" b="1" dirty="0" smtClean="0"/>
              <a:t> Germany </a:t>
            </a:r>
            <a:r>
              <a:rPr lang="de-DE" sz="2000" b="1" dirty="0" err="1" smtClean="0"/>
              <a:t>of</a:t>
            </a:r>
            <a:r>
              <a:rPr lang="de-DE" sz="2000" b="1" dirty="0" smtClean="0"/>
              <a:t> </a:t>
            </a:r>
            <a:r>
              <a:rPr lang="de-DE" sz="2000" b="1" dirty="0" err="1" smtClean="0"/>
              <a:t>the</a:t>
            </a:r>
            <a:r>
              <a:rPr lang="de-DE" sz="2000" b="1" dirty="0" smtClean="0"/>
              <a:t> 19th </a:t>
            </a:r>
            <a:r>
              <a:rPr lang="de-DE" sz="2000" b="1" dirty="0" err="1" smtClean="0"/>
              <a:t>century</a:t>
            </a:r>
            <a:r>
              <a:rPr lang="de-DE" sz="2000" b="1" dirty="0" smtClean="0"/>
              <a:t>. Also </a:t>
            </a:r>
            <a:r>
              <a:rPr lang="de-DE" sz="2000" b="1" dirty="0" err="1" smtClean="0"/>
              <a:t>we</a:t>
            </a:r>
            <a:r>
              <a:rPr lang="de-DE" sz="2000" b="1" dirty="0" smtClean="0"/>
              <a:t> </a:t>
            </a:r>
            <a:r>
              <a:rPr lang="de-DE" sz="2000" b="1" dirty="0" err="1" smtClean="0"/>
              <a:t>could</a:t>
            </a:r>
            <a:r>
              <a:rPr lang="de-DE" sz="2000" b="1" dirty="0" smtClean="0"/>
              <a:t> </a:t>
            </a:r>
            <a:r>
              <a:rPr lang="de-DE" sz="2000" b="1" dirty="0" err="1" smtClean="0"/>
              <a:t>add</a:t>
            </a:r>
            <a:r>
              <a:rPr lang="de-DE" sz="2000" b="1" dirty="0" smtClean="0"/>
              <a:t>, </a:t>
            </a:r>
            <a:r>
              <a:rPr lang="de-DE" sz="2000" b="1" dirty="0" err="1" smtClean="0"/>
              <a:t>that</a:t>
            </a:r>
            <a:r>
              <a:rPr lang="de-DE" sz="2000" b="1" dirty="0" smtClean="0"/>
              <a:t> </a:t>
            </a:r>
            <a:r>
              <a:rPr lang="de-DE" sz="2000" b="1" dirty="0" err="1" smtClean="0"/>
              <a:t>some</a:t>
            </a:r>
            <a:r>
              <a:rPr lang="de-DE" sz="2000" b="1" dirty="0" smtClean="0"/>
              <a:t> </a:t>
            </a:r>
            <a:r>
              <a:rPr lang="de-DE" sz="2000" b="1" dirty="0" err="1" smtClean="0"/>
              <a:t>people</a:t>
            </a:r>
            <a:r>
              <a:rPr lang="de-DE" sz="2000" b="1" dirty="0" smtClean="0"/>
              <a:t> </a:t>
            </a:r>
            <a:r>
              <a:rPr lang="de-DE" sz="2000" b="1" dirty="0" err="1" smtClean="0"/>
              <a:t>emigrated</a:t>
            </a:r>
            <a:r>
              <a:rPr lang="de-DE" sz="2000" b="1" dirty="0" smtClean="0"/>
              <a:t> </a:t>
            </a:r>
            <a:r>
              <a:rPr lang="de-DE" sz="2000" b="1" dirty="0" err="1" smtClean="0"/>
              <a:t>to</a:t>
            </a:r>
            <a:r>
              <a:rPr lang="de-DE" sz="2000" b="1" dirty="0" smtClean="0"/>
              <a:t> </a:t>
            </a:r>
            <a:r>
              <a:rPr lang="de-DE" sz="2000" b="1" dirty="0" err="1" smtClean="0"/>
              <a:t>increase</a:t>
            </a:r>
            <a:r>
              <a:rPr lang="de-DE" sz="2000" b="1" dirty="0" smtClean="0"/>
              <a:t> </a:t>
            </a:r>
            <a:r>
              <a:rPr lang="de-DE" sz="2000" b="1" dirty="0" err="1" smtClean="0"/>
              <a:t>their</a:t>
            </a:r>
            <a:r>
              <a:rPr lang="de-DE" sz="2000" b="1" dirty="0" smtClean="0"/>
              <a:t> </a:t>
            </a:r>
            <a:r>
              <a:rPr lang="de-DE" sz="2000" b="1" dirty="0" err="1" smtClean="0"/>
              <a:t>own</a:t>
            </a:r>
            <a:r>
              <a:rPr lang="de-DE" sz="2000" b="1" dirty="0" smtClean="0"/>
              <a:t> </a:t>
            </a:r>
            <a:r>
              <a:rPr lang="de-DE" sz="2000" b="1" dirty="0" err="1" smtClean="0"/>
              <a:t>assets</a:t>
            </a:r>
            <a:r>
              <a:rPr lang="de-DE" sz="2000" b="1" dirty="0" smtClean="0"/>
              <a:t> </a:t>
            </a:r>
            <a:r>
              <a:rPr lang="de-DE" sz="2000" b="1" dirty="0" err="1" smtClean="0"/>
              <a:t>and</a:t>
            </a:r>
            <a:r>
              <a:rPr lang="de-DE" sz="2000" b="1" dirty="0" smtClean="0"/>
              <a:t> </a:t>
            </a:r>
            <a:r>
              <a:rPr lang="de-DE" sz="2000" b="1" dirty="0" err="1" smtClean="0"/>
              <a:t>emigration</a:t>
            </a:r>
            <a:r>
              <a:rPr lang="de-DE" sz="2000" b="1" dirty="0" smtClean="0"/>
              <a:t> was a </a:t>
            </a:r>
            <a:r>
              <a:rPr lang="de-DE" sz="2000" b="1" dirty="0" err="1" smtClean="0"/>
              <a:t>kind</a:t>
            </a:r>
            <a:r>
              <a:rPr lang="de-DE" sz="2000" b="1" dirty="0" smtClean="0"/>
              <a:t> </a:t>
            </a:r>
            <a:r>
              <a:rPr lang="de-DE" sz="2000" b="1" dirty="0" err="1" smtClean="0"/>
              <a:t>of</a:t>
            </a:r>
            <a:r>
              <a:rPr lang="de-DE" sz="2000" b="1" dirty="0" smtClean="0"/>
              <a:t> </a:t>
            </a:r>
            <a:r>
              <a:rPr lang="de-DE" sz="2000" b="1" dirty="0" err="1" smtClean="0"/>
              <a:t>deportation</a:t>
            </a:r>
            <a:r>
              <a:rPr lang="de-DE" sz="2000" b="1" smtClean="0"/>
              <a:t>. </a:t>
            </a:r>
            <a:endParaRPr lang="de-DE" sz="2000" b="1" dirty="0"/>
          </a:p>
        </p:txBody>
      </p:sp>
      <p:pic>
        <p:nvPicPr>
          <p:cNvPr id="2050" name="Picture 2" descr="http://www.bpb.de/cache/images/8/151598-st-original.jpg?6A5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033" y="1438316"/>
            <a:ext cx="2255099" cy="31044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de/thumb/b/bd/Familienbilder001.jpg/220px-Familienbilder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542803"/>
            <a:ext cx="3243575" cy="218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630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28992" y="428604"/>
            <a:ext cx="5343525" cy="1833570"/>
          </a:xfrm>
        </p:spPr>
        <p:txBody>
          <a:bodyPr/>
          <a:lstStyle/>
          <a:p>
            <a:r>
              <a:rPr lang="de-DE" b="1" u="sng" dirty="0" smtClean="0"/>
              <a:t>Transit</a:t>
            </a:r>
            <a:endParaRPr lang="de-DE" b="1" u="sng" dirty="0"/>
          </a:p>
        </p:txBody>
      </p:sp>
      <p:sp>
        <p:nvSpPr>
          <p:cNvPr id="3" name="Untertitel 2"/>
          <p:cNvSpPr>
            <a:spLocks noGrp="1"/>
          </p:cNvSpPr>
          <p:nvPr>
            <p:ph type="subTitle" idx="1"/>
          </p:nvPr>
        </p:nvSpPr>
        <p:spPr>
          <a:xfrm>
            <a:off x="4197350" y="4286256"/>
            <a:ext cx="4946650" cy="1368425"/>
          </a:xfrm>
        </p:spPr>
        <p:txBody>
          <a:bodyPr/>
          <a:lstStyle/>
          <a:p>
            <a:endParaRPr lang="de-DE" dirty="0"/>
          </a:p>
        </p:txBody>
      </p:sp>
      <p:pic>
        <p:nvPicPr>
          <p:cNvPr id="4" name="Picture 1"/>
          <p:cNvPicPr>
            <a:picLocks noChangeAspect="1" noChangeArrowheads="1"/>
          </p:cNvPicPr>
          <p:nvPr/>
        </p:nvPicPr>
        <p:blipFill>
          <a:blip r:embed="rId2"/>
          <a:srcRect/>
          <a:stretch>
            <a:fillRect/>
          </a:stretch>
        </p:blipFill>
        <p:spPr bwMode="auto">
          <a:xfrm>
            <a:off x="3643306" y="2714620"/>
            <a:ext cx="5035553" cy="2957528"/>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042988" y="225425"/>
            <a:ext cx="7705725" cy="863600"/>
          </a:xfrm>
          <a:prstGeom prst="rect">
            <a:avLst/>
          </a:prstGeom>
          <a:noFill/>
          <a:ln w="25560">
            <a:noFill/>
            <a:round/>
            <a:headEnd/>
            <a:tailEnd/>
          </a:ln>
          <a:effectLst/>
        </p:spPr>
        <p:txBody>
          <a:bodyPr anchor="b"/>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de-DE" sz="3200" b="1" u="sng" dirty="0">
                <a:solidFill>
                  <a:srgbClr val="000000"/>
                </a:solidFill>
                <a:latin typeface="+mj-lt"/>
              </a:rPr>
              <a:t>The </a:t>
            </a:r>
            <a:r>
              <a:rPr lang="de-DE" sz="3200" b="1" u="sng" dirty="0" err="1">
                <a:solidFill>
                  <a:srgbClr val="000000"/>
                </a:solidFill>
                <a:latin typeface="+mj-lt"/>
              </a:rPr>
              <a:t>beginning</a:t>
            </a:r>
            <a:r>
              <a:rPr lang="de-DE" sz="3200" b="1" u="sng" dirty="0">
                <a:solidFill>
                  <a:srgbClr val="000000"/>
                </a:solidFill>
                <a:latin typeface="+mj-lt"/>
              </a:rPr>
              <a:t> </a:t>
            </a:r>
            <a:r>
              <a:rPr lang="de-DE" sz="3200" b="1" u="sng" dirty="0" err="1">
                <a:solidFill>
                  <a:srgbClr val="000000"/>
                </a:solidFill>
                <a:latin typeface="+mj-lt"/>
              </a:rPr>
              <a:t>of</a:t>
            </a:r>
            <a:r>
              <a:rPr lang="de-DE" sz="3200" b="1" u="sng" dirty="0">
                <a:solidFill>
                  <a:srgbClr val="000000"/>
                </a:solidFill>
                <a:latin typeface="+mj-lt"/>
              </a:rPr>
              <a:t> </a:t>
            </a:r>
            <a:r>
              <a:rPr lang="de-DE" sz="3200" b="1" u="sng" dirty="0" err="1">
                <a:solidFill>
                  <a:srgbClr val="000000"/>
                </a:solidFill>
                <a:latin typeface="+mj-lt"/>
              </a:rPr>
              <a:t>the</a:t>
            </a:r>
            <a:r>
              <a:rPr lang="de-DE" sz="3200" b="1" u="sng" dirty="0">
                <a:solidFill>
                  <a:srgbClr val="000000"/>
                </a:solidFill>
                <a:latin typeface="+mj-lt"/>
              </a:rPr>
              <a:t> </a:t>
            </a:r>
            <a:r>
              <a:rPr lang="de-DE" sz="3200" b="1" u="sng" dirty="0" err="1">
                <a:solidFill>
                  <a:srgbClr val="000000"/>
                </a:solidFill>
                <a:latin typeface="+mj-lt"/>
              </a:rPr>
              <a:t>voyage</a:t>
            </a:r>
            <a:r>
              <a:rPr lang="de-DE" sz="3200" b="1" u="sng" dirty="0">
                <a:solidFill>
                  <a:srgbClr val="000000"/>
                </a:solidFill>
                <a:latin typeface="+mj-lt"/>
              </a:rPr>
              <a:t> </a:t>
            </a:r>
          </a:p>
        </p:txBody>
      </p:sp>
      <p:pic>
        <p:nvPicPr>
          <p:cNvPr id="17410" name="Picture 2"/>
          <p:cNvPicPr>
            <a:picLocks noChangeAspect="1" noChangeArrowheads="1"/>
          </p:cNvPicPr>
          <p:nvPr/>
        </p:nvPicPr>
        <p:blipFill rotWithShape="1">
          <a:blip r:embed="rId3"/>
          <a:srcRect l="2688" t="3661" r="1948" b="3981"/>
          <a:stretch/>
        </p:blipFill>
        <p:spPr bwMode="auto">
          <a:xfrm>
            <a:off x="681925" y="1611824"/>
            <a:ext cx="7950631" cy="46184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69641" name="Rectangle 9"/>
          <p:cNvSpPr>
            <a:spLocks noGrp="1" noChangeArrowheads="1"/>
          </p:cNvSpPr>
          <p:nvPr>
            <p:ph type="title"/>
          </p:nvPr>
        </p:nvSpPr>
        <p:spPr>
          <a:xfrm>
            <a:off x="1043608" y="188640"/>
            <a:ext cx="7705725" cy="863600"/>
          </a:xfrm>
        </p:spPr>
        <p:txBody>
          <a:bodyPr/>
          <a:lstStyle/>
          <a:p>
            <a:r>
              <a:rPr lang="de-DE" altLang="de-DE" b="1" u="sng" dirty="0" err="1" smtClean="0"/>
              <a:t>Around</a:t>
            </a:r>
            <a:r>
              <a:rPr lang="de-DE" altLang="de-DE" b="1" u="sng" dirty="0" smtClean="0"/>
              <a:t> </a:t>
            </a:r>
            <a:r>
              <a:rPr lang="de-DE" altLang="de-DE" b="1" u="sng" dirty="0" smtClean="0"/>
              <a:t>1815</a:t>
            </a:r>
            <a:endParaRPr lang="de-DE" altLang="de-DE" dirty="0"/>
          </a:p>
        </p:txBody>
      </p:sp>
      <p:sp>
        <p:nvSpPr>
          <p:cNvPr id="69644" name="Rectangle 12"/>
          <p:cNvSpPr>
            <a:spLocks noGrp="1" noChangeArrowheads="1"/>
          </p:cNvSpPr>
          <p:nvPr>
            <p:ph type="body" sz="half" idx="1"/>
          </p:nvPr>
        </p:nvSpPr>
        <p:spPr/>
        <p:txBody>
          <a:bodyPr/>
          <a:lstStyle/>
          <a:p>
            <a:r>
              <a:rPr lang="de-DE" altLang="de-DE" sz="2000" dirty="0" smtClean="0"/>
              <a:t>Germany was </a:t>
            </a:r>
            <a:r>
              <a:rPr lang="de-DE" altLang="de-DE" sz="2000" dirty="0" err="1" smtClean="0"/>
              <a:t>separated</a:t>
            </a:r>
            <a:r>
              <a:rPr lang="de-DE" altLang="de-DE" sz="2000" dirty="0" smtClean="0"/>
              <a:t> </a:t>
            </a:r>
            <a:r>
              <a:rPr lang="de-DE" altLang="de-DE" sz="2000" dirty="0" err="1" smtClean="0"/>
              <a:t>into</a:t>
            </a:r>
            <a:r>
              <a:rPr lang="de-DE" altLang="de-DE" sz="2000" dirty="0" smtClean="0"/>
              <a:t> </a:t>
            </a:r>
            <a:r>
              <a:rPr lang="de-DE" altLang="de-DE" sz="2000" dirty="0" err="1" smtClean="0"/>
              <a:t>many</a:t>
            </a:r>
            <a:r>
              <a:rPr lang="de-DE" altLang="de-DE" sz="2000" dirty="0" smtClean="0"/>
              <a:t> different </a:t>
            </a:r>
            <a:r>
              <a:rPr lang="de-DE" altLang="de-DE" sz="2000" dirty="0" err="1" smtClean="0"/>
              <a:t>regions</a:t>
            </a:r>
            <a:r>
              <a:rPr lang="de-DE" altLang="de-DE" sz="2000" dirty="0" smtClean="0"/>
              <a:t> </a:t>
            </a:r>
            <a:r>
              <a:rPr lang="de-DE" altLang="de-DE" sz="2000" dirty="0" err="1" smtClean="0"/>
              <a:t>ruled</a:t>
            </a:r>
            <a:r>
              <a:rPr lang="de-DE" altLang="de-DE" sz="2000" dirty="0" smtClean="0"/>
              <a:t> </a:t>
            </a:r>
            <a:r>
              <a:rPr lang="de-DE" altLang="de-DE" sz="2000" dirty="0" err="1" smtClean="0"/>
              <a:t>by</a:t>
            </a:r>
            <a:r>
              <a:rPr lang="de-DE" altLang="de-DE" sz="2000" dirty="0" smtClean="0"/>
              <a:t> </a:t>
            </a:r>
            <a:r>
              <a:rPr lang="de-DE" altLang="de-DE" sz="2000" dirty="0" err="1" smtClean="0"/>
              <a:t>kings</a:t>
            </a:r>
            <a:r>
              <a:rPr lang="de-DE" altLang="de-DE" sz="2000" dirty="0" smtClean="0"/>
              <a:t> </a:t>
            </a:r>
            <a:r>
              <a:rPr lang="de-DE" altLang="de-DE" sz="2000" dirty="0" err="1" smtClean="0"/>
              <a:t>and</a:t>
            </a:r>
            <a:r>
              <a:rPr lang="de-DE" altLang="de-DE" sz="2000" dirty="0" smtClean="0"/>
              <a:t> </a:t>
            </a:r>
            <a:r>
              <a:rPr lang="de-DE" altLang="de-DE" sz="2000" dirty="0" err="1" smtClean="0"/>
              <a:t>princes</a:t>
            </a:r>
            <a:endParaRPr lang="de-DE" altLang="de-DE" sz="2000" dirty="0" smtClean="0"/>
          </a:p>
          <a:p>
            <a:r>
              <a:rPr lang="de-DE" altLang="de-DE" sz="2000" dirty="0" smtClean="0"/>
              <a:t>Political </a:t>
            </a:r>
            <a:r>
              <a:rPr lang="de-DE" altLang="de-DE" sz="2000" dirty="0" err="1" smtClean="0"/>
              <a:t>disagreement</a:t>
            </a:r>
            <a:r>
              <a:rPr lang="de-DE" altLang="de-DE" sz="2000" dirty="0" smtClean="0"/>
              <a:t> </a:t>
            </a:r>
            <a:r>
              <a:rPr lang="de-DE" altLang="de-DE" sz="2000" dirty="0" err="1" smtClean="0"/>
              <a:t>between</a:t>
            </a:r>
            <a:r>
              <a:rPr lang="de-DE" altLang="de-DE" sz="2000" dirty="0" smtClean="0"/>
              <a:t> </a:t>
            </a:r>
            <a:r>
              <a:rPr lang="de-DE" altLang="de-DE" sz="2000" dirty="0" err="1" smtClean="0"/>
              <a:t>these</a:t>
            </a:r>
            <a:r>
              <a:rPr lang="de-DE" altLang="de-DE" sz="2000" dirty="0" smtClean="0"/>
              <a:t> </a:t>
            </a:r>
            <a:r>
              <a:rPr lang="de-DE" altLang="de-DE" sz="2000" dirty="0" err="1" smtClean="0"/>
              <a:t>regions</a:t>
            </a:r>
            <a:r>
              <a:rPr lang="de-DE" altLang="de-DE" sz="2000" dirty="0" smtClean="0"/>
              <a:t> </a:t>
            </a:r>
            <a:r>
              <a:rPr lang="de-DE" altLang="de-DE" sz="2000" dirty="0" err="1" smtClean="0"/>
              <a:t>did</a:t>
            </a:r>
            <a:r>
              <a:rPr lang="de-DE" altLang="de-DE" sz="2000" dirty="0" smtClean="0"/>
              <a:t> not </a:t>
            </a:r>
            <a:r>
              <a:rPr lang="de-DE" altLang="de-DE" sz="2000" dirty="0" err="1" smtClean="0"/>
              <a:t>allow</a:t>
            </a:r>
            <a:r>
              <a:rPr lang="de-DE" altLang="de-DE" sz="2000" dirty="0" smtClean="0"/>
              <a:t> a </a:t>
            </a:r>
            <a:r>
              <a:rPr lang="de-DE" altLang="de-DE" sz="2000" dirty="0" err="1" smtClean="0"/>
              <a:t>structural</a:t>
            </a:r>
            <a:r>
              <a:rPr lang="de-DE" altLang="de-DE" sz="2000" dirty="0" smtClean="0"/>
              <a:t> </a:t>
            </a:r>
            <a:r>
              <a:rPr lang="de-DE" altLang="de-DE" sz="2000" dirty="0" err="1" smtClean="0"/>
              <a:t>developement</a:t>
            </a:r>
            <a:r>
              <a:rPr lang="de-DE" altLang="de-DE" sz="2000" dirty="0" smtClean="0"/>
              <a:t>, so </a:t>
            </a:r>
            <a:r>
              <a:rPr lang="de-DE" altLang="de-DE" sz="2000" dirty="0" err="1" smtClean="0"/>
              <a:t>poverty</a:t>
            </a:r>
            <a:r>
              <a:rPr lang="de-DE" altLang="de-DE" sz="2000" dirty="0" smtClean="0"/>
              <a:t> was </a:t>
            </a:r>
            <a:r>
              <a:rPr lang="de-DE" altLang="de-DE" sz="2000" dirty="0" err="1" smtClean="0"/>
              <a:t>part</a:t>
            </a:r>
            <a:r>
              <a:rPr lang="de-DE" altLang="de-DE" sz="2000" dirty="0" smtClean="0"/>
              <a:t> </a:t>
            </a:r>
            <a:r>
              <a:rPr lang="de-DE" altLang="de-DE" sz="2000" dirty="0" err="1" smtClean="0"/>
              <a:t>of</a:t>
            </a:r>
            <a:r>
              <a:rPr lang="de-DE" altLang="de-DE" sz="2000" dirty="0" smtClean="0"/>
              <a:t> </a:t>
            </a:r>
            <a:r>
              <a:rPr lang="de-DE" altLang="de-DE" sz="2000" dirty="0" err="1" smtClean="0"/>
              <a:t>everyday</a:t>
            </a:r>
            <a:r>
              <a:rPr lang="de-DE" altLang="de-DE" sz="2000" dirty="0" smtClean="0"/>
              <a:t> </a:t>
            </a:r>
            <a:r>
              <a:rPr lang="de-DE" altLang="de-DE" sz="2000" dirty="0" err="1" smtClean="0"/>
              <a:t>life</a:t>
            </a:r>
            <a:r>
              <a:rPr lang="de-DE" altLang="de-DE" sz="2000" dirty="0" smtClean="0"/>
              <a:t> </a:t>
            </a:r>
            <a:r>
              <a:rPr lang="de-DE" altLang="de-DE" sz="2000" dirty="0" err="1" smtClean="0"/>
              <a:t>of</a:t>
            </a:r>
            <a:r>
              <a:rPr lang="de-DE" altLang="de-DE" sz="2000" dirty="0" smtClean="0"/>
              <a:t> </a:t>
            </a:r>
            <a:r>
              <a:rPr lang="de-DE" altLang="de-DE" sz="2000" dirty="0" err="1" smtClean="0"/>
              <a:t>the</a:t>
            </a:r>
            <a:r>
              <a:rPr lang="de-DE" altLang="de-DE" sz="2000" dirty="0" smtClean="0"/>
              <a:t> </a:t>
            </a:r>
            <a:r>
              <a:rPr lang="de-DE" altLang="de-DE" sz="2000" dirty="0" err="1" smtClean="0"/>
              <a:t>vast</a:t>
            </a:r>
            <a:r>
              <a:rPr lang="de-DE" altLang="de-DE" sz="2000" dirty="0" smtClean="0"/>
              <a:t> </a:t>
            </a:r>
            <a:r>
              <a:rPr lang="de-DE" altLang="de-DE" sz="2000" dirty="0" err="1" smtClean="0"/>
              <a:t>underclass</a:t>
            </a:r>
            <a:endParaRPr lang="de-DE" altLang="de-DE" sz="2000" dirty="0" smtClean="0"/>
          </a:p>
          <a:p>
            <a:r>
              <a:rPr lang="de-DE" altLang="de-DE" sz="2000" dirty="0" err="1" smtClean="0"/>
              <a:t>Crop</a:t>
            </a:r>
            <a:r>
              <a:rPr lang="de-DE" altLang="de-DE" sz="2000" dirty="0" smtClean="0"/>
              <a:t> </a:t>
            </a:r>
            <a:r>
              <a:rPr lang="de-DE" altLang="de-DE" sz="2000" dirty="0" err="1" smtClean="0"/>
              <a:t>failures</a:t>
            </a:r>
            <a:r>
              <a:rPr lang="de-DE" altLang="de-DE" sz="2000" dirty="0" smtClean="0"/>
              <a:t>, </a:t>
            </a:r>
            <a:r>
              <a:rPr lang="de-DE" altLang="de-DE" sz="2000" dirty="0" err="1" smtClean="0"/>
              <a:t>epidemics</a:t>
            </a:r>
            <a:r>
              <a:rPr lang="de-DE" altLang="de-DE" sz="2000" dirty="0" smtClean="0"/>
              <a:t> </a:t>
            </a:r>
            <a:r>
              <a:rPr lang="de-DE" altLang="de-DE" sz="2000" dirty="0" err="1" smtClean="0"/>
              <a:t>and</a:t>
            </a:r>
            <a:r>
              <a:rPr lang="de-DE" altLang="de-DE" sz="2000" dirty="0" smtClean="0"/>
              <a:t> </a:t>
            </a:r>
            <a:r>
              <a:rPr lang="de-DE" altLang="de-DE" sz="2000" dirty="0" err="1" smtClean="0"/>
              <a:t>famine</a:t>
            </a:r>
            <a:r>
              <a:rPr lang="de-DE" altLang="de-DE" sz="2000" dirty="0" smtClean="0"/>
              <a:t> </a:t>
            </a:r>
            <a:r>
              <a:rPr lang="de-DE" altLang="de-DE" sz="2000" dirty="0" err="1" smtClean="0"/>
              <a:t>were</a:t>
            </a:r>
            <a:r>
              <a:rPr lang="de-DE" altLang="de-DE" sz="2000" dirty="0" smtClean="0"/>
              <a:t> </a:t>
            </a:r>
            <a:r>
              <a:rPr lang="de-DE" altLang="de-DE" sz="2000" dirty="0" err="1" smtClean="0"/>
              <a:t>big</a:t>
            </a:r>
            <a:r>
              <a:rPr lang="de-DE" altLang="de-DE" sz="2000" dirty="0" smtClean="0"/>
              <a:t> </a:t>
            </a:r>
            <a:r>
              <a:rPr lang="de-DE" altLang="de-DE" sz="2000" dirty="0" err="1" smtClean="0"/>
              <a:t>problems</a:t>
            </a:r>
            <a:r>
              <a:rPr lang="de-DE" altLang="de-DE" sz="2000" dirty="0" smtClean="0"/>
              <a:t> in </a:t>
            </a:r>
            <a:r>
              <a:rPr lang="de-DE" altLang="de-DE" sz="2000" dirty="0" err="1" smtClean="0"/>
              <a:t>this</a:t>
            </a:r>
            <a:r>
              <a:rPr lang="de-DE" altLang="de-DE" sz="2000" dirty="0" smtClean="0"/>
              <a:t> </a:t>
            </a:r>
            <a:r>
              <a:rPr lang="de-DE" altLang="de-DE" sz="2000" dirty="0" err="1" smtClean="0"/>
              <a:t>society</a:t>
            </a:r>
            <a:endParaRPr lang="de-DE" altLang="de-DE" sz="2000" dirty="0"/>
          </a:p>
        </p:txBody>
      </p:sp>
      <p:pic>
        <p:nvPicPr>
          <p:cNvPr id="7" name="ClipArt-Platzhalter 6" descr=".."/>
          <p:cNvPicPr>
            <a:picLocks noGrp="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5364088" y="3820778"/>
            <a:ext cx="3433862" cy="2560550"/>
          </a:xfrm>
          <a:prstGeom prst="rect">
            <a:avLst/>
          </a:prstGeom>
          <a:noFill/>
          <a:ln>
            <a:noFill/>
          </a:ln>
        </p:spPr>
      </p:pic>
      <p:pic>
        <p:nvPicPr>
          <p:cNvPr id="8" name="Grafik 7" descr=".."/>
          <p:cNvPicPr/>
          <p:nvPr/>
        </p:nvPicPr>
        <p:blipFill>
          <a:blip r:embed="rId4">
            <a:extLst>
              <a:ext uri="{28A0092B-C50C-407E-A947-70E740481C1C}">
                <a14:useLocalDpi xmlns:a14="http://schemas.microsoft.com/office/drawing/2010/main" val="0"/>
              </a:ext>
            </a:extLst>
          </a:blip>
          <a:srcRect/>
          <a:stretch>
            <a:fillRect/>
          </a:stretch>
        </p:blipFill>
        <p:spPr bwMode="auto">
          <a:xfrm>
            <a:off x="5354274" y="1276981"/>
            <a:ext cx="3500985" cy="2322837"/>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533400" y="2438400"/>
            <a:ext cx="4495800" cy="434975"/>
          </a:xfrm>
          <a:prstGeom prst="rect">
            <a:avLst/>
          </a:prstGeom>
          <a:noFill/>
          <a:ln w="9525">
            <a:noFill/>
            <a:round/>
            <a:headEnd/>
            <a:tailEnd/>
          </a:ln>
          <a:effectLst/>
        </p:spPr>
        <p:txBody>
          <a:bodyPr wrap="none" anchor="ctr"/>
          <a:lstStyle/>
          <a:p>
            <a:endParaRPr lang="de-DE"/>
          </a:p>
        </p:txBody>
      </p:sp>
      <p:sp>
        <p:nvSpPr>
          <p:cNvPr id="18434" name="Text Box 2"/>
          <p:cNvSpPr txBox="1">
            <a:spLocks noChangeArrowheads="1"/>
          </p:cNvSpPr>
          <p:nvPr/>
        </p:nvSpPr>
        <p:spPr bwMode="auto">
          <a:xfrm>
            <a:off x="6705600" y="2667000"/>
            <a:ext cx="184150" cy="434975"/>
          </a:xfrm>
          <a:prstGeom prst="rect">
            <a:avLst/>
          </a:prstGeom>
          <a:noFill/>
          <a:ln w="9525">
            <a:noFill/>
            <a:round/>
            <a:headEnd/>
            <a:tailEnd/>
          </a:ln>
          <a:effectLst/>
        </p:spPr>
        <p:txBody>
          <a:bodyPr wrap="none" anchor="ctr"/>
          <a:lstStyle/>
          <a:p>
            <a:endParaRPr lang="de-DE"/>
          </a:p>
        </p:txBody>
      </p:sp>
      <p:sp>
        <p:nvSpPr>
          <p:cNvPr id="18435" name="Text Box 3"/>
          <p:cNvSpPr txBox="1">
            <a:spLocks noChangeArrowheads="1"/>
          </p:cNvSpPr>
          <p:nvPr/>
        </p:nvSpPr>
        <p:spPr bwMode="auto">
          <a:xfrm>
            <a:off x="1042988" y="225425"/>
            <a:ext cx="7705725" cy="863600"/>
          </a:xfrm>
          <a:prstGeom prst="rect">
            <a:avLst/>
          </a:prstGeom>
          <a:noFill/>
          <a:ln w="25560">
            <a:noFill/>
            <a:round/>
            <a:headEnd/>
            <a:tailEnd/>
          </a:ln>
          <a:effectLst/>
        </p:spPr>
        <p:txBody>
          <a:bodyPr anchor="b"/>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de-DE" sz="3200" b="1" u="sng" dirty="0">
                <a:solidFill>
                  <a:srgbClr val="000000"/>
                </a:solidFill>
                <a:latin typeface="+mj-lt"/>
              </a:rPr>
              <a:t>Travel on </a:t>
            </a:r>
            <a:r>
              <a:rPr lang="de-DE" sz="3200" b="1" u="sng" dirty="0" err="1">
                <a:solidFill>
                  <a:srgbClr val="000000"/>
                </a:solidFill>
                <a:latin typeface="+mj-lt"/>
              </a:rPr>
              <a:t>sailing</a:t>
            </a:r>
            <a:r>
              <a:rPr lang="de-DE" sz="3200" b="1" u="sng" dirty="0">
                <a:solidFill>
                  <a:srgbClr val="000000"/>
                </a:solidFill>
                <a:latin typeface="+mj-lt"/>
              </a:rPr>
              <a:t> </a:t>
            </a:r>
            <a:r>
              <a:rPr lang="de-DE" sz="3200" b="1" u="sng" dirty="0" err="1">
                <a:solidFill>
                  <a:srgbClr val="000000"/>
                </a:solidFill>
                <a:latin typeface="+mj-lt"/>
              </a:rPr>
              <a:t>boats</a:t>
            </a:r>
            <a:endParaRPr lang="de-DE" sz="3200" b="1" u="sng" dirty="0">
              <a:solidFill>
                <a:srgbClr val="000000"/>
              </a:solidFill>
              <a:latin typeface="+mj-lt"/>
            </a:endParaRPr>
          </a:p>
        </p:txBody>
      </p:sp>
      <p:sp>
        <p:nvSpPr>
          <p:cNvPr id="18436" name="Text Box 4"/>
          <p:cNvSpPr txBox="1">
            <a:spLocks noChangeArrowheads="1"/>
          </p:cNvSpPr>
          <p:nvPr/>
        </p:nvSpPr>
        <p:spPr bwMode="auto">
          <a:xfrm>
            <a:off x="357158" y="1304924"/>
            <a:ext cx="4714908" cy="5410223"/>
          </a:xfrm>
          <a:prstGeom prst="rect">
            <a:avLst/>
          </a:prstGeom>
          <a:noFill/>
          <a:ln w="25560">
            <a:noFill/>
            <a:round/>
            <a:headEnd/>
            <a:tailEnd/>
          </a:ln>
          <a:effectLst/>
        </p:spPr>
        <p:txBody>
          <a:bodyPr/>
          <a:lstStyle/>
          <a:p>
            <a:pPr marL="1587" hangingPunct="1">
              <a:lnSpc>
                <a:spcPct val="100000"/>
              </a:lnSpc>
              <a:spcBef>
                <a:spcPts val="500"/>
              </a:spcBef>
              <a:tabLst>
                <a:tab pos="723900" algn="l"/>
                <a:tab pos="1447800" algn="l"/>
                <a:tab pos="2171700" algn="l"/>
                <a:tab pos="2895600" algn="l"/>
                <a:tab pos="3619500" algn="l"/>
              </a:tabLst>
            </a:pPr>
            <a:r>
              <a:rPr lang="de-DE" sz="2000" b="1" dirty="0" err="1">
                <a:solidFill>
                  <a:srgbClr val="000000"/>
                </a:solidFill>
                <a:latin typeface="+mj-lt"/>
              </a:rPr>
              <a:t>Very</a:t>
            </a:r>
            <a:r>
              <a:rPr lang="de-DE" sz="2000" b="1" dirty="0">
                <a:solidFill>
                  <a:srgbClr val="000000"/>
                </a:solidFill>
                <a:latin typeface="+mj-lt"/>
              </a:rPr>
              <a:t> </a:t>
            </a:r>
            <a:r>
              <a:rPr lang="de-DE" sz="2000" b="1" dirty="0" err="1">
                <a:solidFill>
                  <a:srgbClr val="000000"/>
                </a:solidFill>
                <a:latin typeface="+mj-lt"/>
              </a:rPr>
              <a:t>bad</a:t>
            </a:r>
            <a:r>
              <a:rPr lang="de-DE" sz="2000" b="1" dirty="0">
                <a:solidFill>
                  <a:srgbClr val="000000"/>
                </a:solidFill>
                <a:latin typeface="+mj-lt"/>
              </a:rPr>
              <a:t> </a:t>
            </a:r>
            <a:r>
              <a:rPr lang="de-DE" sz="2000" b="1" dirty="0" err="1">
                <a:solidFill>
                  <a:srgbClr val="000000"/>
                </a:solidFill>
                <a:latin typeface="+mj-lt"/>
              </a:rPr>
              <a:t>conditions</a:t>
            </a:r>
            <a:r>
              <a:rPr lang="de-DE" sz="2000" b="1" dirty="0" smtClean="0">
                <a:solidFill>
                  <a:srgbClr val="000000"/>
                </a:solidFill>
                <a:latin typeface="+mj-lt"/>
              </a:rPr>
              <a:t>:</a:t>
            </a:r>
            <a:endParaRPr lang="en-US" sz="2000" dirty="0" smtClean="0"/>
          </a:p>
          <a:p>
            <a:pPr marL="342900" indent="-342900">
              <a:lnSpc>
                <a:spcPct val="100000"/>
              </a:lnSpc>
              <a:buFont typeface="Arial" panose="020B0604020202020204" pitchFamily="34" charset="0"/>
              <a:buChar char="•"/>
            </a:pPr>
            <a:endParaRPr lang="en-US" sz="2000" dirty="0" smtClean="0">
              <a:solidFill>
                <a:srgbClr val="000000"/>
              </a:solidFill>
              <a:latin typeface="Arial"/>
            </a:endParaRPr>
          </a:p>
          <a:p>
            <a:pPr marL="342900" indent="-342900" algn="l">
              <a:lnSpc>
                <a:spcPct val="100000"/>
              </a:lnSpc>
              <a:buFont typeface="Arial" panose="020B0604020202020204" pitchFamily="34" charset="0"/>
              <a:buChar char="•"/>
            </a:pPr>
            <a:r>
              <a:rPr lang="en-US" sz="2000" dirty="0" smtClean="0">
                <a:solidFill>
                  <a:srgbClr val="000000"/>
                </a:solidFill>
                <a:latin typeface="Arial"/>
              </a:rPr>
              <a:t>People lived very close to each other</a:t>
            </a:r>
          </a:p>
          <a:p>
            <a:pPr marL="342900" indent="-342900" algn="l">
              <a:lnSpc>
                <a:spcPct val="100000"/>
              </a:lnSpc>
              <a:buFont typeface="Arial" panose="020B0604020202020204" pitchFamily="34" charset="0"/>
              <a:buChar char="•"/>
            </a:pPr>
            <a:r>
              <a:rPr lang="en-US" sz="2000" dirty="0" smtClean="0">
                <a:solidFill>
                  <a:srgbClr val="000000"/>
                </a:solidFill>
                <a:latin typeface="Arial"/>
              </a:rPr>
              <a:t>Often without daylight</a:t>
            </a:r>
          </a:p>
          <a:p>
            <a:pPr marL="342900" indent="-342900" algn="l">
              <a:lnSpc>
                <a:spcPct val="100000"/>
              </a:lnSpc>
              <a:buFont typeface="Arial" panose="020B0604020202020204" pitchFamily="34" charset="0"/>
              <a:buChar char="•"/>
            </a:pPr>
            <a:r>
              <a:rPr lang="en-US" sz="2000" dirty="0" smtClean="0">
                <a:solidFill>
                  <a:srgbClr val="000000"/>
                </a:solidFill>
                <a:latin typeface="Arial"/>
              </a:rPr>
              <a:t>Often no fresh air</a:t>
            </a:r>
          </a:p>
          <a:p>
            <a:pPr marL="342900" indent="-342900" algn="l">
              <a:lnSpc>
                <a:spcPct val="100000"/>
              </a:lnSpc>
              <a:buFont typeface="Arial" panose="020B0604020202020204" pitchFamily="34" charset="0"/>
              <a:buChar char="•"/>
            </a:pPr>
            <a:r>
              <a:rPr lang="en-US" sz="2000" dirty="0" smtClean="0">
                <a:solidFill>
                  <a:srgbClr val="000000"/>
                </a:solidFill>
                <a:latin typeface="Arial"/>
              </a:rPr>
              <a:t>Unhygienic conditions</a:t>
            </a:r>
          </a:p>
          <a:p>
            <a:pPr marL="342900" indent="-342900" algn="l">
              <a:lnSpc>
                <a:spcPct val="100000"/>
              </a:lnSpc>
              <a:buFont typeface="Arial" panose="020B0604020202020204" pitchFamily="34" charset="0"/>
              <a:buChar char="•"/>
            </a:pPr>
            <a:r>
              <a:rPr lang="en-US" sz="2000" dirty="0" smtClean="0">
                <a:solidFill>
                  <a:srgbClr val="000000"/>
                </a:solidFill>
                <a:latin typeface="Arial"/>
              </a:rPr>
              <a:t>People had to care for their food      themselves </a:t>
            </a:r>
            <a:endParaRPr lang="en-US" sz="2000" dirty="0" smtClean="0"/>
          </a:p>
          <a:p>
            <a:pPr algn="l">
              <a:lnSpc>
                <a:spcPct val="100000"/>
              </a:lnSpc>
            </a:pPr>
            <a:endParaRPr lang="en-US" sz="2000" dirty="0" smtClean="0">
              <a:solidFill>
                <a:srgbClr val="000000"/>
              </a:solidFill>
              <a:latin typeface="Arial"/>
            </a:endParaRPr>
          </a:p>
          <a:p>
            <a:pPr marL="342900" indent="-342900" algn="l">
              <a:lnSpc>
                <a:spcPct val="100000"/>
              </a:lnSpc>
              <a:buFont typeface="Wingdings" panose="05000000000000000000" pitchFamily="2" charset="2"/>
              <a:buChar char="Ø"/>
            </a:pPr>
            <a:r>
              <a:rPr lang="en-US" sz="2000" dirty="0" smtClean="0">
                <a:solidFill>
                  <a:srgbClr val="000000"/>
                </a:solidFill>
                <a:latin typeface="Arial"/>
              </a:rPr>
              <a:t>rapid spreading of illnesses, high infectiousness </a:t>
            </a:r>
            <a:endParaRPr lang="en-US" sz="2000" dirty="0" smtClean="0"/>
          </a:p>
          <a:p>
            <a:pPr marL="342900" indent="-342900" algn="l">
              <a:lnSpc>
                <a:spcPct val="100000"/>
              </a:lnSpc>
              <a:buFont typeface="Wingdings" panose="05000000000000000000" pitchFamily="2" charset="2"/>
              <a:buChar char="Ø"/>
            </a:pPr>
            <a:endParaRPr lang="en-US" sz="2000" dirty="0" smtClean="0"/>
          </a:p>
          <a:p>
            <a:pPr marL="342900" indent="-342900" algn="l">
              <a:lnSpc>
                <a:spcPct val="100000"/>
              </a:lnSpc>
              <a:buFont typeface="Wingdings" panose="05000000000000000000" pitchFamily="2" charset="2"/>
              <a:buChar char="Ø"/>
            </a:pPr>
            <a:r>
              <a:rPr lang="en-US" sz="2000" dirty="0" smtClean="0">
                <a:solidFill>
                  <a:srgbClr val="000000"/>
                </a:solidFill>
                <a:latin typeface="Arial"/>
              </a:rPr>
              <a:t>many </a:t>
            </a:r>
            <a:r>
              <a:rPr lang="en-US" sz="2000" dirty="0" smtClean="0">
                <a:solidFill>
                  <a:srgbClr val="000000"/>
                </a:solidFill>
                <a:latin typeface="Arial"/>
              </a:rPr>
              <a:t>people died because of </a:t>
            </a:r>
            <a:endParaRPr lang="en-US" sz="2000" dirty="0" smtClean="0"/>
          </a:p>
          <a:p>
            <a:pPr marL="342900" indent="-342900" algn="l">
              <a:lnSpc>
                <a:spcPct val="100000"/>
              </a:lnSpc>
              <a:buFont typeface="Arial" panose="020B0604020202020204" pitchFamily="34" charset="0"/>
              <a:buChar char="•"/>
            </a:pPr>
            <a:r>
              <a:rPr lang="en-US" sz="2000" dirty="0" smtClean="0">
                <a:solidFill>
                  <a:srgbClr val="000000"/>
                </a:solidFill>
                <a:latin typeface="Arial"/>
              </a:rPr>
              <a:t>illnesses</a:t>
            </a:r>
            <a:endParaRPr lang="en-US" sz="2000" dirty="0" smtClean="0"/>
          </a:p>
          <a:p>
            <a:pPr marL="342900" indent="-342900" algn="l">
              <a:lnSpc>
                <a:spcPct val="100000"/>
              </a:lnSpc>
              <a:buFont typeface="Arial" panose="020B0604020202020204" pitchFamily="34" charset="0"/>
              <a:buChar char="•"/>
            </a:pPr>
            <a:r>
              <a:rPr lang="en-US" sz="2000" dirty="0" smtClean="0">
                <a:solidFill>
                  <a:srgbClr val="000000"/>
                </a:solidFill>
                <a:latin typeface="Arial"/>
              </a:rPr>
              <a:t>hunger crisis</a:t>
            </a:r>
            <a:endParaRPr lang="en-US" sz="2000" dirty="0" smtClean="0"/>
          </a:p>
          <a:p>
            <a:pPr marL="342900" indent="-342900" algn="l">
              <a:lnSpc>
                <a:spcPct val="100000"/>
              </a:lnSpc>
              <a:buFont typeface="Arial" panose="020B0604020202020204" pitchFamily="34" charset="0"/>
              <a:buChar char="•"/>
            </a:pPr>
            <a:r>
              <a:rPr lang="en-US" sz="2000" dirty="0" smtClean="0">
                <a:solidFill>
                  <a:srgbClr val="000000"/>
                </a:solidFill>
                <a:latin typeface="Arial"/>
              </a:rPr>
              <a:t>catastrophes   </a:t>
            </a:r>
            <a:endParaRPr lang="en-US" sz="2000" dirty="0" smtClean="0"/>
          </a:p>
          <a:p>
            <a:pPr marL="685800" indent="-684213" hangingPunct="1">
              <a:lnSpc>
                <a:spcPct val="100000"/>
              </a:lnSpc>
              <a:spcBef>
                <a:spcPts val="500"/>
              </a:spcBef>
              <a:tabLst>
                <a:tab pos="723900" algn="l"/>
                <a:tab pos="1447800" algn="l"/>
                <a:tab pos="2171700" algn="l"/>
                <a:tab pos="2895600" algn="l"/>
                <a:tab pos="3619500" algn="l"/>
              </a:tabLst>
            </a:pPr>
            <a:endParaRPr lang="de-DE" sz="2000" b="1" dirty="0">
              <a:solidFill>
                <a:srgbClr val="000000"/>
              </a:solidFill>
              <a:latin typeface="+mj-lt"/>
            </a:endParaRPr>
          </a:p>
        </p:txBody>
      </p:sp>
      <p:pic>
        <p:nvPicPr>
          <p:cNvPr id="18437" name="Picture 5"/>
          <p:cNvPicPr>
            <a:picLocks noChangeAspect="1" noChangeArrowheads="1"/>
          </p:cNvPicPr>
          <p:nvPr/>
        </p:nvPicPr>
        <p:blipFill>
          <a:blip r:embed="rId3"/>
          <a:srcRect/>
          <a:stretch>
            <a:fillRect/>
          </a:stretch>
        </p:blipFill>
        <p:spPr bwMode="auto">
          <a:xfrm>
            <a:off x="5184774" y="1511300"/>
            <a:ext cx="3744943" cy="475138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1042988" y="225425"/>
            <a:ext cx="7705725" cy="863600"/>
          </a:xfrm>
          <a:prstGeom prst="rect">
            <a:avLst/>
          </a:prstGeom>
          <a:noFill/>
          <a:ln w="25560">
            <a:noFill/>
            <a:round/>
            <a:headEnd/>
            <a:tailEnd/>
          </a:ln>
          <a:effectLst/>
        </p:spPr>
        <p:txBody>
          <a:bodyPr anchor="b"/>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de-DE" sz="3200" b="1" dirty="0" err="1" smtClean="0">
                <a:solidFill>
                  <a:srgbClr val="000000"/>
                </a:solidFill>
                <a:latin typeface="+mj-lt"/>
              </a:rPr>
              <a:t>Tween</a:t>
            </a:r>
            <a:r>
              <a:rPr lang="de-DE" sz="3200" b="1" dirty="0" smtClean="0">
                <a:solidFill>
                  <a:srgbClr val="000000"/>
                </a:solidFill>
                <a:latin typeface="+mj-lt"/>
              </a:rPr>
              <a:t> deck</a:t>
            </a:r>
            <a:endParaRPr lang="de-DE" sz="3200" b="1" dirty="0">
              <a:solidFill>
                <a:srgbClr val="000000"/>
              </a:solidFill>
              <a:latin typeface="+mj-lt"/>
            </a:endParaRPr>
          </a:p>
        </p:txBody>
      </p:sp>
      <p:sp>
        <p:nvSpPr>
          <p:cNvPr id="19458" name="Text Box 2"/>
          <p:cNvSpPr txBox="1">
            <a:spLocks noChangeArrowheads="1"/>
          </p:cNvSpPr>
          <p:nvPr/>
        </p:nvSpPr>
        <p:spPr bwMode="auto">
          <a:xfrm>
            <a:off x="1042988" y="1304925"/>
            <a:ext cx="3776662" cy="4895850"/>
          </a:xfrm>
          <a:prstGeom prst="rect">
            <a:avLst/>
          </a:prstGeom>
          <a:noFill/>
          <a:ln w="25560">
            <a:noFill/>
            <a:round/>
            <a:headEnd/>
            <a:tailEnd/>
          </a:ln>
          <a:effectLst/>
        </p:spPr>
        <p:txBody>
          <a:bodyPr wrap="none" anchor="ctr"/>
          <a:lstStyle/>
          <a:p>
            <a:endParaRPr lang="de-DE"/>
          </a:p>
        </p:txBody>
      </p:sp>
      <p:sp>
        <p:nvSpPr>
          <p:cNvPr id="19459" name="Text Box 3"/>
          <p:cNvSpPr txBox="1">
            <a:spLocks noChangeArrowheads="1"/>
          </p:cNvSpPr>
          <p:nvPr/>
        </p:nvSpPr>
        <p:spPr bwMode="auto">
          <a:xfrm>
            <a:off x="457200" y="2971800"/>
            <a:ext cx="4495800" cy="434975"/>
          </a:xfrm>
          <a:prstGeom prst="rect">
            <a:avLst/>
          </a:prstGeom>
          <a:noFill/>
          <a:ln w="9525">
            <a:noFill/>
            <a:round/>
            <a:headEnd/>
            <a:tailEnd/>
          </a:ln>
          <a:effectLst/>
        </p:spPr>
        <p:txBody>
          <a:bodyPr wrap="none" anchor="ctr"/>
          <a:lstStyle/>
          <a:p>
            <a:endParaRPr lang="de-DE"/>
          </a:p>
        </p:txBody>
      </p:sp>
      <p:pic>
        <p:nvPicPr>
          <p:cNvPr id="19460" name="Picture 4"/>
          <p:cNvPicPr>
            <a:picLocks noChangeAspect="1" noChangeArrowheads="1"/>
          </p:cNvPicPr>
          <p:nvPr/>
        </p:nvPicPr>
        <p:blipFill>
          <a:blip r:embed="rId3"/>
          <a:srcRect/>
          <a:stretch>
            <a:fillRect/>
          </a:stretch>
        </p:blipFill>
        <p:spPr bwMode="auto">
          <a:xfrm>
            <a:off x="571472" y="1285860"/>
            <a:ext cx="8312427" cy="526575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5775325" y="2632075"/>
            <a:ext cx="1387475" cy="434975"/>
          </a:xfrm>
          <a:prstGeom prst="rect">
            <a:avLst/>
          </a:prstGeom>
          <a:noFill/>
          <a:ln w="9525">
            <a:noFill/>
            <a:round/>
            <a:headEnd/>
            <a:tailEnd/>
          </a:ln>
          <a:effectLst/>
        </p:spPr>
        <p:txBody>
          <a:bodyPr wrap="none" anchor="ctr"/>
          <a:lstStyle/>
          <a:p>
            <a:endParaRPr lang="de-DE"/>
          </a:p>
        </p:txBody>
      </p:sp>
      <p:sp>
        <p:nvSpPr>
          <p:cNvPr id="20482" name="Text Box 2"/>
          <p:cNvSpPr txBox="1">
            <a:spLocks noChangeArrowheads="1"/>
          </p:cNvSpPr>
          <p:nvPr/>
        </p:nvSpPr>
        <p:spPr bwMode="auto">
          <a:xfrm>
            <a:off x="5410200" y="3505200"/>
            <a:ext cx="2667000" cy="823913"/>
          </a:xfrm>
          <a:prstGeom prst="rect">
            <a:avLst/>
          </a:prstGeom>
          <a:noFill/>
          <a:ln w="9525">
            <a:noFill/>
            <a:round/>
            <a:headEnd/>
            <a:tailEnd/>
          </a:ln>
          <a:effectLst/>
        </p:spPr>
        <p:txBody>
          <a:bodyPr/>
          <a:lstStyle/>
          <a:p>
            <a:pPr algn="ctr" hangingPunct="1">
              <a:lnSpc>
                <a:spcPct val="100000"/>
              </a:lnSpc>
              <a:spcBef>
                <a:spcPts val="1400"/>
              </a:spcBef>
              <a:tabLst>
                <a:tab pos="723900" algn="l"/>
                <a:tab pos="1447800" algn="l"/>
                <a:tab pos="2171700" algn="l"/>
              </a:tabLst>
            </a:pPr>
            <a:endParaRPr lang="de-DE" sz="2400">
              <a:solidFill>
                <a:srgbClr val="000000"/>
              </a:solidFill>
              <a:latin typeface="Tahoma" pitchFamily="32" charset="0"/>
            </a:endParaRPr>
          </a:p>
          <a:p>
            <a:pPr hangingPunct="1">
              <a:lnSpc>
                <a:spcPct val="100000"/>
              </a:lnSpc>
              <a:tabLst>
                <a:tab pos="723900" algn="l"/>
                <a:tab pos="1447800" algn="l"/>
                <a:tab pos="2171700" algn="l"/>
              </a:tabLst>
            </a:pPr>
            <a:endParaRPr lang="de-DE" sz="2400">
              <a:solidFill>
                <a:srgbClr val="000000"/>
              </a:solidFill>
              <a:latin typeface="Tahoma" pitchFamily="32" charset="0"/>
            </a:endParaRPr>
          </a:p>
        </p:txBody>
      </p:sp>
      <p:sp>
        <p:nvSpPr>
          <p:cNvPr id="20483" name="Text Box 3"/>
          <p:cNvSpPr txBox="1">
            <a:spLocks noChangeArrowheads="1"/>
          </p:cNvSpPr>
          <p:nvPr/>
        </p:nvSpPr>
        <p:spPr bwMode="auto">
          <a:xfrm>
            <a:off x="1042988" y="225425"/>
            <a:ext cx="7705725" cy="863600"/>
          </a:xfrm>
          <a:prstGeom prst="rect">
            <a:avLst/>
          </a:prstGeom>
          <a:noFill/>
          <a:ln w="25560">
            <a:noFill/>
            <a:round/>
            <a:headEnd/>
            <a:tailEnd/>
          </a:ln>
          <a:effectLst/>
        </p:spPr>
        <p:txBody>
          <a:bodyPr anchor="b"/>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endParaRPr lang="de-DE" sz="3200" dirty="0">
              <a:solidFill>
                <a:srgbClr val="000000"/>
              </a:solidFill>
            </a:endParaRPr>
          </a:p>
        </p:txBody>
      </p:sp>
      <p:sp>
        <p:nvSpPr>
          <p:cNvPr id="20484" name="Text Box 4"/>
          <p:cNvSpPr txBox="1">
            <a:spLocks noChangeArrowheads="1"/>
          </p:cNvSpPr>
          <p:nvPr/>
        </p:nvSpPr>
        <p:spPr bwMode="auto">
          <a:xfrm>
            <a:off x="1042988" y="1304925"/>
            <a:ext cx="3776662" cy="4895850"/>
          </a:xfrm>
          <a:prstGeom prst="rect">
            <a:avLst/>
          </a:prstGeom>
          <a:noFill/>
          <a:ln w="25560">
            <a:noFill/>
            <a:round/>
            <a:headEnd/>
            <a:tailEnd/>
          </a:ln>
          <a:effectLst/>
        </p:spPr>
        <p:txBody>
          <a:bodyPr/>
          <a:lstStyle/>
          <a:p>
            <a:pPr marL="685800" indent="-684213" hangingPunct="1">
              <a:lnSpc>
                <a:spcPct val="100000"/>
              </a:lnSpc>
              <a:spcBef>
                <a:spcPts val="500"/>
              </a:spcBef>
              <a:buFont typeface="Times New Roman" pitchFamily="16" charset="0"/>
              <a:buChar char="•"/>
              <a:tabLst>
                <a:tab pos="723900" algn="l"/>
                <a:tab pos="1447800" algn="l"/>
                <a:tab pos="2171700" algn="l"/>
                <a:tab pos="2895600" algn="l"/>
                <a:tab pos="3619500" algn="l"/>
              </a:tabLst>
            </a:pPr>
            <a:r>
              <a:rPr lang="de-DE" sz="2000">
                <a:solidFill>
                  <a:srgbClr val="000000"/>
                </a:solidFill>
              </a:rPr>
              <a:t>Beschreiben Sie einige der einheimischen Tiere und Pflanzen des Landes. </a:t>
            </a:r>
          </a:p>
        </p:txBody>
      </p:sp>
      <p:sp>
        <p:nvSpPr>
          <p:cNvPr id="20485" name="Rectangle 5"/>
          <p:cNvSpPr>
            <a:spLocks noGrp="1" noChangeArrowheads="1"/>
          </p:cNvSpPr>
          <p:nvPr/>
        </p:nvSpPr>
        <p:spPr bwMode="auto">
          <a:xfrm>
            <a:off x="4972050" y="1304925"/>
            <a:ext cx="3776663" cy="4895850"/>
          </a:xfrm>
          <a:prstGeom prst="rect">
            <a:avLst/>
          </a:prstGeom>
          <a:effectLst/>
        </p:spPr>
        <p:txBody>
          <a:bodyPr/>
          <a:lstStyle/>
          <a:p>
            <a:endParaRPr lang="de-DE"/>
          </a:p>
        </p:txBody>
      </p:sp>
      <p:pic>
        <p:nvPicPr>
          <p:cNvPr id="20486" name="Picture 6"/>
          <p:cNvPicPr>
            <a:picLocks noChangeAspect="1" noChangeArrowheads="1"/>
          </p:cNvPicPr>
          <p:nvPr/>
        </p:nvPicPr>
        <p:blipFill>
          <a:blip r:embed="rId3"/>
          <a:srcRect/>
          <a:stretch>
            <a:fillRect/>
          </a:stretch>
        </p:blipFill>
        <p:spPr bwMode="auto">
          <a:xfrm>
            <a:off x="571472" y="1214422"/>
            <a:ext cx="8143932" cy="5476083"/>
          </a:xfrm>
          <a:prstGeom prst="rect">
            <a:avLst/>
          </a:prstGeom>
          <a:noFill/>
          <a:ln w="9525">
            <a:noFill/>
            <a:round/>
            <a:headEnd/>
            <a:tailEnd/>
          </a:ln>
          <a:effectLst/>
        </p:spPr>
      </p:pic>
      <p:sp>
        <p:nvSpPr>
          <p:cNvPr id="9" name="Rechteck 8"/>
          <p:cNvSpPr/>
          <p:nvPr/>
        </p:nvSpPr>
        <p:spPr>
          <a:xfrm>
            <a:off x="1643042" y="357166"/>
            <a:ext cx="6572296" cy="584775"/>
          </a:xfrm>
          <a:prstGeom prst="rect">
            <a:avLst/>
          </a:prstGeom>
        </p:spPr>
        <p:txBody>
          <a:bodyPr wrap="square">
            <a:spAutoFit/>
          </a:bodyPr>
          <a:lstStyle/>
          <a:p>
            <a:pPr>
              <a:lnSpc>
                <a:spcPct val="100000"/>
              </a:lnSpc>
            </a:pPr>
            <a:r>
              <a:rPr lang="en-US" sz="3200" b="1" dirty="0" smtClean="0">
                <a:latin typeface="+mj-lt"/>
              </a:rPr>
              <a:t>Hundred of people on a sailboat</a:t>
            </a:r>
            <a:endParaRPr lang="en-US" sz="3200" b="1" dirty="0">
              <a:latin typeface="+mj-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a:srcRect/>
          <a:stretch>
            <a:fillRect/>
          </a:stretch>
        </p:blipFill>
        <p:spPr bwMode="auto">
          <a:xfrm>
            <a:off x="1043608" y="3085855"/>
            <a:ext cx="4788024" cy="3643941"/>
          </a:xfrm>
          <a:prstGeom prst="rect">
            <a:avLst/>
          </a:prstGeom>
          <a:noFill/>
          <a:ln w="9525">
            <a:noFill/>
            <a:round/>
            <a:headEnd/>
            <a:tailEnd/>
          </a:ln>
          <a:effectLst/>
        </p:spPr>
      </p:pic>
      <p:sp>
        <p:nvSpPr>
          <p:cNvPr id="21505" name="Text Box 1"/>
          <p:cNvSpPr txBox="1">
            <a:spLocks noChangeArrowheads="1"/>
          </p:cNvSpPr>
          <p:nvPr/>
        </p:nvSpPr>
        <p:spPr bwMode="auto">
          <a:xfrm>
            <a:off x="1150938" y="214625"/>
            <a:ext cx="7705725" cy="863600"/>
          </a:xfrm>
          <a:prstGeom prst="rect">
            <a:avLst/>
          </a:prstGeom>
          <a:noFill/>
          <a:ln w="25560">
            <a:noFill/>
            <a:round/>
            <a:headEnd/>
            <a:tailEnd/>
          </a:ln>
          <a:effectLst/>
        </p:spPr>
        <p:txBody>
          <a:bodyPr anchor="b"/>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de-DE" sz="3200" b="1" u="sng" dirty="0">
                <a:solidFill>
                  <a:srgbClr val="000000"/>
                </a:solidFill>
                <a:latin typeface="+mj-lt"/>
              </a:rPr>
              <a:t>Travel on </a:t>
            </a:r>
            <a:r>
              <a:rPr lang="de-DE" sz="3200" b="1" u="sng" dirty="0" err="1">
                <a:solidFill>
                  <a:srgbClr val="000000"/>
                </a:solidFill>
                <a:latin typeface="+mj-lt"/>
              </a:rPr>
              <a:t>steamboat</a:t>
            </a:r>
            <a:endParaRPr lang="de-DE" sz="3200" b="1" u="sng" dirty="0">
              <a:solidFill>
                <a:srgbClr val="000000"/>
              </a:solidFill>
              <a:latin typeface="+mj-lt"/>
            </a:endParaRPr>
          </a:p>
        </p:txBody>
      </p:sp>
      <p:sp>
        <p:nvSpPr>
          <p:cNvPr id="21506" name="Text Box 2"/>
          <p:cNvSpPr txBox="1">
            <a:spLocks noChangeArrowheads="1"/>
          </p:cNvSpPr>
          <p:nvPr/>
        </p:nvSpPr>
        <p:spPr bwMode="auto">
          <a:xfrm>
            <a:off x="539552" y="1196752"/>
            <a:ext cx="6624985" cy="2266951"/>
          </a:xfrm>
          <a:prstGeom prst="rect">
            <a:avLst/>
          </a:prstGeom>
          <a:noFill/>
          <a:ln w="25560">
            <a:noFill/>
            <a:round/>
            <a:headEnd/>
            <a:tailEnd/>
          </a:ln>
          <a:effectLst/>
        </p:spPr>
        <p:txBody>
          <a:bodyPr/>
          <a:lstStyle/>
          <a:p>
            <a:pPr algn="l">
              <a:lnSpc>
                <a:spcPct val="100000"/>
              </a:lnSpc>
              <a:buFont typeface="Wingdings" pitchFamily="2" charset="2"/>
              <a:buChar char="§"/>
            </a:pPr>
            <a:r>
              <a:rPr lang="en-US" sz="2000" dirty="0" smtClean="0">
                <a:solidFill>
                  <a:srgbClr val="000000"/>
                </a:solidFill>
                <a:latin typeface="+mj-lt"/>
              </a:rPr>
              <a:t>1850: sailing boats were slowly replaced by steamboats</a:t>
            </a:r>
            <a:endParaRPr lang="en-US" sz="2000" dirty="0" smtClean="0">
              <a:latin typeface="+mj-lt"/>
            </a:endParaRPr>
          </a:p>
          <a:p>
            <a:pPr algn="l">
              <a:lnSpc>
                <a:spcPct val="100000"/>
              </a:lnSpc>
              <a:buFont typeface="Wingdings" pitchFamily="2" charset="2"/>
              <a:buChar char="§"/>
            </a:pPr>
            <a:r>
              <a:rPr lang="en-US" sz="2000" b="1" dirty="0" smtClean="0">
                <a:solidFill>
                  <a:srgbClr val="000000"/>
                </a:solidFill>
                <a:latin typeface="+mj-lt"/>
              </a:rPr>
              <a:t>But </a:t>
            </a:r>
            <a:r>
              <a:rPr lang="en-US" sz="2000" dirty="0" smtClean="0">
                <a:solidFill>
                  <a:srgbClr val="000000"/>
                </a:solidFill>
                <a:latin typeface="+mj-lt"/>
              </a:rPr>
              <a:t>cost much more</a:t>
            </a:r>
            <a:endParaRPr lang="en-US" sz="2000" dirty="0" smtClean="0">
              <a:latin typeface="+mj-lt"/>
            </a:endParaRPr>
          </a:p>
          <a:p>
            <a:pPr algn="l">
              <a:lnSpc>
                <a:spcPct val="100000"/>
              </a:lnSpc>
              <a:buFont typeface="Wingdings" pitchFamily="2" charset="2"/>
              <a:buChar char="§"/>
            </a:pPr>
            <a:r>
              <a:rPr lang="en-US" sz="2000" dirty="0" smtClean="0">
                <a:solidFill>
                  <a:srgbClr val="000000"/>
                </a:solidFill>
                <a:latin typeface="+mj-lt"/>
              </a:rPr>
              <a:t> luxury: better conditions</a:t>
            </a:r>
          </a:p>
          <a:p>
            <a:pPr lvl="3" algn="l">
              <a:buFont typeface="Wingdings" pitchFamily="2" charset="2"/>
              <a:buChar char="§"/>
            </a:pPr>
            <a:r>
              <a:rPr lang="en-US" sz="2000" dirty="0" smtClean="0">
                <a:solidFill>
                  <a:srgbClr val="000000"/>
                </a:solidFill>
                <a:latin typeface="+mj-lt"/>
              </a:rPr>
              <a:t> regular meals</a:t>
            </a:r>
          </a:p>
          <a:p>
            <a:pPr lvl="3" algn="l">
              <a:buFont typeface="Wingdings" pitchFamily="2" charset="2"/>
              <a:buChar char="§"/>
            </a:pPr>
            <a:r>
              <a:rPr lang="en-US" sz="2000" dirty="0" smtClean="0">
                <a:solidFill>
                  <a:srgbClr val="000000"/>
                </a:solidFill>
                <a:latin typeface="+mj-lt"/>
              </a:rPr>
              <a:t>Everybody had its own mattress</a:t>
            </a:r>
          </a:p>
          <a:p>
            <a:pPr lvl="3" algn="l">
              <a:buFont typeface="Wingdings" pitchFamily="2" charset="2"/>
              <a:buChar char="§"/>
            </a:pPr>
            <a:r>
              <a:rPr lang="en-US" sz="2000" dirty="0" smtClean="0">
                <a:solidFill>
                  <a:srgbClr val="000000"/>
                </a:solidFill>
                <a:latin typeface="+mj-lt"/>
              </a:rPr>
              <a:t>Entertainment program</a:t>
            </a:r>
          </a:p>
          <a:p>
            <a:pPr lvl="3" algn="l"/>
            <a:endParaRPr lang="en-US" sz="2000" dirty="0" smtClean="0">
              <a:solidFill>
                <a:srgbClr val="000000"/>
              </a:solidFill>
              <a:latin typeface="+mj-lt"/>
            </a:endParaRPr>
          </a:p>
          <a:p>
            <a:pPr lvl="3" algn="l"/>
            <a:endParaRPr lang="en-US" sz="2000" dirty="0" smtClean="0">
              <a:solidFill>
                <a:srgbClr val="000000"/>
              </a:solidFill>
              <a:latin typeface="+mj-lt"/>
            </a:endParaRPr>
          </a:p>
          <a:p>
            <a:pPr marL="1943100" lvl="3" indent="-684213" algn="l" hangingPunct="1">
              <a:lnSpc>
                <a:spcPct val="100000"/>
              </a:lnSpc>
              <a:spcAft>
                <a:spcPts val="575"/>
              </a:spcAft>
              <a:tabLst>
                <a:tab pos="723900" algn="l"/>
                <a:tab pos="1447800" algn="l"/>
                <a:tab pos="2171700" algn="l"/>
                <a:tab pos="2895600" algn="l"/>
                <a:tab pos="3619500" algn="l"/>
                <a:tab pos="4343400" algn="l"/>
                <a:tab pos="5067300" algn="l"/>
                <a:tab pos="5791200" algn="l"/>
                <a:tab pos="6515100" algn="l"/>
                <a:tab pos="7239000" algn="l"/>
              </a:tabLst>
            </a:pPr>
            <a:endParaRPr lang="de-DE" sz="2000" dirty="0">
              <a:solidFill>
                <a:srgbClr val="000000"/>
              </a:solidFill>
              <a:latin typeface="+mj-lt"/>
            </a:endParaRPr>
          </a:p>
        </p:txBody>
      </p:sp>
      <p:sp>
        <p:nvSpPr>
          <p:cNvPr id="4" name="Inhaltsplatzhalter 3"/>
          <p:cNvSpPr>
            <a:spLocks noGrp="1"/>
          </p:cNvSpPr>
          <p:nvPr>
            <p:ph sz="half" idx="2"/>
          </p:nvPr>
        </p:nvSpPr>
        <p:spPr>
          <a:xfrm>
            <a:off x="4975090" y="3140968"/>
            <a:ext cx="3744664" cy="3501008"/>
          </a:xfrm>
        </p:spPr>
        <p:txBody>
          <a:bodyPr/>
          <a:lstStyle/>
          <a:p>
            <a:pPr lvl="3">
              <a:buFont typeface="Wingdings" panose="05000000000000000000" pitchFamily="2" charset="2"/>
              <a:buChar char="§"/>
            </a:pPr>
            <a:r>
              <a:rPr lang="en-US" sz="2000" dirty="0">
                <a:solidFill>
                  <a:srgbClr val="000000"/>
                </a:solidFill>
              </a:rPr>
              <a:t>From 1900 on: higher competitions in the steamboat branch</a:t>
            </a:r>
          </a:p>
          <a:p>
            <a:pPr lvl="3">
              <a:buFont typeface="Wingdings" panose="05000000000000000000" pitchFamily="2" charset="2"/>
              <a:buChar char="§"/>
            </a:pPr>
            <a:r>
              <a:rPr lang="en-US" sz="2000" dirty="0">
                <a:solidFill>
                  <a:srgbClr val="000000"/>
                </a:solidFill>
              </a:rPr>
              <a:t>travelling with steamboats became cheaper </a:t>
            </a:r>
            <a:endParaRPr lang="en-US" sz="2000" dirty="0"/>
          </a:p>
          <a:p>
            <a:endParaRPr lang="de-DE"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042989" y="642918"/>
            <a:ext cx="6386532" cy="446106"/>
          </a:xfrm>
          <a:prstGeom prst="rect">
            <a:avLst/>
          </a:prstGeom>
          <a:noFill/>
          <a:ln w="25560">
            <a:noFill/>
            <a:round/>
            <a:headEnd/>
            <a:tailEnd/>
          </a:ln>
          <a:effectLst/>
        </p:spPr>
        <p:txBody>
          <a:bodyPr anchor="b"/>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de-DE" sz="3200" b="1" u="sng" dirty="0" smtClean="0">
                <a:solidFill>
                  <a:srgbClr val="000000"/>
                </a:solidFill>
                <a:latin typeface="Arial"/>
              </a:rPr>
              <a:t>Facts:</a:t>
            </a:r>
            <a:endParaRPr lang="de-DE" sz="3200" b="1" u="sng" dirty="0">
              <a:solidFill>
                <a:srgbClr val="000000"/>
              </a:solidFill>
            </a:endParaRPr>
          </a:p>
        </p:txBody>
      </p:sp>
      <p:sp>
        <p:nvSpPr>
          <p:cNvPr id="22530" name="Text Box 2"/>
          <p:cNvSpPr txBox="1">
            <a:spLocks noChangeArrowheads="1"/>
          </p:cNvSpPr>
          <p:nvPr/>
        </p:nvSpPr>
        <p:spPr bwMode="auto">
          <a:xfrm>
            <a:off x="1042988" y="1304925"/>
            <a:ext cx="3776662" cy="4895850"/>
          </a:xfrm>
          <a:prstGeom prst="rect">
            <a:avLst/>
          </a:prstGeom>
          <a:noFill/>
          <a:ln w="25560">
            <a:noFill/>
            <a:round/>
            <a:headEnd/>
            <a:tailEnd/>
          </a:ln>
          <a:effectLst/>
        </p:spPr>
        <p:txBody>
          <a:bodyPr/>
          <a:lstStyle/>
          <a:p>
            <a:pPr marL="685800" indent="-684213" algn="l" hangingPunct="1">
              <a:lnSpc>
                <a:spcPct val="100000"/>
              </a:lnSpc>
              <a:spcBef>
                <a:spcPts val="500"/>
              </a:spcBef>
              <a:tabLst>
                <a:tab pos="723900" algn="l"/>
                <a:tab pos="1447800" algn="l"/>
                <a:tab pos="2171700" algn="l"/>
                <a:tab pos="2895600" algn="l"/>
                <a:tab pos="3619500" algn="l"/>
              </a:tabLst>
            </a:pPr>
            <a:endParaRPr lang="de-DE" sz="2000" dirty="0">
              <a:solidFill>
                <a:srgbClr val="000000"/>
              </a:solidFill>
            </a:endParaRPr>
          </a:p>
        </p:txBody>
      </p:sp>
      <p:sp>
        <p:nvSpPr>
          <p:cNvPr id="22531" name="Text Box 3"/>
          <p:cNvSpPr txBox="1">
            <a:spLocks noChangeArrowheads="1"/>
          </p:cNvSpPr>
          <p:nvPr/>
        </p:nvSpPr>
        <p:spPr bwMode="auto">
          <a:xfrm>
            <a:off x="3643306" y="5786454"/>
            <a:ext cx="1981200" cy="823913"/>
          </a:xfrm>
          <a:prstGeom prst="rect">
            <a:avLst/>
          </a:prstGeom>
          <a:noFill/>
          <a:ln w="9525">
            <a:noFill/>
            <a:round/>
            <a:headEnd/>
            <a:tailEnd/>
          </a:ln>
          <a:effectLst/>
        </p:spPr>
        <p:txBody>
          <a:bodyPr/>
          <a:lstStyle/>
          <a:p>
            <a:pPr algn="ctr" hangingPunct="1">
              <a:lnSpc>
                <a:spcPct val="100000"/>
              </a:lnSpc>
              <a:spcBef>
                <a:spcPts val="1400"/>
              </a:spcBef>
              <a:tabLst>
                <a:tab pos="723900" algn="l"/>
                <a:tab pos="1447800" algn="l"/>
              </a:tabLst>
            </a:pPr>
            <a:endParaRPr lang="de-DE" sz="2400">
              <a:solidFill>
                <a:srgbClr val="000000"/>
              </a:solidFill>
              <a:latin typeface="Tahoma" pitchFamily="32" charset="0"/>
            </a:endParaRPr>
          </a:p>
          <a:p>
            <a:pPr hangingPunct="1">
              <a:lnSpc>
                <a:spcPct val="100000"/>
              </a:lnSpc>
              <a:tabLst>
                <a:tab pos="723900" algn="l"/>
                <a:tab pos="1447800" algn="l"/>
              </a:tabLst>
            </a:pPr>
            <a:endParaRPr lang="de-DE" sz="2400">
              <a:solidFill>
                <a:srgbClr val="000000"/>
              </a:solidFill>
              <a:latin typeface="Tahoma" pitchFamily="32" charset="0"/>
            </a:endParaRPr>
          </a:p>
        </p:txBody>
      </p:sp>
      <p:sp>
        <p:nvSpPr>
          <p:cNvPr id="6" name="Rechteck 5"/>
          <p:cNvSpPr/>
          <p:nvPr/>
        </p:nvSpPr>
        <p:spPr>
          <a:xfrm>
            <a:off x="571472" y="1428736"/>
            <a:ext cx="4500594" cy="3477875"/>
          </a:xfrm>
          <a:prstGeom prst="rect">
            <a:avLst/>
          </a:prstGeom>
        </p:spPr>
        <p:txBody>
          <a:bodyPr wrap="square">
            <a:spAutoFit/>
          </a:bodyPr>
          <a:lstStyle/>
          <a:p>
            <a:pPr marL="342900" indent="-342900" algn="l">
              <a:lnSpc>
                <a:spcPct val="100000"/>
              </a:lnSpc>
              <a:buFont typeface="Arial" panose="020B0604020202020204" pitchFamily="34" charset="0"/>
              <a:buChar char="•"/>
            </a:pPr>
            <a:r>
              <a:rPr lang="en-US" sz="2000" dirty="0" err="1" smtClean="0">
                <a:solidFill>
                  <a:srgbClr val="000000"/>
                </a:solidFill>
                <a:latin typeface="+mj-lt"/>
              </a:rPr>
              <a:t>Lenghts</a:t>
            </a:r>
            <a:r>
              <a:rPr lang="en-US" sz="2000" dirty="0" smtClean="0">
                <a:solidFill>
                  <a:srgbClr val="000000"/>
                </a:solidFill>
                <a:latin typeface="+mj-lt"/>
              </a:rPr>
              <a:t> of travelling:</a:t>
            </a:r>
            <a:endParaRPr lang="en-US" sz="2000" dirty="0" smtClean="0">
              <a:latin typeface="+mj-lt"/>
            </a:endParaRPr>
          </a:p>
          <a:p>
            <a:pPr marL="342900" indent="-342900" algn="l">
              <a:lnSpc>
                <a:spcPct val="100000"/>
              </a:lnSpc>
              <a:buFont typeface="Arial" panose="020B0604020202020204" pitchFamily="34" charset="0"/>
              <a:buChar char="•"/>
            </a:pPr>
            <a:r>
              <a:rPr lang="en-US" sz="2000" dirty="0" smtClean="0">
                <a:solidFill>
                  <a:srgbClr val="000000"/>
                </a:solidFill>
                <a:latin typeface="+mj-lt"/>
              </a:rPr>
              <a:t>6-10 </a:t>
            </a:r>
            <a:r>
              <a:rPr lang="en-US" sz="2000" dirty="0" smtClean="0">
                <a:solidFill>
                  <a:srgbClr val="000000"/>
                </a:solidFill>
                <a:latin typeface="+mj-lt"/>
              </a:rPr>
              <a:t>weeks (longest travel 9 months)</a:t>
            </a:r>
            <a:endParaRPr lang="en-US" sz="2000" dirty="0" smtClean="0">
              <a:latin typeface="+mj-lt"/>
            </a:endParaRPr>
          </a:p>
          <a:p>
            <a:pPr marL="342900" indent="-342900" algn="l">
              <a:lnSpc>
                <a:spcPct val="100000"/>
              </a:lnSpc>
              <a:buFont typeface="Arial" panose="020B0604020202020204" pitchFamily="34" charset="0"/>
              <a:buChar char="•"/>
            </a:pPr>
            <a:r>
              <a:rPr lang="en-US" sz="2000" dirty="0" smtClean="0">
                <a:solidFill>
                  <a:srgbClr val="000000"/>
                </a:solidFill>
                <a:latin typeface="+mj-lt"/>
              </a:rPr>
              <a:t>Many people didn´t survive the   </a:t>
            </a:r>
            <a:r>
              <a:rPr lang="en-US" sz="2000" dirty="0" err="1" smtClean="0">
                <a:solidFill>
                  <a:srgbClr val="000000"/>
                </a:solidFill>
                <a:latin typeface="+mj-lt"/>
              </a:rPr>
              <a:t>jounrey</a:t>
            </a:r>
            <a:r>
              <a:rPr lang="en-US" sz="2000" dirty="0" smtClean="0">
                <a:solidFill>
                  <a:srgbClr val="000000"/>
                </a:solidFill>
                <a:latin typeface="+mj-lt"/>
              </a:rPr>
              <a:t> </a:t>
            </a:r>
            <a:endParaRPr lang="en-US" sz="2000" dirty="0" smtClean="0">
              <a:latin typeface="+mj-lt"/>
            </a:endParaRPr>
          </a:p>
          <a:p>
            <a:pPr algn="l">
              <a:lnSpc>
                <a:spcPct val="100000"/>
              </a:lnSpc>
              <a:buFont typeface="Wingdings" pitchFamily="2" charset="2"/>
              <a:buChar char="§"/>
            </a:pPr>
            <a:endParaRPr lang="en-US" sz="2000" dirty="0" smtClean="0">
              <a:solidFill>
                <a:srgbClr val="000000"/>
              </a:solidFill>
              <a:latin typeface="+mj-lt"/>
            </a:endParaRPr>
          </a:p>
          <a:p>
            <a:pPr algn="l">
              <a:lnSpc>
                <a:spcPct val="100000"/>
              </a:lnSpc>
            </a:pPr>
            <a:r>
              <a:rPr lang="en-US" sz="2000" b="1" dirty="0" smtClean="0">
                <a:solidFill>
                  <a:srgbClr val="000000"/>
                </a:solidFill>
                <a:latin typeface="+mj-lt"/>
              </a:rPr>
              <a:t>Reasons:</a:t>
            </a:r>
          </a:p>
          <a:p>
            <a:pPr marL="342900" indent="-342900" algn="l">
              <a:lnSpc>
                <a:spcPct val="100000"/>
              </a:lnSpc>
              <a:buFont typeface="Arial" panose="020B0604020202020204" pitchFamily="34" charset="0"/>
              <a:buChar char="•"/>
            </a:pPr>
            <a:r>
              <a:rPr lang="en-US" sz="2000" dirty="0" smtClean="0">
                <a:solidFill>
                  <a:srgbClr val="000000"/>
                </a:solidFill>
                <a:latin typeface="+mj-lt"/>
              </a:rPr>
              <a:t>illnesses </a:t>
            </a:r>
            <a:r>
              <a:rPr lang="en-US" sz="2000" dirty="0" err="1" smtClean="0">
                <a:solidFill>
                  <a:srgbClr val="000000"/>
                </a:solidFill>
                <a:latin typeface="+mj-lt"/>
              </a:rPr>
              <a:t>f.g</a:t>
            </a:r>
            <a:r>
              <a:rPr lang="en-US" sz="2000" dirty="0" smtClean="0">
                <a:solidFill>
                  <a:srgbClr val="000000"/>
                </a:solidFill>
                <a:latin typeface="+mj-lt"/>
              </a:rPr>
              <a:t>. scurvy</a:t>
            </a:r>
            <a:endParaRPr lang="en-US" sz="2000" dirty="0" smtClean="0">
              <a:latin typeface="+mj-lt"/>
            </a:endParaRPr>
          </a:p>
          <a:p>
            <a:pPr marL="342900" indent="-342900" algn="l">
              <a:lnSpc>
                <a:spcPct val="100000"/>
              </a:lnSpc>
              <a:buFont typeface="Arial" panose="020B0604020202020204" pitchFamily="34" charset="0"/>
              <a:buChar char="•"/>
            </a:pPr>
            <a:r>
              <a:rPr lang="en-US" sz="2000" dirty="0" smtClean="0">
                <a:solidFill>
                  <a:srgbClr val="000000"/>
                </a:solidFill>
                <a:latin typeface="+mj-lt"/>
              </a:rPr>
              <a:t>Famine</a:t>
            </a:r>
            <a:endParaRPr lang="en-US" sz="2000" dirty="0" smtClean="0">
              <a:latin typeface="+mj-lt"/>
            </a:endParaRPr>
          </a:p>
          <a:p>
            <a:pPr marL="342900" indent="-342900" algn="l">
              <a:lnSpc>
                <a:spcPct val="100000"/>
              </a:lnSpc>
              <a:buFont typeface="Arial" panose="020B0604020202020204" pitchFamily="34" charset="0"/>
              <a:buChar char="•"/>
            </a:pPr>
            <a:r>
              <a:rPr lang="en-US" sz="2000" dirty="0" smtClean="0">
                <a:solidFill>
                  <a:srgbClr val="000000"/>
                </a:solidFill>
                <a:latin typeface="+mj-lt"/>
              </a:rPr>
              <a:t>Catastrophes </a:t>
            </a:r>
            <a:r>
              <a:rPr lang="en-US" sz="2000" dirty="0" err="1" smtClean="0">
                <a:solidFill>
                  <a:srgbClr val="000000"/>
                </a:solidFill>
                <a:latin typeface="+mj-lt"/>
              </a:rPr>
              <a:t>f.g</a:t>
            </a:r>
            <a:r>
              <a:rPr lang="en-US" sz="2000" dirty="0" smtClean="0">
                <a:solidFill>
                  <a:srgbClr val="000000"/>
                </a:solidFill>
                <a:latin typeface="+mj-lt"/>
              </a:rPr>
              <a:t>. Titanic </a:t>
            </a:r>
            <a:endParaRPr lang="en-US" sz="2000" dirty="0" smtClean="0">
              <a:latin typeface="+mj-lt"/>
            </a:endParaRPr>
          </a:p>
          <a:p>
            <a:pPr algn="l">
              <a:lnSpc>
                <a:spcPct val="100000"/>
              </a:lnSpc>
            </a:pPr>
            <a:r>
              <a:rPr lang="en-US" sz="2000" dirty="0" smtClean="0">
                <a:solidFill>
                  <a:srgbClr val="000000"/>
                </a:solidFill>
                <a:latin typeface="+mj-lt"/>
              </a:rPr>
              <a:t>   </a:t>
            </a:r>
            <a:endParaRPr lang="en-US" sz="2000" dirty="0">
              <a:latin typeface="+mj-lt"/>
            </a:endParaRPr>
          </a:p>
        </p:txBody>
      </p:sp>
      <p:pic>
        <p:nvPicPr>
          <p:cNvPr id="7" name="Grafik 6"/>
          <p:cNvPicPr/>
          <p:nvPr/>
        </p:nvPicPr>
        <p:blipFill>
          <a:blip r:embed="rId3"/>
          <a:stretch>
            <a:fillRect/>
          </a:stretch>
        </p:blipFill>
        <p:spPr>
          <a:xfrm>
            <a:off x="5286380" y="1428736"/>
            <a:ext cx="3286148" cy="2428892"/>
          </a:xfrm>
          <a:prstGeom prst="rect">
            <a:avLst/>
          </a:prstGeom>
          <a:ln>
            <a:noFill/>
          </a:ln>
        </p:spPr>
      </p:pic>
      <p:pic>
        <p:nvPicPr>
          <p:cNvPr id="8" name="Grafik 7"/>
          <p:cNvPicPr/>
          <p:nvPr/>
        </p:nvPicPr>
        <p:blipFill>
          <a:blip r:embed="rId4"/>
          <a:stretch>
            <a:fillRect/>
          </a:stretch>
        </p:blipFill>
        <p:spPr>
          <a:xfrm>
            <a:off x="3857620" y="4071942"/>
            <a:ext cx="4519132" cy="2339032"/>
          </a:xfrm>
          <a:prstGeom prst="rect">
            <a:avLst/>
          </a:prstGeom>
          <a:ln>
            <a:noFill/>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214313" y="225425"/>
            <a:ext cx="7705725" cy="863600"/>
          </a:xfrm>
          <a:prstGeom prst="rect">
            <a:avLst/>
          </a:prstGeom>
          <a:noFill/>
          <a:ln w="25560">
            <a:noFill/>
            <a:round/>
            <a:headEnd/>
            <a:tailEnd/>
          </a:ln>
          <a:effectLst/>
        </p:spPr>
        <p:txBody>
          <a:bodyPr anchor="b"/>
          <a:lstStyle/>
          <a:p>
            <a:pPr>
              <a:lnSpc>
                <a:spcPct val="100000"/>
              </a:lnSpc>
            </a:pPr>
            <a:r>
              <a:rPr lang="de-DE" sz="3200" b="1" u="sng" dirty="0" err="1" smtClean="0">
                <a:solidFill>
                  <a:srgbClr val="000000"/>
                </a:solidFill>
                <a:latin typeface="Arial"/>
              </a:rPr>
              <a:t>arrival</a:t>
            </a:r>
            <a:endParaRPr lang="de-DE" sz="3200" b="1" u="sng" dirty="0"/>
          </a:p>
        </p:txBody>
      </p:sp>
      <p:sp>
        <p:nvSpPr>
          <p:cNvPr id="23554" name="Text Box 2"/>
          <p:cNvSpPr txBox="1">
            <a:spLocks noChangeArrowheads="1"/>
          </p:cNvSpPr>
          <p:nvPr/>
        </p:nvSpPr>
        <p:spPr bwMode="auto">
          <a:xfrm>
            <a:off x="1042988" y="1304925"/>
            <a:ext cx="3776662" cy="1895475"/>
          </a:xfrm>
          <a:prstGeom prst="rect">
            <a:avLst/>
          </a:prstGeom>
          <a:noFill/>
          <a:ln w="25560">
            <a:noFill/>
            <a:round/>
            <a:headEnd/>
            <a:tailEnd/>
          </a:ln>
          <a:effectLst/>
        </p:spPr>
        <p:txBody>
          <a:bodyPr/>
          <a:lstStyle/>
          <a:p>
            <a:pPr marL="685800" indent="-684213" algn="l" hangingPunct="1">
              <a:lnSpc>
                <a:spcPct val="100000"/>
              </a:lnSpc>
              <a:spcBef>
                <a:spcPts val="500"/>
              </a:spcBef>
              <a:buFont typeface="Wingdings" pitchFamily="2" charset="2"/>
              <a:buChar char="§"/>
              <a:tabLst>
                <a:tab pos="723900" algn="l"/>
                <a:tab pos="1447800" algn="l"/>
                <a:tab pos="2171700" algn="l"/>
                <a:tab pos="2895600" algn="l"/>
                <a:tab pos="3619500" algn="l"/>
              </a:tabLst>
            </a:pPr>
            <a:endParaRPr lang="de-DE" sz="2000" dirty="0">
              <a:solidFill>
                <a:srgbClr val="000000"/>
              </a:solidFill>
            </a:endParaRPr>
          </a:p>
        </p:txBody>
      </p:sp>
      <p:sp>
        <p:nvSpPr>
          <p:cNvPr id="23555" name="Text Box 3"/>
          <p:cNvSpPr txBox="1">
            <a:spLocks noChangeArrowheads="1"/>
          </p:cNvSpPr>
          <p:nvPr/>
        </p:nvSpPr>
        <p:spPr bwMode="auto">
          <a:xfrm>
            <a:off x="5257800" y="3200400"/>
            <a:ext cx="2362200" cy="823913"/>
          </a:xfrm>
          <a:prstGeom prst="rect">
            <a:avLst/>
          </a:prstGeom>
          <a:noFill/>
          <a:ln w="9525">
            <a:noFill/>
            <a:round/>
            <a:headEnd/>
            <a:tailEnd/>
          </a:ln>
          <a:effectLst/>
        </p:spPr>
        <p:txBody>
          <a:bodyPr/>
          <a:lstStyle/>
          <a:p>
            <a:pPr algn="ctr" hangingPunct="1">
              <a:lnSpc>
                <a:spcPct val="100000"/>
              </a:lnSpc>
              <a:spcBef>
                <a:spcPts val="1400"/>
              </a:spcBef>
              <a:tabLst>
                <a:tab pos="723900" algn="l"/>
                <a:tab pos="1447800" algn="l"/>
                <a:tab pos="2171700" algn="l"/>
              </a:tabLst>
            </a:pPr>
            <a:endParaRPr lang="de-DE" sz="2400">
              <a:solidFill>
                <a:srgbClr val="000000"/>
              </a:solidFill>
              <a:latin typeface="Tahoma" pitchFamily="32" charset="0"/>
            </a:endParaRPr>
          </a:p>
          <a:p>
            <a:pPr hangingPunct="1">
              <a:lnSpc>
                <a:spcPct val="100000"/>
              </a:lnSpc>
              <a:tabLst>
                <a:tab pos="723900" algn="l"/>
                <a:tab pos="1447800" algn="l"/>
                <a:tab pos="2171700" algn="l"/>
              </a:tabLst>
            </a:pPr>
            <a:endParaRPr lang="de-DE" sz="2400">
              <a:solidFill>
                <a:srgbClr val="000000"/>
              </a:solidFill>
              <a:latin typeface="Tahoma" pitchFamily="32" charset="0"/>
            </a:endParaRPr>
          </a:p>
        </p:txBody>
      </p:sp>
      <p:sp>
        <p:nvSpPr>
          <p:cNvPr id="5" name="Rechteck 4"/>
          <p:cNvSpPr/>
          <p:nvPr/>
        </p:nvSpPr>
        <p:spPr>
          <a:xfrm>
            <a:off x="785786" y="1357298"/>
            <a:ext cx="4572000" cy="1569660"/>
          </a:xfrm>
          <a:prstGeom prst="rect">
            <a:avLst/>
          </a:prstGeom>
        </p:spPr>
        <p:txBody>
          <a:bodyPr>
            <a:spAutoFit/>
          </a:bodyPr>
          <a:lstStyle/>
          <a:p>
            <a:pPr marL="342900" indent="-342900" algn="l">
              <a:lnSpc>
                <a:spcPct val="100000"/>
              </a:lnSpc>
              <a:buFont typeface="Arial" panose="020B0604020202020204" pitchFamily="34" charset="0"/>
              <a:buChar char="•"/>
            </a:pPr>
            <a:r>
              <a:rPr lang="en-US" dirty="0" smtClean="0">
                <a:solidFill>
                  <a:srgbClr val="000000"/>
                </a:solidFill>
                <a:latin typeface="Arial"/>
              </a:rPr>
              <a:t>Many challenges: </a:t>
            </a:r>
            <a:endParaRPr lang="en-US" dirty="0" smtClean="0"/>
          </a:p>
          <a:p>
            <a:pPr marL="342900" indent="-342900" algn="l">
              <a:lnSpc>
                <a:spcPct val="100000"/>
              </a:lnSpc>
              <a:buFont typeface="Arial" panose="020B0604020202020204" pitchFamily="34" charset="0"/>
              <a:buChar char="•"/>
            </a:pPr>
            <a:r>
              <a:rPr lang="en-US" dirty="0" smtClean="0">
                <a:solidFill>
                  <a:srgbClr val="000000"/>
                </a:solidFill>
                <a:latin typeface="Arial"/>
              </a:rPr>
              <a:t>new language </a:t>
            </a:r>
            <a:endParaRPr lang="en-US" dirty="0" smtClean="0"/>
          </a:p>
          <a:p>
            <a:pPr marL="342900" indent="-342900" algn="l">
              <a:lnSpc>
                <a:spcPct val="100000"/>
              </a:lnSpc>
              <a:buFont typeface="Arial" panose="020B0604020202020204" pitchFamily="34" charset="0"/>
              <a:buChar char="•"/>
            </a:pPr>
            <a:r>
              <a:rPr lang="en-US" dirty="0" smtClean="0">
                <a:solidFill>
                  <a:srgbClr val="000000"/>
                </a:solidFill>
                <a:latin typeface="Arial"/>
              </a:rPr>
              <a:t>completely new environment</a:t>
            </a:r>
            <a:endParaRPr lang="en-US" dirty="0" smtClean="0"/>
          </a:p>
          <a:p>
            <a:pPr marL="342900" indent="-342900" algn="l">
              <a:lnSpc>
                <a:spcPct val="100000"/>
              </a:lnSpc>
              <a:buFont typeface="Arial" panose="020B0604020202020204" pitchFamily="34" charset="0"/>
              <a:buChar char="•"/>
            </a:pPr>
            <a:r>
              <a:rPr lang="en-US" dirty="0" smtClean="0">
                <a:solidFill>
                  <a:srgbClr val="000000"/>
                </a:solidFill>
                <a:latin typeface="Arial"/>
              </a:rPr>
              <a:t>new culture</a:t>
            </a:r>
            <a:endParaRPr lang="de-DE" dirty="0"/>
          </a:p>
        </p:txBody>
      </p:sp>
      <p:pic>
        <p:nvPicPr>
          <p:cNvPr id="6" name="Grafik 5"/>
          <p:cNvPicPr/>
          <p:nvPr/>
        </p:nvPicPr>
        <p:blipFill>
          <a:blip r:embed="rId3"/>
          <a:stretch>
            <a:fillRect/>
          </a:stretch>
        </p:blipFill>
        <p:spPr>
          <a:xfrm>
            <a:off x="5357786" y="4024312"/>
            <a:ext cx="3246662" cy="2262207"/>
          </a:xfrm>
          <a:prstGeom prst="rect">
            <a:avLst/>
          </a:prstGeom>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86" y="3228672"/>
            <a:ext cx="4747320" cy="3396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1042988" y="225425"/>
            <a:ext cx="7705725" cy="863600"/>
          </a:xfrm>
          <a:prstGeom prst="rect">
            <a:avLst/>
          </a:prstGeom>
          <a:noFill/>
          <a:ln w="25560">
            <a:noFill/>
            <a:round/>
            <a:headEnd/>
            <a:tailEnd/>
          </a:ln>
          <a:effectLst/>
        </p:spPr>
        <p:txBody>
          <a:bodyPr anchor="b"/>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de-DE" sz="3200" b="1" u="sng" dirty="0" smtClean="0">
                <a:solidFill>
                  <a:srgbClr val="000000"/>
                </a:solidFill>
                <a:latin typeface="+mj-lt"/>
              </a:rPr>
              <a:t>Ellis Island</a:t>
            </a:r>
            <a:endParaRPr lang="de-DE" sz="3200" b="1" u="sng" dirty="0">
              <a:solidFill>
                <a:srgbClr val="000000"/>
              </a:solidFill>
              <a:latin typeface="+mj-lt"/>
            </a:endParaRPr>
          </a:p>
        </p:txBody>
      </p:sp>
      <p:sp>
        <p:nvSpPr>
          <p:cNvPr id="25602" name="Text Box 2"/>
          <p:cNvSpPr txBox="1">
            <a:spLocks noChangeArrowheads="1"/>
          </p:cNvSpPr>
          <p:nvPr/>
        </p:nvSpPr>
        <p:spPr bwMode="auto">
          <a:xfrm>
            <a:off x="1042988" y="1304925"/>
            <a:ext cx="3776662" cy="4895850"/>
          </a:xfrm>
          <a:prstGeom prst="rect">
            <a:avLst/>
          </a:prstGeom>
          <a:noFill/>
          <a:ln w="25560">
            <a:noFill/>
            <a:round/>
            <a:headEnd/>
            <a:tailEnd/>
          </a:ln>
          <a:effectLst/>
        </p:spPr>
        <p:txBody>
          <a:bodyPr/>
          <a:lstStyle/>
          <a:p>
            <a:pPr marL="342900" indent="-342900" algn="l">
              <a:lnSpc>
                <a:spcPct val="100000"/>
              </a:lnSpc>
              <a:buFont typeface="Arial" panose="020B0604020202020204" pitchFamily="34" charset="0"/>
              <a:buChar char="•"/>
            </a:pPr>
            <a:r>
              <a:rPr lang="en-US" sz="2000" dirty="0" smtClean="0">
                <a:solidFill>
                  <a:srgbClr val="000000"/>
                </a:solidFill>
                <a:latin typeface="Arial"/>
              </a:rPr>
              <a:t>Island is in the harbor of New York</a:t>
            </a:r>
            <a:endParaRPr lang="en-US" sz="2000" dirty="0" smtClean="0"/>
          </a:p>
          <a:p>
            <a:pPr marL="342900" indent="-342900" algn="l">
              <a:lnSpc>
                <a:spcPct val="100000"/>
              </a:lnSpc>
              <a:buFont typeface="Arial" panose="020B0604020202020204" pitchFamily="34" charset="0"/>
              <a:buChar char="•"/>
            </a:pPr>
            <a:r>
              <a:rPr lang="en-US" sz="2000" dirty="0" smtClean="0">
                <a:solidFill>
                  <a:srgbClr val="000000"/>
                </a:solidFill>
                <a:latin typeface="Arial"/>
              </a:rPr>
              <a:t> immigrant inspection station from 1892 until 1954</a:t>
            </a:r>
            <a:endParaRPr lang="en-US" sz="2000" dirty="0" smtClean="0"/>
          </a:p>
          <a:p>
            <a:pPr marL="342900" indent="-342900" algn="l">
              <a:lnSpc>
                <a:spcPct val="100000"/>
              </a:lnSpc>
              <a:buFont typeface="Arial" panose="020B0604020202020204" pitchFamily="34" charset="0"/>
              <a:buChar char="•"/>
            </a:pPr>
            <a:r>
              <a:rPr lang="en-US" sz="2000" dirty="0" smtClean="0">
                <a:solidFill>
                  <a:srgbClr val="000000"/>
                </a:solidFill>
                <a:latin typeface="Arial"/>
              </a:rPr>
              <a:t> Aim: better control who enter to America</a:t>
            </a:r>
            <a:endParaRPr lang="en-US" sz="2000" dirty="0" smtClean="0"/>
          </a:p>
          <a:p>
            <a:pPr marL="342900" indent="-342900" algn="l">
              <a:lnSpc>
                <a:spcPct val="100000"/>
              </a:lnSpc>
              <a:buFont typeface="Arial" panose="020B0604020202020204" pitchFamily="34" charset="0"/>
              <a:buChar char="•"/>
            </a:pPr>
            <a:r>
              <a:rPr lang="en-US" sz="2000" dirty="0" smtClean="0">
                <a:solidFill>
                  <a:srgbClr val="000000"/>
                </a:solidFill>
                <a:latin typeface="Arial"/>
              </a:rPr>
              <a:t>To stay in America people had do pass many processes like:</a:t>
            </a:r>
            <a:endParaRPr lang="en-US" sz="2000" dirty="0" smtClean="0"/>
          </a:p>
          <a:p>
            <a:pPr marL="800100" lvl="1" indent="-342900" algn="l">
              <a:buFont typeface="Courier New" panose="02070309020205020404" pitchFamily="49" charset="0"/>
              <a:buChar char="o"/>
            </a:pPr>
            <a:r>
              <a:rPr lang="en-US" sz="2000" dirty="0" smtClean="0">
                <a:solidFill>
                  <a:srgbClr val="000000"/>
                </a:solidFill>
                <a:latin typeface="Arial"/>
              </a:rPr>
              <a:t>Medical inspections</a:t>
            </a:r>
            <a:endParaRPr lang="en-US" sz="2000" dirty="0" smtClean="0"/>
          </a:p>
          <a:p>
            <a:pPr marL="800100" lvl="1" indent="-342900" algn="l">
              <a:buFont typeface="Courier New" panose="02070309020205020404" pitchFamily="49" charset="0"/>
              <a:buChar char="o"/>
            </a:pPr>
            <a:r>
              <a:rPr lang="en-US" sz="2000" dirty="0" smtClean="0">
                <a:solidFill>
                  <a:srgbClr val="000000"/>
                </a:solidFill>
                <a:latin typeface="Arial"/>
              </a:rPr>
              <a:t>Answer many questions relating to nationality, age</a:t>
            </a:r>
            <a:endParaRPr lang="en-US" sz="2000" dirty="0" smtClean="0"/>
          </a:p>
          <a:p>
            <a:pPr marL="800100" lvl="1" indent="-342900" algn="l">
              <a:buFont typeface="Courier New" panose="02070309020205020404" pitchFamily="49" charset="0"/>
              <a:buChar char="o"/>
            </a:pPr>
            <a:r>
              <a:rPr lang="en-US" sz="2000" dirty="0" smtClean="0">
                <a:solidFill>
                  <a:srgbClr val="000000"/>
                </a:solidFill>
                <a:latin typeface="Arial"/>
              </a:rPr>
              <a:t>tests</a:t>
            </a:r>
            <a:endParaRPr lang="en-US" sz="2000" dirty="0" smtClean="0"/>
          </a:p>
        </p:txBody>
      </p:sp>
      <p:sp>
        <p:nvSpPr>
          <p:cNvPr id="25603" name="Rectangle 3"/>
          <p:cNvSpPr>
            <a:spLocks noGrp="1" noChangeArrowheads="1"/>
          </p:cNvSpPr>
          <p:nvPr/>
        </p:nvSpPr>
        <p:spPr bwMode="auto">
          <a:xfrm>
            <a:off x="4972050" y="1304925"/>
            <a:ext cx="3776663" cy="4895850"/>
          </a:xfrm>
          <a:prstGeom prst="rect">
            <a:avLst/>
          </a:prstGeom>
          <a:effectLst/>
        </p:spPr>
        <p:txBody>
          <a:bodyPr/>
          <a:lstStyle/>
          <a:p>
            <a:endParaRPr lang="de-DE"/>
          </a:p>
        </p:txBody>
      </p:sp>
      <p:sp>
        <p:nvSpPr>
          <p:cNvPr id="2" name="AutoShape 2" descr="data:image/jpeg;base64,/9j/4AAQSkZJRgABAQAAAQABAAD/2wCEAAkGBhQSEBQUEhQWFRUVFxcUFRYVFxQVFRYXFBQVFxUYFRUXHCYeFxkjGhQYHy8gIycpLCwsFR4xNTAqNSYsLCkBCQoKBQUFDQUFDSkYEhgpKSkpKSkpKSkpKSkpKSkpKSkpKSkpKSkpKSkpKSkpKSkpKSkpKSkpKSkpKSkpKSkpKf/AABEIAMMBAgMBIgACEQEDEQH/xAAbAAABBQEBAAAAAAAAAAAAAAACAAEDBAUGB//EAEMQAAIBAgQEBAMEBwcDBAMAAAECEQADBBIhMQUiQVEGE2GBMnGRFEKhsQcjUpLB0fAVFjNDYuHxcoLTJFOTohc0VP/EABQBAQAAAAAAAAAAAAAAAAAAAAD/xAAUEQEAAAAAAAAAAAAAAAAAAAAA/9oADAMBAAIRAxEAPwDVy04WrRsU4s0FULRBKtCxRCxQVlt0QSrIsU/k0FcJTi3VjyacWqCDJThKseVT+VQVwlEFqfyqfyqCDLSip/LpeVQQxSip/LpeXQQRSqfJSNugginipclLJQQkUMVP5dN5dBBFCRVjL6UxSgrEUJFWSlCbdBBFCanNumNughpqm8um8ughIpoqfy6Qt0AgUqnFqlQSFR2pwo7VIVpZaAAPSiAowKeKARTiiiniganFOBTxQDFPloop8tAEUoo8tLLQBFKKPLSy0AkUgKIrSigbLTRRxSy0EcUoo4pooAIoSKkIoYoAIoYqQrTRQRlaErUsUMUEZWhIqQihK0A5aWWiiny0EcU4FGbdLLQGBSowKVA1NNERTRQNNFNMBRRQKaeaUU8UCohSinAoHmnzUgKeKB8xpqVOKBqU09KgamoqaaBqUU9I0DUqU0poGIoaImhJoGNNTk0M0DEUNETQzQMaEinmhLUCpqYtTZqA5pxUYanDUE1PQhqVBIRTRXAYXjOIclRdzEd4BEH+hUx4vdEB3IaJ0ecw20jQGfXr22Duop4rhrvG7guFVuyILKMxblEj4ogmaZOMX40d216ZjpPynpQd4Fp4rgX8Q3pEs4CnVTmGYE/Kdu1AvG76Bma5cZZ6B5Ekdxrv09aD0Knrgv7wXD8N1iQCOmhI3NEOPXYQ+Y0sdPiCn0Bg6epoO8pVwdzjd9Rma6MusknLqNwACZ01EDtSt8fvEQjuxJABEaFtVAGuaR00Mn01DvJpTXnvEPEd8W2h2Bic22hIga7H+YqPhnFXvYaLlzOQ8ZSQTlDQC069IBoPRqVeY8S8QYkK2S6/LcKggk7bSd/x161qtisStpLjto+QLDkuRcjXLOi7fjQdyTQlo1OlcFjOOXjdWBDIgtEiTmBOaSZ19dap4nxSwlRcYg6QBykElWMZjGk6Gg9KmmJrzpOPXZceY+aXyQWMAExrtp/KpG8UXVQut5n+JjyCNOgzHSR0A6e9B6Bmp5rgWxl7F2hJkK4OyyIWTsYmH2rRPFsUAJI0AnkjoBM7HWe3Teg6s0DuBuY/4J/IH6Vj3L2IRDdcgWwq8xCBVzRzM09J10iSKz7XG2uNlD58zMUYZYypnnUDqoJHt3oOnzUJNcuOK3mWFdZUSYgQFWO461VHHL91SDmtwCRMIzcp/Zn0oOxNATXGjxSXtlXcQVG2jgdyfbf50f8Aeo5jF23qdidjAEDTbT8TQdaWoC1c9/bLnUEdI1JGhad9xzD92lc4oxIIf2AIH4UG+XoDcrDXjTAbgn1H8aktcb3zQD6TFBr56cXKx042DsPry9f9RH9Cq+K8QwpgBdPimcuuvLqTQdKLlKuRHH3/AP6LfvbuT7/q6egxc3mZjcsvoQwGZRnaSZJB5fnr8jtUC5pk2GPqLtyOp/ak6+lZbeIrpYQEUD7uWZjX9qfoRTWuOuqxrMgggA777mT6UGg2cCUwhXbZzv3ykwYMnWorWNxC832ef9WbQiSRIk+uo7k9aC7xtx99hJjYgxHafX5+kUf94wIbzYjQDy3JA00k9PT5UFi14iuTL2SsGCFPLMDfWe/XrU2M45dZQoAX/tGaRsc0a6SOsydqhteJ1P8AnwesrdGvqRVs+I9P8ZDpOhvbH0AoMtuKOSSwbaD0GhBkesneOp0qxhcRiSoKNbZdcvmMJX7saDp+esVdt8duEAm7a12Be4DvA06VdtcTv6CbUaAlXZtu4JFBi4z7RGa4LEKVZudtToozQJA5gCBA1qtjOOXxqfKbWQEZjl6iJg6R1nYV0mIxl1uWLbKRqGLz+6J3+dU0wpS5y2hOXlYLfgAnaWJGbXaOlBgf3gvXS2a2rkwWIjzDmM6vqxmNiTsKlHGboYE2XTQAsGIYLsIhR111mSK2+O3Xt4YXCbSFiQNLedWRipBUg6yCOs1S4Dx266OzBSo5ToILAAwqi2cogiQdPWgotxe5HMXcHQZubQfEN4JAmCO5qzj8Qgdjhrd02yIi5uP1k6ZRuVAEz1PyqTx07W0SWBLBTKqymcgM6oAdGjeaj4HxVlto7WbYVuQORZUsWO3wFjOv9CgsXcQD5kEWp5credcTIY5eUAmCJk+3aoLDaETbLAtqEvqCI2+Fidydx8VbV5bjKQ1q38OmqnmB05WRIWJ116aVnXsOLYkFRJloVnYgR8Pl5oZtR76wYoKv9o51QeZlZVkLlZjMRBKA6ADei+1ZUHOcsRyeZlBIJIAI6wT9asYfjVo6FbSFQVzNaaJ0GRWtBjGm8RoImKHHY0siMQ6loBVM+a2fuvOQjKY11DehoJIcJbdrsW7l3IuUvMgrq20GGA9Z96vW8Z+qe6jMfLQXf1hWGAcKCUJIdpbYg/hWE9wm8qK1xneYUFlECRylkYOIG400mNYF3+xLrGJeGkkzY5RAgGUHNv7UGuv6QAVCXOa3IlPL9jENlIgDoAYrOx3iWyxXyrQRRmBIGQy9xmMqqkEwyrMnlUetUcVZykDzXM5jAWzmhQTyjLzH0GsA0wwbSFBv6xr5KBdepZgBEmg1v76+UALNwDlghrCOTM6FmCyAdda0sb+lMPbtK9tma27FnBA8xCjZRBHLzECJjln0HJ28MxYgm5K8pKWrd1ZAlsr25DCdJHvU93BsBOa5vBnCtI37DUadO49g3736SrXLlw5gnnB8vMVCmIjTNmjqdJ76c2/Grd1xNq0skxyZMoY/eZDLfOO9QqsAS5AYHKWwzQcrZYEbnbvBIG9JMKGzBnCkRKthroKnKDqRou/f8KCQ4nmCiykEEg5rqyACTvr9060FjGw2trdhBztyySIgbiQfpTjH3lXImOOQ9jemCCIgzl07VUt3Ft53drdxpJlvPVjO/wACiTPqPnQbvDuIrDKwbMCYjmLAnl5PuncQBuK234dABZlWf2mQH8/WuHbxXlJNq3ZtuQQXy3XMMZYQ5IAmDt0qrhuPXEBAuHf7rOp0BEadNfwoO8GDkwrBj/pKk/QGmGE9fwNcHe4ubgIZpMESXJIzRtI/jV214wvIWJCNmMwfMb6S5IHyoO1GG/rWlXPr47Mf/rfS40e1KgrY18Pd+9a3+41i2Tp1JAn5etQpwtTAUMREAo2GuRrJkdP4itdsHbO9tD7CobnA7Df5K+2lBSfw8gGZuXQtNy3k+GOsidxtM+tHw7gfmW0a2LbBgNrOY+o+KfrVm1wVUg28yETGVyIkQf8AihxHABdM3HusfVzH02oLVnDXbWyWR1/w3t/LXWpvtmIWS4tnqOdlAAA6sNpBM+tZ1vwvaAjn/ejee3zpDwtYDZirE9yzHpHeg2FxVwjWyxOmzWyPXUmY9qZsR+3h3/dtMfoGqa3iGAAB0AA+lL7SaCJfIO9oj52D+YU0dpbAIgRMD4HX+AobOLYs46KwA+Rto2vuxqzYc5133GnuKDE8XYnNhGQZ+W7cLMDyKTiL/KYkn3jaq3gaBYdXYqfM013lF6T6f1FB4pRGF8xJXEvqOgZhmETOunTeK0cBaQXHtoo1gpbhZlQ2YKvU8vzoKHjnhBdEu20LDIru6vnVQelwZAUeTtJ0U/OtLw3Yy4W0GMEKREAxDN+Na/FuFWV4cVv3chVubKYEm3yAKAWckoQYG/oCawOEcXAt21UM5YuAFykgIFzNczMBbXmnMxA310oNrXq0+3+9DcUEQdfbT6TVS5xtASBzCBzAQCYBIE6kA6TpMTFEnFEZokAQDmOf4pMiApjSNZoLbEi27awiFjAJ9AIHqao4TEC+i3MkSJAOrAgkEbaaitTDeIFtoEXy28zOtwkxAyTbLMYaA4GikbyZiDzXAuLXGdhiEKlmLCEy2k2MAqDuSdydjJ3NBrrZQax+FGqINmYR6np3q1hWw4t3Ll92VEzKMi3GBYEqZZVIUAxvvI6VlcPx6X0zI3UiJBOh6d9I6daCxfwysQ0klZgyZGbeJOk0Rt6btPzP86Z7RG4I66g/yqMXPUfhQR4fhxBIUXCdW0lj1Zj+JNIqRsSP+1f5V1PCMJdGGuG1f8m9cUG2qLaYskkHMzocuoJChgTlOmlcfgrkBrZdbjWyVdlIZZkxBEqdOxIkHWgo2fDi5meWklm3IALzJAGg3o7PBQNSTIMgk6zAE6+ij6VpZ6APQUU4QAABsP8AUwnpqAwH4VA3AOaQ7KIggZSDPoZj2rWLnv8AlQljQZR8OdnI0/ZU/wAaE8AaIDL7250/erVilkoMj+xH/wBBPWbZH/FBb4HcESLbDrJcH1iBtW2B61LbJ9vWgxBgL3RbP792nroRaPb8aVBn28bzZSsaT7TpRrigXy7fOsu5YCxmYz3nenuYIHZgNNtzOvrrQatzFR1n3HerGLwt5Cf1bEa8yFbg0j9hiawLuGUBWe+izoAEuMRPTlGh/wBta2X4tYNzKouZmIykBQvM0kyxn7xOx36UEWK4kbaFypgQIJGYk9I1jrv2qSziWdAylVJEw5mO0lRO0fWszxSxODh2Iy3LQPxGCVu6wY0jL9ag4H4mRbItXL2crohddANYB8yQIka9hG1BsW8Tde0/6qHy3AjB0ylgreWcjgNBIXQ99YpsVevZgqW8szq7IPpqQfkJNa+dGtq6ZTIbmtlApIcwCFkTlI2jb1qm9lTcVmOo+Gduo6fPb1oOf4jinVrii6FcFSQAczkqshAF1gADp+dPwWLtxVv3r3OxDFSyBAFZgwacslsukAz+PXeGMPpjv8NnZs1oXSpXPlvD4TrE+UDpEAVu3uGLLf8ApwQLZYFGCk3ATFsBYMEdY9+lB5p4i8Pfrz5Wa8rKCbk5QWLEmcx1bQSY1mq2FwN63dtuptW7iEeWTct5gZ0gDcyeo616Z/Ydl2FtkuIXtrc5xyiWC5CGVpYFp1+grn8R4XwaJYxQti7Zu3UtgKiI83BKFoMQCIIHfSIoI/FPhrEfZb7uVdriYO0AGJfzbQVbkqRK6s3rqTEVX8L4DC3cLZt3XKuodXFu6ELv5zNbDKZF0BTKkDQg/Ouo8cYq0cFiD9nxNpnuIGLLKkhhqrZiApAEQRMDSa8t8PXLYxdrNad0Dq2UWzcZoOihM0ySABB6jeg0PEF4YW+1tBnAhlzc3IdQW5QD2Ij8Na6g8Is46wl60yWr5VHcjN5DsAPMACgtZfcEAFSRsNzqcS4ZwvEXg+KV1fRCGa7ZPLCgQLaiAQx31zjoVi3hPD+DS3fs4a7lt3C36s3cyr+ryyujXFaW1mYkRuJDI4f4VtcyP5rGGDXFhfLK7tbt654I1LEAidBoRmY7wrftXYEXLTAFL2ZFtyJDBi0ZGGhynXXTNvXa43wt5ha4LyLkRgoNrMwy5zmVrgABOYTyk8qiYijucIc5YCusQ4t57iNmQnQgGRG8xqQOokMrDcQs4e2MNlk3bJvcpbPca2jOxDtHLNsqq5RpPbm85wfFlvPdKW1S2TITVzqxbmZ/i1E7AdgK9Jx3AEa+LzXYuWrT2xayjXzVvwQzESIeNYPLqBMVw36O8TasG/bvC06siXSzC2628kyCWBX/ADBtOulAH2nRRMBc2WCUjMQWjKRuQDHpUvG+JDCWzbZ3OIeP1fmXSLCmGm7LmbrD7n3QZbUhaq+KuK4V3P2V1yuIe2FAt5rfwlRkUa5jtOtccXPSZM7dh8ttdaDv+GcbGJv4ZUBAFq+l1CeVma3fKwfvCGgTqCdu+d4PEWCD8WbMZ3hkXKfka57hOPazeFxFQusMA/wgkEFtxqJnfcVc4FxgW2bMc2ciWdgDyzGrR0PfoKDsPM+dNnH9CocHeW6CUdCZ1UMJX5kSv49KnPD7vRQf+l0b8A00DEen5ikLhFR3LVxfituPmrAfWKhOLE6/woLwaev4UtutUftNF59BZN31ohfNU/tApxdoNAXaVVxfHalQYnF1BygZSQCCA2usnb5x0qqlg7yo0BkkdSOg+f1rscR4GsseRmSNdMt0abbhWH41nXvBF9Fy27iOdDv5b7Hpcg/SetBgthZIJBJ1I0nU/wDHbpU9pcrq3MTodgNiD207U+N4XetyLiXAw2ORgupOkkagd6qYe4weGkAHpG5I3jrHU0G/j+IefZa21vKrFWIMbrMEREd/6iqFvgrFVVRayLPYGWBH3yZmSP8AiobGIlo7djPTeJ9/rRLjyTlA01GukR6ddqDobHDxbsJbAyEF2K6RLxqCNOwn027xvakwrGSYEds8RIB7jb096mGx5UL0OoiZGncaGpsNjg1wA3LVsbjzFMkEQfhjYid9I96AuG3WX7eGbyz5ioWGgQhcQs94HMTGug6mt9OKkhwpUNl8tVClG80lwjxb1YE5FkiCagwrIcPiUyeabo1NqM0w4lmE5iRcOp71m4yxbyuR5gLW8kMAIHOCzExCgN7x6RQdbwfG3WIEkQsMUZCBdV2VxBGaIGaOneqXG7l25gsMzgAPicMzIyMrBmBOUGTy9Nhv9c3w1cBvDI4ZCiqUJhSVcQxtnSSo37aVuPavvhMJ9oEXGxGHZvgkuuafhOWTAmO9AfjfHG7hMaG2S4nlkhdBnYzoNgREHsa8mvKsZiMxENvBLBmAEjYbSR2NeoeIcjYbF5HVvMe28EMCMzlYYHrodP8ATXBWsKEtRcA5ASpH7RJMDXXXv2oO48M+ILt9CMQFDOAy+W90LyqFZTbLEBYBPLABzaU15rGHs5b9rzrpN0WwLSXWAF2bbXXBVyOS2NGnkG2Ws3whcLtYMrBBXQEREdFGpjadN9pq5i7itibp1bRsuQghRIkb6DX8aCxjuHoljzcNKiBENetHe4txCpdhbuKbjEdAVXfKK0lwTW7lvNduMXMCzcaw7HMnIzkhSizbdp652EbQuBYwZLinqx5TMw0gnUanRTHoa5LBWxduC/dVbj3LuaWYZgQyzlBOZSCxgwDAEbUHZXuLoWuG7gLiNkOa7bAuAq1oscrIecKJEd/w8v8A/wAZ4kmE8kArmVhdU5wVDJlVocAzudNRXpnEOINcv4m0xOVVuHVRlWUIMEDMSNZHqKz+NZb1i1bS6UyHDnm5BFq2FMZ2XUg9J6UHAXP0eXrdom4GBX4GFq4ygTLGULSCPSR+dMeAyw5MQpnYOjIfdSZH0r1XG4W4b2HeyyhPOLXSoyBkOWAzBQG69etK7dutiSjKHsCzmkFbxF3zACA1zzI0Ox7HtQecYf8AR/ZVAb11g8HQFApbXRSwnt9aDw/wlluEXMO6CJRsuHumT0zMADp1+deh4G3Zu3L4a1bU23CIwSGYEOdfLe3HwjUaanSpOHcPtYi5cS3nQ27ptHM+jHMwzKMjfszBYbig5rh3CvKd3RozgDKwtRowM5bajWAR8R0Y61aciSWM+igKojsB+c1yHifxNcs4q/YQgeVce2GIknIxWTrHSuXxXF7tz/EdiD0J09hQejYrxJYtffEjoup/+tYmO/SEdrYY/wDWdP3da4sKevbrp/X0ppA6/wBe/wDtQegeFmuY83S5X9Xlyqtu2s5s08wAJ0Xqa0n4DrpBHcQNZiN9/SuW8GMoF12F2QyKDbDPEhpzCda6O34lUHy1Rzl5YIZTtIksx1juKCDiHBrwA8pdeuuhHvTJw9gozSG6wQfn2NW7HHC9yNkifiJkmdO3SpcTjuog/n8qDOzx+3+4aVLzv9Le2350qDR4d4vd4+0ixmGispNokSfvEG2PcrW1/ebDghLl5UYgELdyFSP+sErGu8javMHJFAwncA+1B7TYYOvJmg/+2wZT205kI/lWfjeB2HjzLdsEnfK1ltxHMnKTzDQrr715Rg7z2mzWbj2j3Riv1HWugt/pAxi22S8RfQgAn/DuCIgh16iO1Bv8T8J2Lakq/lkiP1uqaiDzqPXqvSsnE+CcQhkWpDLKlMpT4huSRBj0jXeqeE8UYUMnI9tgqjzJPmKVTLOcas0sz5soMjrNdlwfxJadR5eS4RGZ2ZmukafEWLExLGYX4feg5PE8FuW1i69pSBmAzhmOn7NsHYd6qW8PatMrNcdzIiBbRYnWSxJIj0FenjGpc5LlosvUnKygwJEg6ETv6GqWI8P4ZxKnIO4PLHrmnt0ig8/XGBSXTKDoBM3G3JEQIn59q0PMZ4LFyDqVa2MpB3Go+Xf866RvBZkFLmgJOYKSY20Ewd+4qtxPg4tgiL9w6GT5aIYImAssOu5FBnWWRRHlqJ6gNbPY/CRPuO1dJwbHu9qyGDjyMwVsmW20hl+LeAGIAJNcw/ErlpgwQdoIy6EDdix10qTCYhb7EQ+aMxYszLI2UOZIOu1BpYlGdL1qyy5nNt8zFejZiIgCdI30qW3hcMqBnTM8f5ieYNOzAnr6VzONZ1ux5NxlE6m30DFZBUkESD0gVr4AOEFwLebrlgiBOsKDMdf4UFy1i4dfKW3I2Ab4SVPUCesen0qu93mZmXKWJIyzG/rJiT+VVbnF1uPJtCAdQ05jprIiREjtqPSmuXLYgqHQmQQr5gdOoYbb7elBtYHGAJdzEzBy95IMZR3123+dYnCLZBSUU/rTB2OrCGjpEdan8m7AZijAACHUqdtIIIJiahtY64rZlSQgA5STOkyNBEAEx6UF65jGLYkk/HbuQTrJidBuSSsfTtT5XuMlvOyZHs3IIUoQqAMoBdQWedBvPesq1jScwflkPlHTmXSd56jv+FWuLS7I1u8EhgARnUkKuXoJkqTp23oNTiN0+argWiim55hCsh57am1mdUHNnD6Zh8xpSw+PdrrypChJXXzATpK53LawZHy+dUrty75qxDIwfNqCDmKxIn4oWJ9TtrTYO7DMmwUqRpsSlsP0mSXJOvQCNKDS4dxMsW8t8sOyQ2aIk7gGF2GmU7elW+EcZRWdraKW89w/+GjNcQgMfhUnfeT61U4bjgy21EI3mC0c0shLTlCB806IT0+Q61MPetPctXLCrDuzNoqnM+pd1QwWIyyNx+NBxHiHh1q7ir9wM2a5dd40EF3nL33ntoJrOGByqJSJCges9yNfSD2rTSznuMXOUM7uSNZl40nvG/z0o3w8ZddNDDddwoj5n+ooMjCcLtmM8yZIG2zaT7H8KhucID3QqEKDC/SNfWa6K68MwO5I12gLoNff86wbGLyFnZdNkJ7kR06bn6UFfH4A2rkCRHYsAxAGsiIqO7dtI/PZfXWRdYEz8x/GtINJDHm2PWWMkfX+FaHFcMl5QIjKsZuuuwBnWgy+F8UwysItsu0kksTJ9DW63EUggOARuGBUnTpMaanrXDtYi4VUkCY139dRvWhgfDt68ZPKs/E3X5Dc0HUC+P8A3bf79v8AnSrPHg9ezfvj/wAVNQK4BUDLQm5SzCgHLrRFjBGtNFORQQlAenSKAYNekqe6mPwqcCiFBLhuNYuz/h3iw7MZj5E7bnY/ero+FeP0hxjMMSWOroZEQNAjzAmTAIk6+tcwKlttoR0NB0PG/Gluy1g4a/iLtkoWNkwqhgeW3cy5XKkbw9a3Dv0jJeuLmcWMzZTkULbIPwxJbI0/ETO46bcDiMIjEaQI6VBe4YoHIYJ76xr0oPZLWJtX7kBUaJ+IhbpKtlJFuC2SJOZssyIB3qPFcNDPkW9cVhlhUXMOYtvlWRGXUkiJE7ivPuCeKfs+HbD3bPm2zcLkhoM5U1GhjVa7LAeMcBfKk3Gw76QHBKesmcvvvQNf8E3txc8zXNllVkzP3hHesy14dxdjVry2Vmea6SJjp/ttXfWGubq9u6kEg2yS3cGNZkfj86zeMYS3edM63Xa23w27xti3nGrtzA/ChEb9AImg5DG45EYFmS+SGBbL5ayCsQXbXqJ/CqGOvLlOQpbDCOQMx121E122O+x5grIuc/AFyi5cIzDkVTnJhZkiII13itjvBiZPMFw2RuReyjfpn+79feg4v7cWch2bMWIyyw6kTuAdR17dKZzm+9l0kyQToNYkwdjr61uXvDmJGq5mVpIyLbuLBJJhgDpr+1WDiuGlM2bOpjSRlMyPTU6e34UFbDMTtrJ3gxsRpOmlXBZLNJZYCjbQyfi0GgjWqyuVjnII7hR7at/CmtMQuinNmjMConN6/NPlr70GjZIBzBtYIMn3O2vX6VsYDixBnRpI0MEbgzB61yKSZDZpmIMtI69vb5VZzmGAIOw3MDUAaGdYHrtQdnwvjNhAA9vMQyMG+EZhOuinN8yesetQcP4hYRU8tXT4jDkNqbaoObUjXv2rjsPiIWQ8QCpEw0zsoBhdSavWrv3iTI06EEtGzSD6fM+ooK+N5dUTVZMRAGYjf+ulUmxhlZDSNzEgRMafWPnWomJVS0KZMHljcNMEgwO8dqrPcVpkMJ0OvWDoY0EaDvQZXEcSSUJnYGIMDWazuIXzAESQekxrHb5f1Fa9zh5bm1ZZMqDsFI6Hbeqd7hbEyEKgncyAddY6DX1oIeG3DlIcRlBdZ6k5Rlg9Dv8A9p71oEXLghcqxBY5gADGvc7yPWPpUGHZMxIBWCCeYjQ8s/NgB70Fq+dmJHvHSgLBWvLct+ruGdCTmI+Snr6muowuNDzLLI6SAQB8zXJjKJhiJ00j8xrSNgmZP1IA95NB1/2xP2h+8tKuYXBmP8QD0kUqAlqQCqqXak82gnzUBOtRhqLNQPRBaDPRB6CRaLJUfm0lvUBEU8UwenzUEijSnbCodx7igU0Regkwtu5ZOaxdZD2nT3Gx960bHjfF2r2e5DsAoDZUzKF/ZcoSJBKkaiGOnWsc3afztdaCzwvxHawrh7Fk+aQc1242ZsxOqhAPg22Emd9JPaY7xNb+y2sbfvSHyg4ZEssbby+pW5mZjoJ1X4htoK86yDYiajxXDVKgqdZEj8jQeuL4mtXMgwKtcDW2d2t22RlyELNzRVksdvQ6QRNbHcVZrpDvfyhFU4cm5BcNPmF7d0KARl3ESJ02rguCeKMXggRYuShOZgRMkxuTr0rquG/pdQgDGYeCBGe31n4jH3fYUFyzbw+JbK2DvW9Od7YMITtm02/ltRYr9HwcEWrkgwwDKVI0IAkbDWruExXDcYQyXUzD7lxnQ/QtDHXfLWvjsNiQF8q4rKNYuqHA6CHtiR9AfWg4LE+CbtuSRcIGsozMB9Gn61jYnDKoiS3MNDmZtFeNz0MdOx6V2niFccD5tt5RV2tkAD4g5hhroYH8OvLYvxFezIXVWUICy3SWDeYyxBkNnlTBB0U0GVduZWMLvoIBB7aa70X2kBCSjBxAAYgasQJGpy9dfl6xbXxFbJhkVVbKQElSjtOg8ySwiNDoCCRO9X7fDUv2DctP+pnmd1yFSCAFKy2YkkABVJM6UHPX8erBlCxJnTUQR1ga61SscTcAKPMBiIGs+kV22D8BeaZe46KhdbsKi3LflsFYQATO50kaGtrhPCsGgIsX5nKFcZVLZwTlDkZiwE5lBESJGuocVwzwzdua3y1pWkhfvt10Ewg1O/0rfwXC1spyu76QTm+ER/ofTf8AD51e4liAoCWbmZ9YytlCnQcwH/Ttv0nrXBcU4uiAoX84zqqQEnck3dTudQpM9xQbXEeHWXAVggMQTLNt94nPygE9dNdTXLXMZYtMYDXCNAVZUTcyZKkmR2IHqayL+OZhBJIkkD7s946n1NViZoOwtYvB3BLAr87pBkxuMggeoJqYPg9YKAA6E3LpJ01O23tXGphyalGFoO5XF4KP8n/5cR/5KVcP9lpUFxLvc1Ot4d6q/wBnuFmNAJ7fnUaDvQaHmCizVUQjtU6kdKCUNTk0Ip6BE0SmmiiFA804NCacUEitR5qipwaB2FKlSoBIoSaPLTEUB2bpGoMVIbyt8Sj2qvFNQPdwFs7GDVnBcUxmGINm80dpzL9DNVDTpcNB1vDv0t30P/qbS3O7KAr+vz09RW3h/wBJWCusqOrKGMzcVXRSSNIYEr89R6ivOvMB3ANVruERjppQey28Bh7im5ZNp0IklbiqAFGYEIdAV5jtIGbUa1IeHxqBcEwouqVzATOXMJEdJgGD714diOHkDQyo1gHTbcj3/GrPCuP38M5a3cdZILDMSGjoy7MI79qD07xO4tIVDi5cKuotMAZDAO/KoDOJyux9D6iuQ4v4ptr5WiXPLCqFtwM6oV0eByLKAhY06AVfxv6R8NiLOTEWWBK6hGYW8wJIhSxhR7Hp0rzS7cBJyiBOg9KDS4x4ge+YMKkzkXv3dzzOfmY7AVlFpp1tk7CrVnA96CtbtE7Vcs4YCrAsxRBaAQlFFFFPQDFKjmlQanFbQAECJGvbd+lYC2gWOlKlQW7NkdqsC2O1KlQIrRBaelQMFoggpUqBwtFlFKlQILTxSpUCy0itKlQICllpUqBBaFhTUqACutDFKlQKKE0qVAYNFcsgjYUqVBUxlhQdqpKg7U9KgsWUFTBaVKgfLQxSpUDgURWlSoMfEYhg7Cep/OlSpU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604" y="1226555"/>
            <a:ext cx="4068638" cy="2634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043" y="4077072"/>
            <a:ext cx="4051392" cy="2640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www.old-picture.com/american-history-1900-1930s/pictures/Emigrants-Arriving-Ellis-Is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099" y="1335758"/>
            <a:ext cx="3205951" cy="216525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US" dirty="0" smtClean="0"/>
              <a:t/>
            </a:r>
            <a:br>
              <a:rPr lang="en-US" dirty="0" smtClean="0"/>
            </a:br>
            <a:r>
              <a:rPr lang="en-US" b="1" u="sng" dirty="0" smtClean="0"/>
              <a:t>Island of Hope- Island of Tears</a:t>
            </a:r>
            <a:endParaRPr lang="de-DE" b="1" u="sng" dirty="0"/>
          </a:p>
        </p:txBody>
      </p:sp>
      <p:sp>
        <p:nvSpPr>
          <p:cNvPr id="3" name="Inhaltsplatzhalter 2"/>
          <p:cNvSpPr>
            <a:spLocks noGrp="1"/>
          </p:cNvSpPr>
          <p:nvPr>
            <p:ph idx="1"/>
          </p:nvPr>
        </p:nvSpPr>
        <p:spPr>
          <a:xfrm>
            <a:off x="971600" y="5517232"/>
            <a:ext cx="7705725" cy="539527"/>
          </a:xfrm>
        </p:spPr>
        <p:txBody>
          <a:bodyPr/>
          <a:lstStyle/>
          <a:p>
            <a:pPr marL="0" indent="0">
              <a:buNone/>
            </a:pPr>
            <a:r>
              <a:rPr lang="en-US" b="1" dirty="0"/>
              <a:t>A Virtual Voyage to Ellis </a:t>
            </a:r>
            <a:r>
              <a:rPr lang="en-US" b="1" dirty="0" smtClean="0"/>
              <a:t>Island:</a:t>
            </a:r>
            <a:endParaRPr lang="en-US" b="1" dirty="0"/>
          </a:p>
          <a:p>
            <a:pPr marL="0" indent="0">
              <a:buNone/>
            </a:pPr>
            <a:r>
              <a:rPr lang="de-DE" dirty="0" smtClean="0"/>
              <a:t>http</a:t>
            </a:r>
            <a:r>
              <a:rPr lang="de-DE" dirty="0"/>
              <a:t>://www.youtube.com/watch?v=5rredHTyKaQ&amp;hd=1</a:t>
            </a:r>
          </a:p>
        </p:txBody>
      </p:sp>
      <p:pic>
        <p:nvPicPr>
          <p:cNvPr id="4098" name="Picture 2" descr="http://i.ytimg.com/vi/5rredHTyKaQ/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484784"/>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nieman.harvard.edu/assets/Image/Nieman%20Reports/Images%20by%20Issue/fall06/conway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3268560"/>
            <a:ext cx="1788579" cy="262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ctrTitle"/>
          </p:nvPr>
        </p:nvSpPr>
        <p:spPr>
          <a:xfrm>
            <a:off x="3357554" y="3143248"/>
            <a:ext cx="5343525" cy="2362200"/>
          </a:xfrm>
        </p:spPr>
        <p:txBody>
          <a:bodyPr/>
          <a:lstStyle/>
          <a:p>
            <a:r>
              <a:rPr lang="en-US" altLang="de-DE" dirty="0" smtClean="0"/>
              <a:t>The German emigration in the 19th century </a:t>
            </a:r>
            <a:r>
              <a:rPr lang="de-DE" altLang="de-DE" dirty="0" smtClean="0"/>
              <a:t/>
            </a:r>
            <a:br>
              <a:rPr lang="de-DE" altLang="de-DE" dirty="0" smtClean="0"/>
            </a:br>
            <a:r>
              <a:rPr lang="en-US" altLang="de-DE" dirty="0" smtClean="0"/>
              <a:t/>
            </a:r>
            <a:br>
              <a:rPr lang="en-US" altLang="de-DE" dirty="0" smtClean="0"/>
            </a:br>
            <a:r>
              <a:rPr lang="en-US" altLang="de-DE" dirty="0" smtClean="0"/>
              <a:t>The Arrival in the new home country </a:t>
            </a:r>
            <a:br>
              <a:rPr lang="en-US" altLang="de-DE" dirty="0" smtClean="0"/>
            </a:br>
            <a:r>
              <a:rPr lang="en-US" altLang="de-DE" dirty="0" smtClean="0"/>
              <a:t/>
            </a:r>
            <a:br>
              <a:rPr lang="en-US" altLang="de-DE" dirty="0" smtClean="0"/>
            </a:br>
            <a:r>
              <a:rPr lang="en-US" altLang="de-DE" sz="2400" dirty="0" smtClean="0"/>
              <a:t>The USA as example</a:t>
            </a:r>
            <a:endParaRPr lang="en-US" altLang="de-DE"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0" name="Rectangle 12"/>
          <p:cNvSpPr>
            <a:spLocks noGrp="1" noChangeArrowheads="1"/>
          </p:cNvSpPr>
          <p:nvPr>
            <p:ph type="title"/>
          </p:nvPr>
        </p:nvSpPr>
        <p:spPr/>
        <p:txBody>
          <a:bodyPr/>
          <a:lstStyle/>
          <a:p>
            <a:r>
              <a:rPr lang="en-US" altLang="de-DE" dirty="0" smtClean="0"/>
              <a:t>After long boat trips </a:t>
            </a:r>
            <a:endParaRPr lang="en-US" altLang="de-DE" dirty="0"/>
          </a:p>
        </p:txBody>
      </p:sp>
      <p:pic>
        <p:nvPicPr>
          <p:cNvPr id="18434" name="Picture 2" descr="http://viking.coe.uh.edu/~gpwagner/cuin7316/immigrants.jpg"/>
          <p:cNvPicPr>
            <a:picLocks noChangeAspect="1" noChangeArrowheads="1"/>
          </p:cNvPicPr>
          <p:nvPr/>
        </p:nvPicPr>
        <p:blipFill>
          <a:blip r:embed="rId3" cstate="print"/>
          <a:srcRect/>
          <a:stretch>
            <a:fillRect/>
          </a:stretch>
        </p:blipFill>
        <p:spPr bwMode="auto">
          <a:xfrm>
            <a:off x="1428728" y="1428736"/>
            <a:ext cx="6096006" cy="4381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2" name="Rectangle 8"/>
          <p:cNvSpPr>
            <a:spLocks noGrp="1" noChangeArrowheads="1"/>
          </p:cNvSpPr>
          <p:nvPr>
            <p:ph type="title"/>
          </p:nvPr>
        </p:nvSpPr>
        <p:spPr/>
        <p:txBody>
          <a:bodyPr/>
          <a:lstStyle/>
          <a:p>
            <a:r>
              <a:rPr lang="de-DE" altLang="de-DE" b="1" u="sng" dirty="0" smtClean="0"/>
              <a:t>1815-1830</a:t>
            </a:r>
            <a:endParaRPr lang="de-DE" altLang="de-DE" dirty="0"/>
          </a:p>
        </p:txBody>
      </p:sp>
      <p:sp>
        <p:nvSpPr>
          <p:cNvPr id="72707" name="Text Box 3"/>
          <p:cNvSpPr txBox="1">
            <a:spLocks noChangeArrowheads="1"/>
          </p:cNvSpPr>
          <p:nvPr/>
        </p:nvSpPr>
        <p:spPr bwMode="auto">
          <a:xfrm>
            <a:off x="457200" y="2971800"/>
            <a:ext cx="449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sz="3200">
              <a:latin typeface="Tahoma" pitchFamily="34" charset="0"/>
            </a:endParaRPr>
          </a:p>
        </p:txBody>
      </p:sp>
      <p:sp>
        <p:nvSpPr>
          <p:cNvPr id="72714" name="Rectangle 10"/>
          <p:cNvSpPr>
            <a:spLocks noGrp="1" noChangeArrowheads="1"/>
          </p:cNvSpPr>
          <p:nvPr>
            <p:ph type="body" sz="half" idx="1"/>
          </p:nvPr>
        </p:nvSpPr>
        <p:spPr/>
        <p:txBody>
          <a:bodyPr/>
          <a:lstStyle/>
          <a:p>
            <a:r>
              <a:rPr lang="de-DE" altLang="de-DE" sz="2000" dirty="0" smtClean="0"/>
              <a:t>Princes </a:t>
            </a:r>
            <a:r>
              <a:rPr lang="de-DE" altLang="de-DE" sz="2000" dirty="0" err="1" smtClean="0"/>
              <a:t>and</a:t>
            </a:r>
            <a:r>
              <a:rPr lang="de-DE" altLang="de-DE" sz="2000" dirty="0" smtClean="0"/>
              <a:t> Kings </a:t>
            </a:r>
            <a:r>
              <a:rPr lang="de-DE" altLang="de-DE" sz="2000" dirty="0" err="1" smtClean="0"/>
              <a:t>agreed</a:t>
            </a:r>
            <a:r>
              <a:rPr lang="de-DE" altLang="de-DE" sz="2000" dirty="0" smtClean="0"/>
              <a:t>, </a:t>
            </a:r>
            <a:r>
              <a:rPr lang="de-DE" altLang="de-DE" sz="2000" dirty="0" err="1" smtClean="0"/>
              <a:t>that</a:t>
            </a:r>
            <a:r>
              <a:rPr lang="de-DE" altLang="de-DE" sz="2000" dirty="0" smtClean="0"/>
              <a:t> </a:t>
            </a:r>
            <a:r>
              <a:rPr lang="de-DE" altLang="de-DE" sz="2000" dirty="0" err="1" smtClean="0"/>
              <a:t>they</a:t>
            </a:r>
            <a:r>
              <a:rPr lang="de-DE" altLang="de-DE" sz="2000" dirty="0" smtClean="0"/>
              <a:t> </a:t>
            </a:r>
            <a:r>
              <a:rPr lang="de-DE" altLang="de-DE" sz="2000" dirty="0" err="1" smtClean="0"/>
              <a:t>wouldn‘t</a:t>
            </a:r>
            <a:r>
              <a:rPr lang="de-DE" altLang="de-DE" sz="2000" dirty="0" smtClean="0"/>
              <a:t> </a:t>
            </a:r>
            <a:r>
              <a:rPr lang="de-DE" altLang="de-DE" sz="2000" dirty="0" err="1" smtClean="0"/>
              <a:t>respect</a:t>
            </a:r>
            <a:r>
              <a:rPr lang="de-DE" altLang="de-DE" sz="2000" dirty="0" smtClean="0"/>
              <a:t> </a:t>
            </a:r>
            <a:r>
              <a:rPr lang="de-DE" altLang="de-DE" sz="2000" dirty="0" err="1" smtClean="0"/>
              <a:t>any</a:t>
            </a:r>
            <a:r>
              <a:rPr lang="de-DE" altLang="de-DE" sz="2000" dirty="0" smtClean="0"/>
              <a:t> </a:t>
            </a:r>
            <a:r>
              <a:rPr lang="de-DE" altLang="de-DE" sz="2000" dirty="0" err="1" smtClean="0"/>
              <a:t>kind</a:t>
            </a:r>
            <a:r>
              <a:rPr lang="de-DE" altLang="de-DE" sz="2000" dirty="0" smtClean="0"/>
              <a:t> </a:t>
            </a:r>
            <a:r>
              <a:rPr lang="de-DE" altLang="de-DE" sz="2000" dirty="0" err="1" smtClean="0"/>
              <a:t>of</a:t>
            </a:r>
            <a:r>
              <a:rPr lang="de-DE" altLang="de-DE" sz="2000" dirty="0" smtClean="0"/>
              <a:t> </a:t>
            </a:r>
            <a:r>
              <a:rPr lang="de-DE" altLang="de-DE" sz="2000" dirty="0" err="1" smtClean="0"/>
              <a:t>revolution</a:t>
            </a:r>
            <a:endParaRPr lang="de-DE" altLang="de-DE" sz="2000" dirty="0" smtClean="0"/>
          </a:p>
          <a:p>
            <a:r>
              <a:rPr lang="de-DE" altLang="de-DE" sz="2000" dirty="0" err="1" smtClean="0"/>
              <a:t>They</a:t>
            </a:r>
            <a:r>
              <a:rPr lang="de-DE" altLang="de-DE" sz="2000" dirty="0" smtClean="0"/>
              <a:t> </a:t>
            </a:r>
            <a:r>
              <a:rPr lang="de-DE" altLang="de-DE" sz="2000" dirty="0" err="1" smtClean="0"/>
              <a:t>wanted</a:t>
            </a:r>
            <a:r>
              <a:rPr lang="de-DE" altLang="de-DE" sz="2000" dirty="0" smtClean="0"/>
              <a:t> </a:t>
            </a:r>
            <a:r>
              <a:rPr lang="de-DE" altLang="de-DE" sz="2000" dirty="0" err="1" smtClean="0"/>
              <a:t>to</a:t>
            </a:r>
            <a:r>
              <a:rPr lang="de-DE" altLang="de-DE" sz="2000" dirty="0" smtClean="0"/>
              <a:t> </a:t>
            </a:r>
            <a:r>
              <a:rPr lang="de-DE" altLang="de-DE" sz="2000" dirty="0" err="1" smtClean="0"/>
              <a:t>defend</a:t>
            </a:r>
            <a:r>
              <a:rPr lang="de-DE" altLang="de-DE" sz="2000" dirty="0" smtClean="0"/>
              <a:t> </a:t>
            </a:r>
            <a:r>
              <a:rPr lang="de-DE" altLang="de-DE" sz="2000" dirty="0" err="1" smtClean="0"/>
              <a:t>their</a:t>
            </a:r>
            <a:r>
              <a:rPr lang="de-DE" altLang="de-DE" sz="2000" dirty="0" smtClean="0"/>
              <a:t> </a:t>
            </a:r>
            <a:r>
              <a:rPr lang="de-DE" altLang="de-DE" sz="2000" dirty="0" err="1" smtClean="0"/>
              <a:t>claim</a:t>
            </a:r>
            <a:r>
              <a:rPr lang="de-DE" altLang="de-DE" sz="2000" dirty="0" smtClean="0"/>
              <a:t>, so in 1815, </a:t>
            </a:r>
            <a:r>
              <a:rPr lang="de-DE" altLang="de-DE" sz="2000" dirty="0" err="1" smtClean="0"/>
              <a:t>they</a:t>
            </a:r>
            <a:r>
              <a:rPr lang="de-DE" altLang="de-DE" sz="2000" dirty="0" smtClean="0"/>
              <a:t> </a:t>
            </a:r>
            <a:r>
              <a:rPr lang="de-DE" altLang="de-DE" sz="2000" dirty="0" err="1" smtClean="0"/>
              <a:t>founded</a:t>
            </a:r>
            <a:r>
              <a:rPr lang="de-DE" altLang="de-DE" sz="2000" dirty="0" smtClean="0"/>
              <a:t> </a:t>
            </a:r>
            <a:r>
              <a:rPr lang="de-DE" altLang="de-DE" sz="2000" dirty="0" err="1" smtClean="0"/>
              <a:t>the</a:t>
            </a:r>
            <a:r>
              <a:rPr lang="de-DE" altLang="de-DE" sz="2000" dirty="0" smtClean="0"/>
              <a:t> „German </a:t>
            </a:r>
            <a:r>
              <a:rPr lang="de-DE" altLang="de-DE" sz="2000" dirty="0" err="1" smtClean="0"/>
              <a:t>Confederation</a:t>
            </a:r>
            <a:r>
              <a:rPr lang="de-DE" altLang="de-DE" sz="2000" dirty="0" smtClean="0"/>
              <a:t>“</a:t>
            </a:r>
          </a:p>
          <a:p>
            <a:r>
              <a:rPr lang="de-DE" altLang="de-DE" sz="2000" dirty="0" err="1" smtClean="0"/>
              <a:t>Furthermore</a:t>
            </a:r>
            <a:r>
              <a:rPr lang="de-DE" altLang="de-DE" sz="2000" dirty="0" smtClean="0"/>
              <a:t>, </a:t>
            </a:r>
            <a:r>
              <a:rPr lang="de-DE" altLang="de-DE" sz="2000" dirty="0" err="1" smtClean="0"/>
              <a:t>they</a:t>
            </a:r>
            <a:r>
              <a:rPr lang="de-DE" altLang="de-DE" sz="2000" dirty="0" smtClean="0"/>
              <a:t> </a:t>
            </a:r>
            <a:r>
              <a:rPr lang="de-DE" altLang="de-DE" sz="2000" dirty="0" err="1" smtClean="0"/>
              <a:t>wanted</a:t>
            </a:r>
            <a:r>
              <a:rPr lang="de-DE" altLang="de-DE" sz="2000" dirty="0" smtClean="0"/>
              <a:t> a </a:t>
            </a:r>
            <a:r>
              <a:rPr lang="de-DE" altLang="de-DE" sz="2000" dirty="0" err="1" smtClean="0"/>
              <a:t>strict</a:t>
            </a:r>
            <a:r>
              <a:rPr lang="de-DE" altLang="de-DE" sz="2000" dirty="0" smtClean="0"/>
              <a:t> </a:t>
            </a:r>
            <a:r>
              <a:rPr lang="de-DE" altLang="de-DE" sz="2000" dirty="0" err="1" smtClean="0"/>
              <a:t>prosecution</a:t>
            </a:r>
            <a:r>
              <a:rPr lang="de-DE" altLang="de-DE" sz="2000" dirty="0" smtClean="0"/>
              <a:t> </a:t>
            </a:r>
            <a:r>
              <a:rPr lang="de-DE" altLang="de-DE" sz="2000" dirty="0" err="1" smtClean="0"/>
              <a:t>of</a:t>
            </a:r>
            <a:r>
              <a:rPr lang="de-DE" altLang="de-DE" sz="2000" dirty="0" smtClean="0"/>
              <a:t> </a:t>
            </a:r>
            <a:r>
              <a:rPr lang="de-DE" altLang="de-DE" sz="2000" dirty="0" err="1" smtClean="0"/>
              <a:t>government</a:t>
            </a:r>
            <a:r>
              <a:rPr lang="de-DE" altLang="de-DE" sz="2000" dirty="0" smtClean="0"/>
              <a:t> </a:t>
            </a:r>
            <a:r>
              <a:rPr lang="de-DE" altLang="de-DE" sz="2000" dirty="0" err="1" smtClean="0"/>
              <a:t>critics</a:t>
            </a:r>
            <a:endParaRPr lang="de-DE" altLang="de-DE" sz="2000" dirty="0" smtClean="0"/>
          </a:p>
          <a:p>
            <a:endParaRPr lang="de-DE" altLang="de-DE" sz="2000" dirty="0"/>
          </a:p>
        </p:txBody>
      </p:sp>
      <p:pic>
        <p:nvPicPr>
          <p:cNvPr id="6" name="Bild 11" descr="http://upload.wikimedia.org/wikipedia/commons/b/be/Wartburg-Stundentenzug-1817.jpg"/>
          <p:cNvPicPr>
            <a:picLocks noGrp="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268760"/>
            <a:ext cx="3816424" cy="2940882"/>
          </a:xfrm>
          <a:prstGeom prst="rect">
            <a:avLst/>
          </a:prstGeom>
          <a:noFill/>
          <a:ln>
            <a:noFill/>
          </a:ln>
        </p:spPr>
      </p:pic>
      <p:pic>
        <p:nvPicPr>
          <p:cNvPr id="7" name="Grafik 6" descr="http://www.uni-muenster.de/imperia/md/images/niederlandenet/geschichte/gross/wiener_kongress.jpg"/>
          <p:cNvPicPr/>
          <p:nvPr/>
        </p:nvPicPr>
        <p:blipFill>
          <a:blip r:embed="rId4">
            <a:extLst>
              <a:ext uri="{28A0092B-C50C-407E-A947-70E740481C1C}">
                <a14:useLocalDpi xmlns:a14="http://schemas.microsoft.com/office/drawing/2010/main" val="0"/>
              </a:ext>
            </a:extLst>
          </a:blip>
          <a:srcRect/>
          <a:stretch>
            <a:fillRect/>
          </a:stretch>
        </p:blipFill>
        <p:spPr bwMode="auto">
          <a:xfrm>
            <a:off x="4105169" y="4396114"/>
            <a:ext cx="4176464" cy="2159754"/>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Consequences after the ride across the Atlantic Ocean </a:t>
            </a:r>
            <a:endParaRPr lang="en-US" dirty="0"/>
          </a:p>
        </p:txBody>
      </p:sp>
      <p:sp>
        <p:nvSpPr>
          <p:cNvPr id="3" name="Inhaltsplatzhalter 2"/>
          <p:cNvSpPr>
            <a:spLocks noGrp="1"/>
          </p:cNvSpPr>
          <p:nvPr>
            <p:ph idx="1"/>
          </p:nvPr>
        </p:nvSpPr>
        <p:spPr/>
        <p:txBody>
          <a:bodyPr/>
          <a:lstStyle/>
          <a:p>
            <a:r>
              <a:rPr lang="en-US" dirty="0" smtClean="0"/>
              <a:t>Building up new towns in the great American West without any help  </a:t>
            </a:r>
          </a:p>
          <a:p>
            <a:r>
              <a:rPr lang="en-US" dirty="0" smtClean="0"/>
              <a:t>Bad living conditions e.g. in smaller towns, not enough food, no qualified workers (…)</a:t>
            </a:r>
          </a:p>
          <a:p>
            <a:r>
              <a:rPr lang="en-US" dirty="0" smtClean="0"/>
              <a:t>Working on plantations to payback the money for the expensive trip to the US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Different expectations of the German Immigrants after the Arrival</a:t>
            </a:r>
            <a:endParaRPr lang="en-US" dirty="0"/>
          </a:p>
        </p:txBody>
      </p:sp>
      <p:sp>
        <p:nvSpPr>
          <p:cNvPr id="3" name="Inhaltsplatzhalter 2"/>
          <p:cNvSpPr>
            <a:spLocks noGrp="1"/>
          </p:cNvSpPr>
          <p:nvPr>
            <p:ph idx="1"/>
          </p:nvPr>
        </p:nvSpPr>
        <p:spPr/>
        <p:txBody>
          <a:bodyPr/>
          <a:lstStyle/>
          <a:p>
            <a:r>
              <a:rPr lang="en-US" dirty="0" smtClean="0"/>
              <a:t>After the arrival most of the German had two chances and expectations: </a:t>
            </a:r>
          </a:p>
          <a:p>
            <a:pPr>
              <a:buNone/>
            </a:pPr>
            <a:r>
              <a:rPr lang="en-US" dirty="0" smtClean="0"/>
              <a:t>    1. Settling in </a:t>
            </a:r>
          </a:p>
          <a:p>
            <a:pPr indent="290513">
              <a:buNone/>
            </a:pPr>
            <a:r>
              <a:rPr lang="en-US" dirty="0" smtClean="0"/>
              <a:t>the next big</a:t>
            </a:r>
          </a:p>
          <a:p>
            <a:pPr indent="290513">
              <a:buNone/>
            </a:pPr>
            <a:r>
              <a:rPr lang="en-US" dirty="0" smtClean="0"/>
              <a:t>cities or </a:t>
            </a:r>
          </a:p>
          <a:p>
            <a:pPr indent="290513">
              <a:buNone/>
            </a:pPr>
            <a:r>
              <a:rPr lang="en-US" dirty="0" smtClean="0"/>
              <a:t>directly at </a:t>
            </a:r>
          </a:p>
          <a:p>
            <a:pPr indent="290513">
              <a:buNone/>
            </a:pPr>
            <a:r>
              <a:rPr lang="en-US" dirty="0" smtClean="0"/>
              <a:t>their arrival </a:t>
            </a:r>
          </a:p>
          <a:p>
            <a:pPr indent="290513">
              <a:buNone/>
            </a:pPr>
            <a:r>
              <a:rPr lang="en-US" dirty="0" smtClean="0"/>
              <a:t>point.</a:t>
            </a:r>
          </a:p>
        </p:txBody>
      </p:sp>
      <p:pic>
        <p:nvPicPr>
          <p:cNvPr id="4" name="Picture 2" descr="http://upload.wikimedia.org/wikipedia/commons/a/a6/Ellis_Island_in_1905.jpg"/>
          <p:cNvPicPr>
            <a:picLocks noChangeAspect="1" noChangeArrowheads="1"/>
          </p:cNvPicPr>
          <p:nvPr/>
        </p:nvPicPr>
        <p:blipFill>
          <a:blip r:embed="rId2" cstate="print"/>
          <a:srcRect/>
          <a:stretch>
            <a:fillRect/>
          </a:stretch>
        </p:blipFill>
        <p:spPr bwMode="auto">
          <a:xfrm>
            <a:off x="3428992" y="2143116"/>
            <a:ext cx="5525816" cy="435771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First Chance</a:t>
            </a:r>
            <a:endParaRPr lang="en-US" dirty="0"/>
          </a:p>
        </p:txBody>
      </p:sp>
      <p:sp>
        <p:nvSpPr>
          <p:cNvPr id="3" name="Inhaltsplatzhalter 2"/>
          <p:cNvSpPr>
            <a:spLocks noGrp="1"/>
          </p:cNvSpPr>
          <p:nvPr>
            <p:ph idx="1"/>
          </p:nvPr>
        </p:nvSpPr>
        <p:spPr/>
        <p:txBody>
          <a:bodyPr/>
          <a:lstStyle/>
          <a:p>
            <a:pPr>
              <a:buNone/>
            </a:pPr>
            <a:r>
              <a:rPr lang="en-US" dirty="0" smtClean="0"/>
              <a:t>The First German city was ‘German town’, </a:t>
            </a:r>
          </a:p>
          <a:p>
            <a:pPr>
              <a:buNone/>
            </a:pPr>
            <a:r>
              <a:rPr lang="en-US" dirty="0" smtClean="0"/>
              <a:t>today's district of Philadelphia</a:t>
            </a:r>
          </a:p>
          <a:p>
            <a:endParaRPr lang="en-US" dirty="0" smtClean="0"/>
          </a:p>
          <a:p>
            <a:endParaRPr lang="en-US" dirty="0"/>
          </a:p>
        </p:txBody>
      </p:sp>
      <p:pic>
        <p:nvPicPr>
          <p:cNvPr id="44036" name="Picture 4" descr="http://philadelphianeighborhoods.com/files/2009/03/clip_image002_035.jpg"/>
          <p:cNvPicPr>
            <a:picLocks noChangeAspect="1" noChangeArrowheads="1"/>
          </p:cNvPicPr>
          <p:nvPr/>
        </p:nvPicPr>
        <p:blipFill>
          <a:blip r:embed="rId2" cstate="print"/>
          <a:srcRect/>
          <a:stretch>
            <a:fillRect/>
          </a:stretch>
        </p:blipFill>
        <p:spPr bwMode="auto">
          <a:xfrm>
            <a:off x="1428728" y="2428868"/>
            <a:ext cx="6667500" cy="360045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Second Chance</a:t>
            </a:r>
            <a:endParaRPr lang="en-US" dirty="0"/>
          </a:p>
        </p:txBody>
      </p:sp>
      <p:sp>
        <p:nvSpPr>
          <p:cNvPr id="3" name="Inhaltsplatzhalter 2"/>
          <p:cNvSpPr>
            <a:spLocks noGrp="1"/>
          </p:cNvSpPr>
          <p:nvPr>
            <p:ph idx="1"/>
          </p:nvPr>
        </p:nvSpPr>
        <p:spPr/>
        <p:txBody>
          <a:bodyPr/>
          <a:lstStyle/>
          <a:p>
            <a:r>
              <a:rPr lang="en-US" dirty="0" smtClean="0"/>
              <a:t> 2. Going Westside, searching for places to build up new towns.  </a:t>
            </a:r>
            <a:endParaRPr lang="en-US" dirty="0"/>
          </a:p>
        </p:txBody>
      </p:sp>
      <p:pic>
        <p:nvPicPr>
          <p:cNvPr id="45060" name="Picture 4" descr="http://conestogawagons.files.wordpress.com/2010/10/conestogawagonphoto4.jpg"/>
          <p:cNvPicPr>
            <a:picLocks noChangeAspect="1" noChangeArrowheads="1"/>
          </p:cNvPicPr>
          <p:nvPr/>
        </p:nvPicPr>
        <p:blipFill>
          <a:blip r:embed="rId2" cstate="print"/>
          <a:srcRect/>
          <a:stretch>
            <a:fillRect/>
          </a:stretch>
        </p:blipFill>
        <p:spPr bwMode="auto">
          <a:xfrm>
            <a:off x="1500166" y="2214554"/>
            <a:ext cx="6742822" cy="343998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 Second Chance</a:t>
            </a:r>
            <a:endParaRPr lang="de-DE" dirty="0"/>
          </a:p>
        </p:txBody>
      </p:sp>
      <p:sp>
        <p:nvSpPr>
          <p:cNvPr id="3" name="Inhaltsplatzhalter 2"/>
          <p:cNvSpPr>
            <a:spLocks noGrp="1"/>
          </p:cNvSpPr>
          <p:nvPr>
            <p:ph idx="1"/>
          </p:nvPr>
        </p:nvSpPr>
        <p:spPr/>
        <p:txBody>
          <a:bodyPr/>
          <a:lstStyle/>
          <a:p>
            <a:endParaRPr lang="de-DE"/>
          </a:p>
        </p:txBody>
      </p:sp>
      <p:pic>
        <p:nvPicPr>
          <p:cNvPr id="48130" name="Picture 2" descr="http://4.bp.blogspot.com/-ojKF3pGNQWc/UnVEukFwthI/AAAAAAAADF8/F-DgdwhNb9s/s1600/siedler.jpg"/>
          <p:cNvPicPr>
            <a:picLocks noChangeAspect="1" noChangeArrowheads="1"/>
          </p:cNvPicPr>
          <p:nvPr/>
        </p:nvPicPr>
        <p:blipFill>
          <a:blip r:embed="rId2" cstate="print"/>
          <a:srcRect/>
          <a:stretch>
            <a:fillRect/>
          </a:stretch>
        </p:blipFill>
        <p:spPr bwMode="auto">
          <a:xfrm>
            <a:off x="1785918" y="1428736"/>
            <a:ext cx="5715000" cy="44196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Trailer</a:t>
            </a:r>
            <a:endParaRPr lang="de-DE" dirty="0"/>
          </a:p>
        </p:txBody>
      </p:sp>
      <p:pic>
        <p:nvPicPr>
          <p:cNvPr id="1026" name="Picture 2" descr="http://fight-for-film.com/wp-content/uploads/2013/10/InEinemWildemLand.jpg"/>
          <p:cNvPicPr>
            <a:picLocks noChangeAspect="1" noChangeArrowheads="1"/>
          </p:cNvPicPr>
          <p:nvPr/>
        </p:nvPicPr>
        <p:blipFill>
          <a:blip r:embed="rId2" cstate="print"/>
          <a:srcRect/>
          <a:stretch>
            <a:fillRect/>
          </a:stretch>
        </p:blipFill>
        <p:spPr bwMode="auto">
          <a:xfrm>
            <a:off x="1187624" y="-176386"/>
            <a:ext cx="7992888" cy="2381250"/>
          </a:xfrm>
          <a:prstGeom prst="rect">
            <a:avLst/>
          </a:prstGeom>
          <a:noFill/>
        </p:spPr>
      </p:pic>
      <p:sp>
        <p:nvSpPr>
          <p:cNvPr id="3" name="Inhaltsplatzhalter 2"/>
          <p:cNvSpPr>
            <a:spLocks noGrp="1"/>
          </p:cNvSpPr>
          <p:nvPr>
            <p:ph idx="1"/>
          </p:nvPr>
        </p:nvSpPr>
        <p:spPr>
          <a:xfrm>
            <a:off x="1042988" y="5661247"/>
            <a:ext cx="7705725" cy="539527"/>
          </a:xfrm>
        </p:spPr>
        <p:txBody>
          <a:bodyPr/>
          <a:lstStyle/>
          <a:p>
            <a:pPr marL="0" indent="0">
              <a:buNone/>
            </a:pPr>
            <a:r>
              <a:rPr lang="de-DE" sz="2000" dirty="0" smtClean="0"/>
              <a:t>Trailer „In einem wilden Land“:</a:t>
            </a:r>
          </a:p>
          <a:p>
            <a:pPr marL="0" indent="0">
              <a:buNone/>
            </a:pPr>
            <a:r>
              <a:rPr lang="de-DE" sz="2000" dirty="0" smtClean="0"/>
              <a:t>http</a:t>
            </a:r>
            <a:r>
              <a:rPr lang="de-DE" sz="2000" dirty="0"/>
              <a:t>://www.youtube.com/watch?v=TDgeedBeNEk&amp;hd=1</a:t>
            </a:r>
          </a:p>
        </p:txBody>
      </p:sp>
      <p:pic>
        <p:nvPicPr>
          <p:cNvPr id="5122" name="Picture 2" descr="http://de.web.img1.acsta.net/r_640_600/b_1_d6d6d6/pictures/210/483/21048320_20131010114732893.jpg"/>
          <p:cNvPicPr>
            <a:picLocks noChangeAspect="1" noChangeArrowheads="1"/>
          </p:cNvPicPr>
          <p:nvPr/>
        </p:nvPicPr>
        <p:blipFill rotWithShape="1">
          <a:blip r:embed="rId3">
            <a:extLst>
              <a:ext uri="{28A0092B-C50C-407E-A947-70E740481C1C}">
                <a14:useLocalDpi xmlns:a14="http://schemas.microsoft.com/office/drawing/2010/main" val="0"/>
              </a:ext>
            </a:extLst>
          </a:blip>
          <a:srcRect b="4604"/>
          <a:stretch/>
        </p:blipFill>
        <p:spPr bwMode="auto">
          <a:xfrm>
            <a:off x="1187624" y="2204864"/>
            <a:ext cx="5282134" cy="3456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German </a:t>
            </a:r>
            <a:r>
              <a:rPr lang="de-DE" dirty="0" err="1" smtClean="0"/>
              <a:t>immigration</a:t>
            </a:r>
            <a:r>
              <a:rPr lang="de-DE" dirty="0" smtClean="0"/>
              <a:t> </a:t>
            </a:r>
            <a:r>
              <a:rPr lang="de-DE" dirty="0" err="1" smtClean="0"/>
              <a:t>to</a:t>
            </a:r>
            <a:r>
              <a:rPr lang="de-DE" dirty="0" smtClean="0"/>
              <a:t> </a:t>
            </a:r>
            <a:r>
              <a:rPr lang="de-DE" dirty="0" err="1" smtClean="0"/>
              <a:t>the</a:t>
            </a:r>
            <a:r>
              <a:rPr lang="de-DE" dirty="0" smtClean="0"/>
              <a:t> USA</a:t>
            </a:r>
            <a:endParaRPr lang="de-DE" dirty="0"/>
          </a:p>
        </p:txBody>
      </p:sp>
      <p:pic>
        <p:nvPicPr>
          <p:cNvPr id="40962" name="Picture 2" descr="http://static2.businessinsider.com/image/522c73e4eab8ea2a6c69647c/heres-why-there-are-so-many-german-americans-in-the-us.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28662" y="1142984"/>
            <a:ext cx="7599816" cy="560525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 Box 5"/>
          <p:cNvSpPr txBox="1">
            <a:spLocks noChangeArrowheads="1"/>
          </p:cNvSpPr>
          <p:nvPr/>
        </p:nvSpPr>
        <p:spPr bwMode="auto">
          <a:xfrm>
            <a:off x="5775325" y="2632075"/>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75782" name="Text Box 6"/>
          <p:cNvSpPr txBox="1">
            <a:spLocks noChangeArrowheads="1"/>
          </p:cNvSpPr>
          <p:nvPr/>
        </p:nvSpPr>
        <p:spPr bwMode="auto">
          <a:xfrm>
            <a:off x="5410200" y="35052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latin typeface="Tahoma" pitchFamily="34" charset="0"/>
            </a:endParaRPr>
          </a:p>
          <a:p>
            <a:pPr algn="l"/>
            <a:endParaRPr lang="de-DE" altLang="de-DE">
              <a:latin typeface="Tahoma" pitchFamily="34" charset="0"/>
            </a:endParaRPr>
          </a:p>
        </p:txBody>
      </p:sp>
      <p:sp>
        <p:nvSpPr>
          <p:cNvPr id="75788" name="Rectangle 12"/>
          <p:cNvSpPr>
            <a:spLocks noGrp="1" noChangeArrowheads="1"/>
          </p:cNvSpPr>
          <p:nvPr>
            <p:ph type="title"/>
          </p:nvPr>
        </p:nvSpPr>
        <p:spPr/>
        <p:txBody>
          <a:bodyPr/>
          <a:lstStyle/>
          <a:p>
            <a:r>
              <a:rPr lang="de-DE" altLang="de-DE" b="1" u="sng" dirty="0" smtClean="0"/>
              <a:t>1830-1848</a:t>
            </a:r>
            <a:endParaRPr lang="de-DE" altLang="de-DE" dirty="0"/>
          </a:p>
        </p:txBody>
      </p:sp>
      <p:sp>
        <p:nvSpPr>
          <p:cNvPr id="75789" name="Rectangle 13"/>
          <p:cNvSpPr>
            <a:spLocks noGrp="1" noChangeArrowheads="1"/>
          </p:cNvSpPr>
          <p:nvPr>
            <p:ph type="body" sz="half" idx="1"/>
          </p:nvPr>
        </p:nvSpPr>
        <p:spPr>
          <a:xfrm>
            <a:off x="971600" y="1285875"/>
            <a:ext cx="3776662" cy="4895850"/>
          </a:xfrm>
        </p:spPr>
        <p:txBody>
          <a:bodyPr/>
          <a:lstStyle/>
          <a:p>
            <a:r>
              <a:rPr lang="de-DE" altLang="de-DE" sz="1600" dirty="0" smtClean="0"/>
              <a:t>In </a:t>
            </a:r>
            <a:r>
              <a:rPr lang="de-DE" altLang="de-DE" sz="1600" dirty="0" err="1" smtClean="0"/>
              <a:t>the</a:t>
            </a:r>
            <a:r>
              <a:rPr lang="de-DE" altLang="de-DE" sz="1600" dirty="0" smtClean="0"/>
              <a:t> 1830s </a:t>
            </a:r>
            <a:r>
              <a:rPr lang="de-DE" altLang="de-DE" sz="1600" dirty="0" err="1" smtClean="0"/>
              <a:t>social</a:t>
            </a:r>
            <a:r>
              <a:rPr lang="de-DE" altLang="de-DE" sz="1600" dirty="0" smtClean="0"/>
              <a:t> </a:t>
            </a:r>
            <a:r>
              <a:rPr lang="de-DE" altLang="de-DE" sz="1600" dirty="0" err="1" smtClean="0"/>
              <a:t>unrests</a:t>
            </a:r>
            <a:r>
              <a:rPr lang="de-DE" altLang="de-DE" sz="1600" dirty="0" smtClean="0"/>
              <a:t> </a:t>
            </a:r>
            <a:r>
              <a:rPr lang="de-DE" altLang="de-DE" sz="1600" dirty="0" err="1" smtClean="0"/>
              <a:t>developed</a:t>
            </a:r>
            <a:r>
              <a:rPr lang="de-DE" altLang="de-DE" sz="1600" dirty="0" smtClean="0"/>
              <a:t> in </a:t>
            </a:r>
            <a:r>
              <a:rPr lang="de-DE" altLang="de-DE" sz="1600" dirty="0" err="1" smtClean="0"/>
              <a:t>the</a:t>
            </a:r>
            <a:r>
              <a:rPr lang="de-DE" altLang="de-DE" sz="1600" dirty="0" smtClean="0"/>
              <a:t> </a:t>
            </a:r>
            <a:r>
              <a:rPr lang="de-DE" altLang="de-DE" sz="1600" dirty="0" err="1" smtClean="0"/>
              <a:t>lower</a:t>
            </a:r>
            <a:r>
              <a:rPr lang="de-DE" altLang="de-DE" sz="1600" dirty="0" smtClean="0"/>
              <a:t> </a:t>
            </a:r>
            <a:r>
              <a:rPr lang="de-DE" altLang="de-DE" sz="1600" dirty="0" err="1" smtClean="0"/>
              <a:t>social</a:t>
            </a:r>
            <a:r>
              <a:rPr lang="de-DE" altLang="de-DE" sz="1600" dirty="0" smtClean="0"/>
              <a:t> </a:t>
            </a:r>
            <a:r>
              <a:rPr lang="de-DE" altLang="de-DE" sz="1600" dirty="0" err="1" smtClean="0"/>
              <a:t>classes</a:t>
            </a:r>
            <a:endParaRPr lang="de-DE" altLang="de-DE" sz="1600" dirty="0" smtClean="0"/>
          </a:p>
          <a:p>
            <a:r>
              <a:rPr lang="de-DE" altLang="de-DE" sz="1600" dirty="0" err="1" smtClean="0"/>
              <a:t>Many</a:t>
            </a:r>
            <a:r>
              <a:rPr lang="de-DE" altLang="de-DE" sz="1600" dirty="0" smtClean="0"/>
              <a:t> </a:t>
            </a:r>
            <a:r>
              <a:rPr lang="de-DE" altLang="de-DE" sz="1600" dirty="0" err="1" smtClean="0"/>
              <a:t>people</a:t>
            </a:r>
            <a:r>
              <a:rPr lang="de-DE" altLang="de-DE" sz="1600" dirty="0" smtClean="0"/>
              <a:t> lost </a:t>
            </a:r>
            <a:r>
              <a:rPr lang="de-DE" altLang="de-DE" sz="1600" dirty="0" err="1" smtClean="0"/>
              <a:t>their</a:t>
            </a:r>
            <a:r>
              <a:rPr lang="de-DE" altLang="de-DE" sz="1600" dirty="0" smtClean="0"/>
              <a:t> </a:t>
            </a:r>
            <a:r>
              <a:rPr lang="de-DE" altLang="de-DE" sz="1600" dirty="0" err="1" smtClean="0"/>
              <a:t>jobs</a:t>
            </a:r>
            <a:r>
              <a:rPr lang="de-DE" altLang="de-DE" sz="1600" dirty="0" smtClean="0"/>
              <a:t> in traditional </a:t>
            </a:r>
            <a:r>
              <a:rPr lang="de-DE" altLang="de-DE" sz="1600" dirty="0" err="1" smtClean="0"/>
              <a:t>crafts</a:t>
            </a:r>
            <a:r>
              <a:rPr lang="de-DE" altLang="de-DE" sz="1600" dirty="0" smtClean="0"/>
              <a:t>, </a:t>
            </a:r>
            <a:r>
              <a:rPr lang="de-DE" altLang="de-DE" sz="1600" dirty="0" err="1" smtClean="0"/>
              <a:t>and</a:t>
            </a:r>
            <a:r>
              <a:rPr lang="de-DE" altLang="de-DE" sz="1600" dirty="0" smtClean="0"/>
              <a:t> </a:t>
            </a:r>
            <a:r>
              <a:rPr lang="de-DE" altLang="de-DE" sz="1600" dirty="0" err="1" smtClean="0"/>
              <a:t>this</a:t>
            </a:r>
            <a:r>
              <a:rPr lang="de-DE" altLang="de-DE" sz="1600" dirty="0" smtClean="0"/>
              <a:t> </a:t>
            </a:r>
            <a:r>
              <a:rPr lang="de-DE" altLang="de-DE" sz="1600" dirty="0" err="1" smtClean="0"/>
              <a:t>effected</a:t>
            </a:r>
            <a:r>
              <a:rPr lang="de-DE" altLang="de-DE" sz="1600" dirty="0" smtClean="0"/>
              <a:t> an </a:t>
            </a:r>
            <a:r>
              <a:rPr lang="de-DE" altLang="de-DE" sz="1600" dirty="0" err="1" smtClean="0"/>
              <a:t>impoverishment</a:t>
            </a:r>
            <a:r>
              <a:rPr lang="de-DE" altLang="de-DE" sz="1600" dirty="0" smtClean="0"/>
              <a:t> </a:t>
            </a:r>
            <a:r>
              <a:rPr lang="de-DE" altLang="de-DE" sz="1600" dirty="0" err="1" smtClean="0"/>
              <a:t>of</a:t>
            </a:r>
            <a:r>
              <a:rPr lang="de-DE" altLang="de-DE" sz="1600" dirty="0" smtClean="0"/>
              <a:t> </a:t>
            </a:r>
            <a:r>
              <a:rPr lang="de-DE" altLang="de-DE" sz="1600" dirty="0" err="1" smtClean="0"/>
              <a:t>big</a:t>
            </a:r>
            <a:r>
              <a:rPr lang="de-DE" altLang="de-DE" sz="1600" dirty="0" smtClean="0"/>
              <a:t> </a:t>
            </a:r>
            <a:r>
              <a:rPr lang="de-DE" altLang="de-DE" sz="1600" dirty="0" err="1" smtClean="0"/>
              <a:t>parts</a:t>
            </a:r>
            <a:r>
              <a:rPr lang="de-DE" altLang="de-DE" sz="1600" dirty="0" smtClean="0"/>
              <a:t> in </a:t>
            </a:r>
            <a:r>
              <a:rPr lang="de-DE" altLang="de-DE" sz="1600" dirty="0" err="1" smtClean="0"/>
              <a:t>society</a:t>
            </a:r>
            <a:endParaRPr lang="de-DE" altLang="de-DE" sz="1600" dirty="0" smtClean="0"/>
          </a:p>
          <a:p>
            <a:r>
              <a:rPr lang="de-DE" altLang="de-DE" sz="1600" dirty="0" smtClean="0"/>
              <a:t>At </a:t>
            </a:r>
            <a:r>
              <a:rPr lang="de-DE" altLang="de-DE" sz="1600" dirty="0" err="1" smtClean="0"/>
              <a:t>the</a:t>
            </a:r>
            <a:r>
              <a:rPr lang="de-DE" altLang="de-DE" sz="1600" dirty="0" smtClean="0"/>
              <a:t> same time </a:t>
            </a:r>
            <a:r>
              <a:rPr lang="de-DE" altLang="de-DE" sz="1600" dirty="0" err="1" smtClean="0"/>
              <a:t>birth</a:t>
            </a:r>
            <a:r>
              <a:rPr lang="de-DE" altLang="de-DE" sz="1600" dirty="0" smtClean="0"/>
              <a:t> </a:t>
            </a:r>
            <a:r>
              <a:rPr lang="de-DE" altLang="de-DE" sz="1600" dirty="0" err="1" smtClean="0"/>
              <a:t>rates</a:t>
            </a:r>
            <a:r>
              <a:rPr lang="de-DE" altLang="de-DE" sz="1600" dirty="0" smtClean="0"/>
              <a:t> </a:t>
            </a:r>
            <a:r>
              <a:rPr lang="de-DE" altLang="de-DE" sz="1600" dirty="0" err="1" smtClean="0"/>
              <a:t>and</a:t>
            </a:r>
            <a:r>
              <a:rPr lang="de-DE" altLang="de-DE" sz="1600" dirty="0" smtClean="0"/>
              <a:t> </a:t>
            </a:r>
            <a:r>
              <a:rPr lang="de-DE" altLang="de-DE" sz="1600" dirty="0" err="1" smtClean="0"/>
              <a:t>food</a:t>
            </a:r>
            <a:r>
              <a:rPr lang="de-DE" altLang="de-DE" sz="1600" dirty="0" smtClean="0"/>
              <a:t> </a:t>
            </a:r>
            <a:r>
              <a:rPr lang="de-DE" altLang="de-DE" sz="1600" dirty="0" err="1" smtClean="0"/>
              <a:t>prices</a:t>
            </a:r>
            <a:r>
              <a:rPr lang="de-DE" altLang="de-DE" sz="1600" dirty="0" smtClean="0"/>
              <a:t> </a:t>
            </a:r>
            <a:r>
              <a:rPr lang="de-DE" altLang="de-DE" sz="1600" dirty="0" err="1" smtClean="0"/>
              <a:t>got</a:t>
            </a:r>
            <a:r>
              <a:rPr lang="de-DE" altLang="de-DE" sz="1600" dirty="0" smtClean="0"/>
              <a:t> </a:t>
            </a:r>
            <a:r>
              <a:rPr lang="de-DE" altLang="de-DE" sz="1600" dirty="0" err="1" smtClean="0"/>
              <a:t>higher</a:t>
            </a:r>
            <a:r>
              <a:rPr lang="de-DE" altLang="de-DE" sz="1600" dirty="0" smtClean="0"/>
              <a:t> </a:t>
            </a:r>
            <a:r>
              <a:rPr lang="de-DE" altLang="de-DE" sz="1600" dirty="0" err="1" smtClean="0"/>
              <a:t>and</a:t>
            </a:r>
            <a:r>
              <a:rPr lang="de-DE" altLang="de-DE" sz="1600" dirty="0" smtClean="0"/>
              <a:t> </a:t>
            </a:r>
            <a:r>
              <a:rPr lang="de-DE" altLang="de-DE" sz="1600" dirty="0" err="1" smtClean="0"/>
              <a:t>higher</a:t>
            </a:r>
            <a:r>
              <a:rPr lang="de-DE" altLang="de-DE" sz="1600" dirty="0" smtClean="0"/>
              <a:t>, but </a:t>
            </a:r>
            <a:r>
              <a:rPr lang="de-DE" altLang="de-DE" sz="1600" dirty="0" err="1" smtClean="0"/>
              <a:t>food</a:t>
            </a:r>
            <a:r>
              <a:rPr lang="de-DE" altLang="de-DE" sz="1600" dirty="0" smtClean="0"/>
              <a:t> </a:t>
            </a:r>
            <a:r>
              <a:rPr lang="de-DE" altLang="de-DE" sz="1600" dirty="0" err="1" smtClean="0"/>
              <a:t>supply</a:t>
            </a:r>
            <a:r>
              <a:rPr lang="de-DE" altLang="de-DE" sz="1600" dirty="0" smtClean="0"/>
              <a:t> </a:t>
            </a:r>
            <a:r>
              <a:rPr lang="de-DE" altLang="de-DE" sz="1600" dirty="0" err="1" smtClean="0"/>
              <a:t>stopped</a:t>
            </a:r>
            <a:r>
              <a:rPr lang="de-DE" altLang="de-DE" sz="1600" dirty="0" smtClean="0"/>
              <a:t> </a:t>
            </a:r>
            <a:r>
              <a:rPr lang="de-DE" altLang="de-DE" sz="1600" dirty="0" err="1" smtClean="0"/>
              <a:t>working</a:t>
            </a:r>
            <a:r>
              <a:rPr lang="de-DE" altLang="de-DE" sz="1600" dirty="0" smtClean="0"/>
              <a:t> </a:t>
            </a:r>
            <a:r>
              <a:rPr lang="de-DE" altLang="de-DE" sz="1600" dirty="0" err="1" smtClean="0"/>
              <a:t>effectively</a:t>
            </a:r>
            <a:endParaRPr lang="de-DE" altLang="de-DE" sz="1600" dirty="0" smtClean="0"/>
          </a:p>
          <a:p>
            <a:r>
              <a:rPr lang="de-DE" altLang="de-DE" sz="1600" dirty="0" err="1" smtClean="0"/>
              <a:t>Famines</a:t>
            </a:r>
            <a:r>
              <a:rPr lang="de-DE" altLang="de-DE" sz="1600" dirty="0" smtClean="0"/>
              <a:t> </a:t>
            </a:r>
            <a:r>
              <a:rPr lang="de-DE" altLang="de-DE" sz="1600" dirty="0" err="1" smtClean="0"/>
              <a:t>and</a:t>
            </a:r>
            <a:r>
              <a:rPr lang="de-DE" altLang="de-DE" sz="1600" dirty="0" smtClean="0"/>
              <a:t> </a:t>
            </a:r>
            <a:r>
              <a:rPr lang="de-DE" altLang="de-DE" sz="1600" dirty="0" err="1" smtClean="0"/>
              <a:t>malnutritions</a:t>
            </a:r>
            <a:r>
              <a:rPr lang="de-DE" altLang="de-DE" sz="1600" dirty="0" smtClean="0"/>
              <a:t> </a:t>
            </a:r>
            <a:r>
              <a:rPr lang="de-DE" altLang="de-DE" sz="1600" dirty="0" err="1" smtClean="0"/>
              <a:t>were</a:t>
            </a:r>
            <a:r>
              <a:rPr lang="de-DE" altLang="de-DE" sz="1600" dirty="0" smtClean="0"/>
              <a:t> </a:t>
            </a:r>
            <a:r>
              <a:rPr lang="de-DE" altLang="de-DE" sz="1600" dirty="0" err="1" smtClean="0"/>
              <a:t>the</a:t>
            </a:r>
            <a:r>
              <a:rPr lang="de-DE" altLang="de-DE" sz="1600" dirty="0" smtClean="0"/>
              <a:t> </a:t>
            </a:r>
            <a:r>
              <a:rPr lang="de-DE" altLang="de-DE" sz="1600" dirty="0" err="1" smtClean="0"/>
              <a:t>effect</a:t>
            </a:r>
            <a:r>
              <a:rPr lang="de-DE" altLang="de-DE" sz="1600" dirty="0" smtClean="0"/>
              <a:t> </a:t>
            </a:r>
            <a:r>
              <a:rPr lang="de-DE" altLang="de-DE" sz="1600" dirty="0" err="1" smtClean="0"/>
              <a:t>of</a:t>
            </a:r>
            <a:r>
              <a:rPr lang="de-DE" altLang="de-DE" sz="1600" dirty="0" smtClean="0"/>
              <a:t> </a:t>
            </a:r>
            <a:r>
              <a:rPr lang="de-DE" altLang="de-DE" sz="1600" dirty="0" err="1" smtClean="0"/>
              <a:t>this</a:t>
            </a:r>
            <a:r>
              <a:rPr lang="de-DE" altLang="de-DE" sz="1600" dirty="0" smtClean="0"/>
              <a:t> </a:t>
            </a:r>
            <a:r>
              <a:rPr lang="de-DE" altLang="de-DE" sz="1600" dirty="0" err="1" smtClean="0"/>
              <a:t>change</a:t>
            </a:r>
            <a:r>
              <a:rPr lang="de-DE" altLang="de-DE" sz="1600" dirty="0" smtClean="0"/>
              <a:t> in </a:t>
            </a:r>
            <a:r>
              <a:rPr lang="de-DE" altLang="de-DE" sz="1600" dirty="0" err="1" smtClean="0"/>
              <a:t>the</a:t>
            </a:r>
            <a:r>
              <a:rPr lang="de-DE" altLang="de-DE" sz="1600" dirty="0" smtClean="0"/>
              <a:t> </a:t>
            </a:r>
            <a:r>
              <a:rPr lang="de-DE" altLang="de-DE" sz="1600" dirty="0" err="1" smtClean="0"/>
              <a:t>economic</a:t>
            </a:r>
            <a:r>
              <a:rPr lang="de-DE" altLang="de-DE" sz="1600" dirty="0" smtClean="0"/>
              <a:t> </a:t>
            </a:r>
            <a:r>
              <a:rPr lang="de-DE" altLang="de-DE" sz="1600" dirty="0" err="1" smtClean="0"/>
              <a:t>structur</a:t>
            </a:r>
            <a:endParaRPr lang="de-DE" altLang="de-DE" sz="1600" dirty="0" smtClean="0"/>
          </a:p>
          <a:p>
            <a:r>
              <a:rPr lang="de-DE" altLang="de-DE" sz="1600" dirty="0" smtClean="0"/>
              <a:t>People </a:t>
            </a:r>
            <a:r>
              <a:rPr lang="de-DE" altLang="de-DE" sz="1600" dirty="0" err="1" smtClean="0"/>
              <a:t>formed</a:t>
            </a:r>
            <a:r>
              <a:rPr lang="de-DE" altLang="de-DE" sz="1600" dirty="0" smtClean="0"/>
              <a:t> regional </a:t>
            </a:r>
            <a:r>
              <a:rPr lang="de-DE" altLang="de-DE" sz="1600" dirty="0" err="1" smtClean="0"/>
              <a:t>groups</a:t>
            </a:r>
            <a:r>
              <a:rPr lang="de-DE" altLang="de-DE" sz="1600" dirty="0" smtClean="0"/>
              <a:t> </a:t>
            </a:r>
            <a:r>
              <a:rPr lang="de-DE" altLang="de-DE" sz="1600" dirty="0" err="1" smtClean="0"/>
              <a:t>to</a:t>
            </a:r>
            <a:r>
              <a:rPr lang="de-DE" altLang="de-DE" sz="1600" dirty="0" smtClean="0"/>
              <a:t> </a:t>
            </a:r>
            <a:r>
              <a:rPr lang="de-DE" altLang="de-DE" sz="1600" dirty="0" err="1" smtClean="0"/>
              <a:t>fight</a:t>
            </a:r>
            <a:r>
              <a:rPr lang="de-DE" altLang="de-DE" sz="1600" dirty="0" smtClean="0"/>
              <a:t> </a:t>
            </a:r>
            <a:r>
              <a:rPr lang="de-DE" altLang="de-DE" sz="1600" dirty="0" err="1" smtClean="0"/>
              <a:t>for</a:t>
            </a:r>
            <a:r>
              <a:rPr lang="de-DE" altLang="de-DE" sz="1600" dirty="0" smtClean="0"/>
              <a:t> </a:t>
            </a:r>
            <a:r>
              <a:rPr lang="de-DE" altLang="de-DE" sz="1600" dirty="0" err="1" smtClean="0"/>
              <a:t>rights</a:t>
            </a:r>
            <a:r>
              <a:rPr lang="de-DE" altLang="de-DE" sz="1600" dirty="0" smtClean="0"/>
              <a:t> like </a:t>
            </a:r>
            <a:r>
              <a:rPr lang="de-DE" altLang="de-DE" sz="1600" dirty="0" err="1" smtClean="0"/>
              <a:t>expression</a:t>
            </a:r>
            <a:r>
              <a:rPr lang="de-DE" altLang="de-DE" sz="1600" dirty="0" smtClean="0"/>
              <a:t> </a:t>
            </a:r>
            <a:r>
              <a:rPr lang="de-DE" altLang="de-DE" sz="1600" dirty="0" err="1" smtClean="0"/>
              <a:t>and</a:t>
            </a:r>
            <a:r>
              <a:rPr lang="de-DE" altLang="de-DE" sz="1600" dirty="0" smtClean="0"/>
              <a:t> press </a:t>
            </a:r>
            <a:r>
              <a:rPr lang="de-DE" altLang="de-DE" sz="1600" dirty="0" err="1" smtClean="0"/>
              <a:t>freedom</a:t>
            </a:r>
            <a:r>
              <a:rPr lang="de-DE" altLang="de-DE" sz="1600" dirty="0" smtClean="0"/>
              <a:t>, but </a:t>
            </a:r>
            <a:r>
              <a:rPr lang="de-DE" altLang="de-DE" sz="1600" dirty="0" err="1" smtClean="0"/>
              <a:t>especially</a:t>
            </a:r>
            <a:r>
              <a:rPr lang="de-DE" altLang="de-DE" sz="1600" dirty="0" smtClean="0"/>
              <a:t> </a:t>
            </a:r>
            <a:r>
              <a:rPr lang="de-DE" altLang="de-DE" sz="1600" dirty="0" err="1" smtClean="0"/>
              <a:t>for</a:t>
            </a:r>
            <a:r>
              <a:rPr lang="de-DE" altLang="de-DE" sz="1600" dirty="0" smtClean="0"/>
              <a:t> </a:t>
            </a:r>
            <a:r>
              <a:rPr lang="de-DE" altLang="de-DE" sz="1600" dirty="0" err="1" smtClean="0"/>
              <a:t>the</a:t>
            </a:r>
            <a:r>
              <a:rPr lang="de-DE" altLang="de-DE" sz="1600" dirty="0" smtClean="0"/>
              <a:t> </a:t>
            </a:r>
            <a:r>
              <a:rPr lang="de-DE" altLang="de-DE" sz="1600" dirty="0" err="1" smtClean="0"/>
              <a:t>foundation</a:t>
            </a:r>
            <a:r>
              <a:rPr lang="de-DE" altLang="de-DE" sz="1600" dirty="0" smtClean="0"/>
              <a:t> </a:t>
            </a:r>
            <a:r>
              <a:rPr lang="de-DE" altLang="de-DE" sz="1600" dirty="0" err="1" smtClean="0"/>
              <a:t>of</a:t>
            </a:r>
            <a:r>
              <a:rPr lang="de-DE" altLang="de-DE" sz="1600" dirty="0" smtClean="0"/>
              <a:t> an all-German </a:t>
            </a:r>
            <a:r>
              <a:rPr lang="de-DE" altLang="de-DE" sz="1600" dirty="0" err="1" smtClean="0"/>
              <a:t>parliament</a:t>
            </a:r>
            <a:endParaRPr lang="de-DE" altLang="de-DE" sz="1600" dirty="0"/>
          </a:p>
        </p:txBody>
      </p:sp>
      <p:pic>
        <p:nvPicPr>
          <p:cNvPr id="7" name="ClipArt-Platzhalter 6" descr="http://upload.wikimedia.org/wikipedia/commons/1/17/Theodor_Hosemann,_Armut_im_Vorm%C3%A4rz,_1840.png"/>
          <p:cNvPicPr>
            <a:picLocks noGrp="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070475" y="3704278"/>
            <a:ext cx="3346450" cy="2561576"/>
          </a:xfrm>
          <a:prstGeom prst="rect">
            <a:avLst/>
          </a:prstGeom>
          <a:noFill/>
          <a:ln>
            <a:noFill/>
          </a:ln>
        </p:spPr>
      </p:pic>
      <p:pic>
        <p:nvPicPr>
          <p:cNvPr id="8" name="Grafik 7" descr="http://www.protestwanderweg.at/rahlg/bilder/ruebenernte.jpg"/>
          <p:cNvPicPr/>
          <p:nvPr/>
        </p:nvPicPr>
        <p:blipFill>
          <a:blip r:embed="rId4">
            <a:extLst>
              <a:ext uri="{28A0092B-C50C-407E-A947-70E740481C1C}">
                <a14:useLocalDpi xmlns:a14="http://schemas.microsoft.com/office/drawing/2010/main" val="0"/>
              </a:ext>
            </a:extLst>
          </a:blip>
          <a:srcRect/>
          <a:stretch>
            <a:fillRect/>
          </a:stretch>
        </p:blipFill>
        <p:spPr bwMode="auto">
          <a:xfrm>
            <a:off x="4752169" y="926499"/>
            <a:ext cx="3983062" cy="2558454"/>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4" name="Rectangle 1032"/>
          <p:cNvSpPr>
            <a:spLocks noGrp="1" noChangeArrowheads="1"/>
          </p:cNvSpPr>
          <p:nvPr>
            <p:ph type="title"/>
          </p:nvPr>
        </p:nvSpPr>
        <p:spPr/>
        <p:txBody>
          <a:bodyPr/>
          <a:lstStyle/>
          <a:p>
            <a:r>
              <a:rPr lang="de-DE" altLang="de-DE" b="1" u="sng" dirty="0"/>
              <a:t>1848/1849 Political </a:t>
            </a:r>
            <a:r>
              <a:rPr lang="de-DE" altLang="de-DE" b="1" u="sng" dirty="0" err="1"/>
              <a:t>developement</a:t>
            </a:r>
            <a:r>
              <a:rPr lang="de-DE" altLang="de-DE" dirty="0"/>
              <a:t/>
            </a:r>
            <a:br>
              <a:rPr lang="de-DE" altLang="de-DE" dirty="0"/>
            </a:br>
            <a:endParaRPr lang="de-DE" altLang="de-DE" dirty="0"/>
          </a:p>
        </p:txBody>
      </p:sp>
      <p:sp>
        <p:nvSpPr>
          <p:cNvPr id="70661" name="Text Box 1029"/>
          <p:cNvSpPr txBox="1">
            <a:spLocks noChangeArrowheads="1"/>
          </p:cNvSpPr>
          <p:nvPr/>
        </p:nvSpPr>
        <p:spPr bwMode="auto">
          <a:xfrm>
            <a:off x="5867400" y="30480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latin typeface="Tahoma" pitchFamily="34" charset="0"/>
            </a:endParaRPr>
          </a:p>
          <a:p>
            <a:pPr algn="l"/>
            <a:endParaRPr lang="de-DE" altLang="de-DE">
              <a:latin typeface="Tahoma" pitchFamily="34" charset="0"/>
            </a:endParaRPr>
          </a:p>
        </p:txBody>
      </p:sp>
      <p:sp>
        <p:nvSpPr>
          <p:cNvPr id="70666" name="Rectangle 1034"/>
          <p:cNvSpPr>
            <a:spLocks noGrp="1" noChangeArrowheads="1"/>
          </p:cNvSpPr>
          <p:nvPr>
            <p:ph type="body" sz="half" idx="1"/>
          </p:nvPr>
        </p:nvSpPr>
        <p:spPr>
          <a:xfrm>
            <a:off x="899592" y="1268760"/>
            <a:ext cx="3776662" cy="4895850"/>
          </a:xfrm>
        </p:spPr>
        <p:txBody>
          <a:bodyPr/>
          <a:lstStyle/>
          <a:p>
            <a:r>
              <a:rPr lang="de-DE" altLang="de-DE" sz="2000" dirty="0" smtClean="0"/>
              <a:t>After </a:t>
            </a:r>
            <a:r>
              <a:rPr lang="de-DE" altLang="de-DE" sz="2000" dirty="0" err="1" smtClean="0"/>
              <a:t>the</a:t>
            </a:r>
            <a:r>
              <a:rPr lang="de-DE" altLang="de-DE" sz="2000" dirty="0" smtClean="0"/>
              <a:t> </a:t>
            </a:r>
            <a:r>
              <a:rPr lang="de-DE" altLang="de-DE" sz="2000" dirty="0" err="1" smtClean="0"/>
              <a:t>revolution</a:t>
            </a:r>
            <a:r>
              <a:rPr lang="de-DE" altLang="de-DE" sz="2000" dirty="0" smtClean="0"/>
              <a:t> in France in </a:t>
            </a:r>
            <a:r>
              <a:rPr lang="de-DE" altLang="de-DE" sz="2000" dirty="0"/>
              <a:t>M</a:t>
            </a:r>
            <a:r>
              <a:rPr lang="de-DE" altLang="de-DE" sz="2000" dirty="0" smtClean="0"/>
              <a:t>arch 1848, </a:t>
            </a:r>
            <a:r>
              <a:rPr lang="de-DE" altLang="de-DE" sz="2000" dirty="0" err="1" smtClean="0"/>
              <a:t>the</a:t>
            </a:r>
            <a:r>
              <a:rPr lang="de-DE" altLang="de-DE" sz="2000" dirty="0" smtClean="0"/>
              <a:t> </a:t>
            </a:r>
            <a:r>
              <a:rPr lang="de-DE" altLang="de-DE" sz="2000" dirty="0" err="1" smtClean="0"/>
              <a:t>situation</a:t>
            </a:r>
            <a:r>
              <a:rPr lang="de-DE" altLang="de-DE" sz="2000" dirty="0" smtClean="0"/>
              <a:t> in Germany also </a:t>
            </a:r>
            <a:r>
              <a:rPr lang="de-DE" altLang="de-DE" sz="2000" dirty="0" err="1" smtClean="0"/>
              <a:t>escalated</a:t>
            </a:r>
            <a:r>
              <a:rPr lang="de-DE" altLang="de-DE" sz="2000" dirty="0"/>
              <a:t>;</a:t>
            </a:r>
            <a:r>
              <a:rPr lang="de-DE" altLang="de-DE" sz="2000" dirty="0" smtClean="0"/>
              <a:t> </a:t>
            </a:r>
            <a:r>
              <a:rPr lang="de-DE" altLang="de-DE" sz="2000" dirty="0" err="1" smtClean="0"/>
              <a:t>there</a:t>
            </a:r>
            <a:r>
              <a:rPr lang="de-DE" altLang="de-DE" sz="2000" dirty="0" smtClean="0"/>
              <a:t> </a:t>
            </a:r>
            <a:r>
              <a:rPr lang="de-DE" altLang="de-DE" sz="2000" dirty="0" err="1" smtClean="0"/>
              <a:t>were</a:t>
            </a:r>
            <a:r>
              <a:rPr lang="de-DE" altLang="de-DE" sz="2000" dirty="0" smtClean="0"/>
              <a:t> </a:t>
            </a:r>
            <a:r>
              <a:rPr lang="de-DE" altLang="de-DE" sz="2000" dirty="0" err="1" smtClean="0"/>
              <a:t>street</a:t>
            </a:r>
            <a:r>
              <a:rPr lang="de-DE" altLang="de-DE" sz="2000" dirty="0" smtClean="0"/>
              <a:t> </a:t>
            </a:r>
            <a:r>
              <a:rPr lang="de-DE" altLang="de-DE" sz="2000" dirty="0" err="1" smtClean="0"/>
              <a:t>battles</a:t>
            </a:r>
            <a:r>
              <a:rPr lang="de-DE" altLang="de-DE" sz="2000" dirty="0" smtClean="0"/>
              <a:t> </a:t>
            </a:r>
            <a:r>
              <a:rPr lang="de-DE" altLang="de-DE" sz="2000" dirty="0" err="1" smtClean="0"/>
              <a:t>for</a:t>
            </a:r>
            <a:r>
              <a:rPr lang="de-DE" altLang="de-DE" sz="2000" dirty="0" smtClean="0"/>
              <a:t> </a:t>
            </a:r>
            <a:r>
              <a:rPr lang="de-DE" altLang="de-DE" sz="2000" dirty="0" err="1" smtClean="0"/>
              <a:t>example</a:t>
            </a:r>
            <a:r>
              <a:rPr lang="de-DE" altLang="de-DE" sz="2000" dirty="0" smtClean="0"/>
              <a:t> in Berlin</a:t>
            </a:r>
          </a:p>
          <a:p>
            <a:r>
              <a:rPr lang="de-DE" altLang="de-DE" sz="2000" dirty="0" err="1" smtClean="0"/>
              <a:t>Two</a:t>
            </a:r>
            <a:r>
              <a:rPr lang="de-DE" altLang="de-DE" sz="2000" dirty="0" smtClean="0"/>
              <a:t> </a:t>
            </a:r>
            <a:r>
              <a:rPr lang="de-DE" altLang="de-DE" sz="2000" dirty="0" err="1" smtClean="0"/>
              <a:t>months</a:t>
            </a:r>
            <a:r>
              <a:rPr lang="de-DE" altLang="de-DE" sz="2000" dirty="0" smtClean="0"/>
              <a:t> after </a:t>
            </a:r>
            <a:r>
              <a:rPr lang="de-DE" altLang="de-DE" sz="2000" dirty="0" err="1" smtClean="0"/>
              <a:t>this</a:t>
            </a:r>
            <a:r>
              <a:rPr lang="de-DE" altLang="de-DE" sz="2000" dirty="0" smtClean="0"/>
              <a:t> </a:t>
            </a:r>
            <a:r>
              <a:rPr lang="de-DE" altLang="de-DE" sz="2000" dirty="0" err="1" smtClean="0"/>
              <a:t>escalation</a:t>
            </a:r>
            <a:r>
              <a:rPr lang="de-DE" altLang="de-DE" sz="2000" dirty="0" smtClean="0"/>
              <a:t> </a:t>
            </a:r>
            <a:r>
              <a:rPr lang="de-DE" altLang="de-DE" sz="2000" dirty="0" err="1" smtClean="0"/>
              <a:t>there</a:t>
            </a:r>
            <a:r>
              <a:rPr lang="de-DE" altLang="de-DE" sz="2000" dirty="0" smtClean="0"/>
              <a:t> was </a:t>
            </a:r>
            <a:r>
              <a:rPr lang="de-DE" altLang="de-DE" sz="2000" dirty="0" err="1" smtClean="0"/>
              <a:t>the</a:t>
            </a:r>
            <a:r>
              <a:rPr lang="de-DE" altLang="de-DE" sz="2000" dirty="0" smtClean="0"/>
              <a:t> </a:t>
            </a:r>
            <a:r>
              <a:rPr lang="de-DE" altLang="de-DE" sz="2000" dirty="0" err="1" smtClean="0"/>
              <a:t>first</a:t>
            </a:r>
            <a:r>
              <a:rPr lang="de-DE" altLang="de-DE" sz="2000" dirty="0" smtClean="0"/>
              <a:t> </a:t>
            </a:r>
            <a:r>
              <a:rPr lang="de-DE" altLang="de-DE" sz="2000" dirty="0" err="1" smtClean="0"/>
              <a:t>german</a:t>
            </a:r>
            <a:r>
              <a:rPr lang="de-DE" altLang="de-DE" sz="2000" dirty="0" smtClean="0"/>
              <a:t> national </a:t>
            </a:r>
            <a:r>
              <a:rPr lang="de-DE" altLang="de-DE" sz="2000" dirty="0" err="1" smtClean="0"/>
              <a:t>assembley</a:t>
            </a:r>
            <a:r>
              <a:rPr lang="de-DE" altLang="de-DE" sz="2000" dirty="0" smtClean="0"/>
              <a:t> </a:t>
            </a:r>
            <a:r>
              <a:rPr lang="de-DE" altLang="de-DE" sz="2000" dirty="0" err="1" smtClean="0"/>
              <a:t>and</a:t>
            </a:r>
            <a:r>
              <a:rPr lang="de-DE" altLang="de-DE" sz="2000" dirty="0" smtClean="0"/>
              <a:t> a </a:t>
            </a:r>
            <a:r>
              <a:rPr lang="de-DE" altLang="de-DE" sz="2000" dirty="0" err="1" smtClean="0"/>
              <a:t>constitution</a:t>
            </a:r>
            <a:r>
              <a:rPr lang="de-DE" altLang="de-DE" sz="2000" dirty="0" smtClean="0"/>
              <a:t> was </a:t>
            </a:r>
            <a:r>
              <a:rPr lang="de-DE" altLang="de-DE" sz="2000" dirty="0" err="1" smtClean="0"/>
              <a:t>adopted</a:t>
            </a:r>
            <a:endParaRPr lang="de-DE" altLang="de-DE" sz="2000" dirty="0" smtClean="0"/>
          </a:p>
          <a:p>
            <a:r>
              <a:rPr lang="de-DE" altLang="de-DE" sz="2000" dirty="0" smtClean="0"/>
              <a:t>But </a:t>
            </a:r>
            <a:r>
              <a:rPr lang="de-DE" altLang="de-DE" sz="2000" dirty="0" err="1" smtClean="0"/>
              <a:t>the</a:t>
            </a:r>
            <a:r>
              <a:rPr lang="de-DE" altLang="de-DE" sz="2000" dirty="0" smtClean="0"/>
              <a:t> </a:t>
            </a:r>
            <a:r>
              <a:rPr lang="de-DE" altLang="de-DE" sz="2000" dirty="0" err="1" smtClean="0"/>
              <a:t>princes</a:t>
            </a:r>
            <a:r>
              <a:rPr lang="de-DE" altLang="de-DE" sz="2000" dirty="0" smtClean="0"/>
              <a:t> </a:t>
            </a:r>
            <a:r>
              <a:rPr lang="de-DE" altLang="de-DE" sz="2000" dirty="0" err="1" smtClean="0"/>
              <a:t>didn‘t</a:t>
            </a:r>
            <a:r>
              <a:rPr lang="de-DE" altLang="de-DE" sz="2000" dirty="0" smtClean="0"/>
              <a:t> </a:t>
            </a:r>
            <a:r>
              <a:rPr lang="de-DE" altLang="de-DE" sz="2000" dirty="0" err="1" smtClean="0"/>
              <a:t>change</a:t>
            </a:r>
            <a:r>
              <a:rPr lang="de-DE" altLang="de-DE" sz="2000" dirty="0" smtClean="0"/>
              <a:t> </a:t>
            </a:r>
            <a:r>
              <a:rPr lang="de-DE" altLang="de-DE" sz="2000" dirty="0" err="1" smtClean="0"/>
              <a:t>their</a:t>
            </a:r>
            <a:r>
              <a:rPr lang="de-DE" altLang="de-DE" sz="2000" dirty="0" smtClean="0"/>
              <a:t> </a:t>
            </a:r>
            <a:r>
              <a:rPr lang="de-DE" altLang="de-DE" sz="2000" dirty="0" err="1" smtClean="0"/>
              <a:t>policy</a:t>
            </a:r>
            <a:r>
              <a:rPr lang="de-DE" altLang="de-DE" sz="2000" dirty="0" smtClean="0"/>
              <a:t> </a:t>
            </a:r>
            <a:r>
              <a:rPr lang="de-DE" altLang="de-DE" sz="2000" dirty="0" err="1" smtClean="0"/>
              <a:t>and</a:t>
            </a:r>
            <a:r>
              <a:rPr lang="de-DE" altLang="de-DE" sz="2000" dirty="0" smtClean="0"/>
              <a:t> in </a:t>
            </a:r>
            <a:r>
              <a:rPr lang="de-DE" altLang="de-DE" sz="2000" dirty="0"/>
              <a:t>M</a:t>
            </a:r>
            <a:r>
              <a:rPr lang="de-DE" altLang="de-DE" sz="2000" dirty="0" smtClean="0"/>
              <a:t>arch 1849 </a:t>
            </a:r>
            <a:r>
              <a:rPr lang="de-DE" altLang="de-DE" sz="2000" dirty="0" err="1" smtClean="0"/>
              <a:t>the</a:t>
            </a:r>
            <a:r>
              <a:rPr lang="de-DE" altLang="de-DE" sz="2000" dirty="0" smtClean="0"/>
              <a:t> </a:t>
            </a:r>
            <a:r>
              <a:rPr lang="de-DE" altLang="de-DE" sz="2000" dirty="0" err="1" smtClean="0"/>
              <a:t>first</a:t>
            </a:r>
            <a:r>
              <a:rPr lang="de-DE" altLang="de-DE" sz="2000" dirty="0" smtClean="0"/>
              <a:t> </a:t>
            </a:r>
            <a:r>
              <a:rPr lang="de-DE" altLang="de-DE" sz="2000" dirty="0" err="1" smtClean="0"/>
              <a:t>parliament</a:t>
            </a:r>
            <a:r>
              <a:rPr lang="de-DE" altLang="de-DE" sz="2000" dirty="0" smtClean="0"/>
              <a:t> was </a:t>
            </a:r>
            <a:r>
              <a:rPr lang="de-DE" altLang="de-DE" sz="2000" dirty="0" err="1" smtClean="0"/>
              <a:t>suppressed</a:t>
            </a:r>
            <a:r>
              <a:rPr lang="de-DE" altLang="de-DE" sz="2000" dirty="0" smtClean="0"/>
              <a:t> </a:t>
            </a:r>
            <a:r>
              <a:rPr lang="de-DE" altLang="de-DE" sz="2000" dirty="0" err="1" smtClean="0"/>
              <a:t>by</a:t>
            </a:r>
            <a:r>
              <a:rPr lang="de-DE" altLang="de-DE" sz="2000" dirty="0" smtClean="0"/>
              <a:t> </a:t>
            </a:r>
            <a:r>
              <a:rPr lang="de-DE" altLang="de-DE" sz="2000" dirty="0" err="1" smtClean="0"/>
              <a:t>the</a:t>
            </a:r>
            <a:r>
              <a:rPr lang="de-DE" altLang="de-DE" sz="2000" dirty="0" smtClean="0"/>
              <a:t> </a:t>
            </a:r>
            <a:r>
              <a:rPr lang="de-DE" altLang="de-DE" sz="2000" dirty="0" err="1" smtClean="0"/>
              <a:t>military</a:t>
            </a:r>
            <a:endParaRPr lang="de-DE" altLang="de-DE" sz="2000" dirty="0"/>
          </a:p>
        </p:txBody>
      </p:sp>
      <p:pic>
        <p:nvPicPr>
          <p:cNvPr id="6" name="ClipArt-Platzhalter 5" descr="http://www.planet-wissen.de/politik_geschichte/preussen/geschichte_preussens/img/intro_arbeit_barrikaden_g.jpg"/>
          <p:cNvPicPr>
            <a:picLocks noGrp="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5148064" y="980728"/>
            <a:ext cx="3725602" cy="2808311"/>
          </a:xfrm>
          <a:prstGeom prst="rect">
            <a:avLst/>
          </a:prstGeom>
          <a:noFill/>
          <a:ln>
            <a:noFill/>
          </a:ln>
        </p:spPr>
      </p:pic>
      <p:pic>
        <p:nvPicPr>
          <p:cNvPr id="7" name="Grafik 6" descr="http://www.pictokon.net/bilder/08-bilder/bilder-19-jahrhundert-1848-05-20-sitzung-nationalversammlung-frankfurter-pauslkirche-wahlen-beschlosse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4005063"/>
            <a:ext cx="3816424" cy="2719323"/>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Text Box 5"/>
          <p:cNvSpPr txBox="1">
            <a:spLocks noChangeArrowheads="1"/>
          </p:cNvSpPr>
          <p:nvPr/>
        </p:nvSpPr>
        <p:spPr bwMode="auto">
          <a:xfrm>
            <a:off x="5257800" y="3200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dirty="0">
              <a:latin typeface="Tahoma" pitchFamily="34" charset="0"/>
            </a:endParaRPr>
          </a:p>
          <a:p>
            <a:pPr algn="l"/>
            <a:endParaRPr lang="de-DE" altLang="de-DE" dirty="0">
              <a:latin typeface="Tahoma" pitchFamily="34" charset="0"/>
            </a:endParaRPr>
          </a:p>
        </p:txBody>
      </p:sp>
      <p:sp>
        <p:nvSpPr>
          <p:cNvPr id="73736" name="Rectangle 8"/>
          <p:cNvSpPr>
            <a:spLocks noGrp="1" noChangeArrowheads="1"/>
          </p:cNvSpPr>
          <p:nvPr>
            <p:ph type="title"/>
          </p:nvPr>
        </p:nvSpPr>
        <p:spPr/>
        <p:txBody>
          <a:bodyPr/>
          <a:lstStyle/>
          <a:p>
            <a:r>
              <a:rPr lang="de-DE" altLang="de-DE" b="1" u="sng" dirty="0" smtClean="0"/>
              <a:t>1848/1849 Situation </a:t>
            </a:r>
            <a:r>
              <a:rPr lang="de-DE" altLang="de-DE" b="1" u="sng" dirty="0" err="1" smtClean="0"/>
              <a:t>of</a:t>
            </a:r>
            <a:r>
              <a:rPr lang="de-DE" altLang="de-DE" b="1" u="sng" dirty="0" smtClean="0"/>
              <a:t> </a:t>
            </a:r>
            <a:r>
              <a:rPr lang="de-DE" altLang="de-DE" b="1" u="sng" dirty="0" err="1" smtClean="0"/>
              <a:t>the</a:t>
            </a:r>
            <a:r>
              <a:rPr lang="de-DE" altLang="de-DE" b="1" u="sng" dirty="0" smtClean="0"/>
              <a:t> </a:t>
            </a:r>
            <a:r>
              <a:rPr lang="de-DE" altLang="de-DE" b="1" u="sng" dirty="0" err="1" smtClean="0"/>
              <a:t>society</a:t>
            </a:r>
            <a:endParaRPr lang="de-DE" altLang="de-DE" b="1" u="sng" dirty="0"/>
          </a:p>
        </p:txBody>
      </p:sp>
      <p:sp>
        <p:nvSpPr>
          <p:cNvPr id="73737" name="Rectangle 9"/>
          <p:cNvSpPr>
            <a:spLocks noGrp="1" noChangeArrowheads="1"/>
          </p:cNvSpPr>
          <p:nvPr>
            <p:ph type="body" sz="half" idx="1"/>
          </p:nvPr>
        </p:nvSpPr>
        <p:spPr>
          <a:xfrm>
            <a:off x="1043608" y="1340768"/>
            <a:ext cx="3776662" cy="4895850"/>
          </a:xfrm>
        </p:spPr>
        <p:txBody>
          <a:bodyPr/>
          <a:lstStyle/>
          <a:p>
            <a:r>
              <a:rPr lang="de-DE" altLang="de-DE" sz="1800" dirty="0" err="1" smtClean="0"/>
              <a:t>Industrialization</a:t>
            </a:r>
            <a:r>
              <a:rPr lang="de-DE" altLang="de-DE" sz="1800" dirty="0" smtClean="0"/>
              <a:t> in Germany</a:t>
            </a:r>
          </a:p>
          <a:p>
            <a:r>
              <a:rPr lang="de-DE" altLang="de-DE" sz="1800" dirty="0" err="1" smtClean="0"/>
              <a:t>By</a:t>
            </a:r>
            <a:r>
              <a:rPr lang="de-DE" altLang="de-DE" sz="1800" dirty="0" smtClean="0"/>
              <a:t> </a:t>
            </a:r>
            <a:r>
              <a:rPr lang="de-DE" altLang="de-DE" sz="1800" dirty="0" err="1" smtClean="0"/>
              <a:t>opening</a:t>
            </a:r>
            <a:r>
              <a:rPr lang="de-DE" altLang="de-DE" sz="1800" dirty="0" smtClean="0"/>
              <a:t> </a:t>
            </a:r>
            <a:r>
              <a:rPr lang="de-DE" altLang="de-DE" sz="1800" dirty="0" err="1" smtClean="0"/>
              <a:t>the</a:t>
            </a:r>
            <a:r>
              <a:rPr lang="de-DE" altLang="de-DE" sz="1800" dirty="0" smtClean="0"/>
              <a:t> </a:t>
            </a:r>
            <a:r>
              <a:rPr lang="de-DE" altLang="de-DE" sz="1800" dirty="0" err="1" smtClean="0"/>
              <a:t>markets</a:t>
            </a:r>
            <a:r>
              <a:rPr lang="de-DE" altLang="de-DE" sz="1800" dirty="0" smtClean="0"/>
              <a:t>, </a:t>
            </a:r>
            <a:r>
              <a:rPr lang="de-DE" altLang="de-DE" sz="1800" dirty="0" err="1" smtClean="0"/>
              <a:t>workers</a:t>
            </a:r>
            <a:r>
              <a:rPr lang="de-DE" altLang="de-DE" sz="1800" dirty="0" smtClean="0"/>
              <a:t> </a:t>
            </a:r>
            <a:r>
              <a:rPr lang="de-DE" altLang="de-DE" sz="1800" dirty="0" err="1" smtClean="0"/>
              <a:t>got</a:t>
            </a:r>
            <a:r>
              <a:rPr lang="de-DE" altLang="de-DE" sz="1800" dirty="0" smtClean="0"/>
              <a:t> </a:t>
            </a:r>
            <a:r>
              <a:rPr lang="de-DE" altLang="de-DE" sz="1800" dirty="0" err="1" smtClean="0"/>
              <a:t>the</a:t>
            </a:r>
            <a:r>
              <a:rPr lang="de-DE" altLang="de-DE" sz="1800" dirty="0" smtClean="0"/>
              <a:t> </a:t>
            </a:r>
            <a:r>
              <a:rPr lang="de-DE" altLang="de-DE" sz="1800" dirty="0" err="1" smtClean="0"/>
              <a:t>free</a:t>
            </a:r>
            <a:r>
              <a:rPr lang="de-DE" altLang="de-DE" sz="1800" dirty="0" smtClean="0"/>
              <a:t> </a:t>
            </a:r>
            <a:r>
              <a:rPr lang="de-DE" altLang="de-DE" sz="1800" dirty="0" err="1" smtClean="0"/>
              <a:t>choice</a:t>
            </a:r>
            <a:r>
              <a:rPr lang="de-DE" altLang="de-DE" sz="1800" dirty="0" smtClean="0"/>
              <a:t> </a:t>
            </a:r>
            <a:r>
              <a:rPr lang="de-DE" altLang="de-DE" sz="1800" dirty="0" err="1" smtClean="0"/>
              <a:t>for</a:t>
            </a:r>
            <a:r>
              <a:rPr lang="de-DE" altLang="de-DE" sz="1800" dirty="0" smtClean="0"/>
              <a:t> </a:t>
            </a:r>
            <a:r>
              <a:rPr lang="de-DE" altLang="de-DE" sz="1800" dirty="0" err="1" smtClean="0"/>
              <a:t>residence</a:t>
            </a:r>
            <a:r>
              <a:rPr lang="de-DE" altLang="de-DE" sz="1800" dirty="0" smtClean="0"/>
              <a:t> </a:t>
            </a:r>
            <a:r>
              <a:rPr lang="de-DE" altLang="de-DE" sz="1800" dirty="0" err="1" smtClean="0"/>
              <a:t>and</a:t>
            </a:r>
            <a:r>
              <a:rPr lang="de-DE" altLang="de-DE" sz="1800" dirty="0" smtClean="0"/>
              <a:t> </a:t>
            </a:r>
            <a:r>
              <a:rPr lang="de-DE" altLang="de-DE" sz="1800" dirty="0" err="1" smtClean="0"/>
              <a:t>career</a:t>
            </a:r>
            <a:endParaRPr lang="de-DE" altLang="de-DE" sz="1800" dirty="0" smtClean="0"/>
          </a:p>
          <a:p>
            <a:r>
              <a:rPr lang="de-DE" altLang="de-DE" sz="1800" dirty="0" err="1" smtClean="0"/>
              <a:t>Many</a:t>
            </a:r>
            <a:r>
              <a:rPr lang="de-DE" altLang="de-DE" sz="1800" dirty="0" smtClean="0"/>
              <a:t> </a:t>
            </a:r>
            <a:r>
              <a:rPr lang="de-DE" altLang="de-DE" sz="1800" dirty="0" err="1" smtClean="0"/>
              <a:t>people</a:t>
            </a:r>
            <a:r>
              <a:rPr lang="de-DE" altLang="de-DE" sz="1800" dirty="0" smtClean="0"/>
              <a:t> </a:t>
            </a:r>
            <a:r>
              <a:rPr lang="de-DE" altLang="de-DE" sz="1800" dirty="0" err="1" smtClean="0"/>
              <a:t>moved</a:t>
            </a:r>
            <a:r>
              <a:rPr lang="de-DE" altLang="de-DE" sz="1800" dirty="0" smtClean="0"/>
              <a:t> </a:t>
            </a:r>
            <a:r>
              <a:rPr lang="de-DE" altLang="de-DE" sz="1800" dirty="0" err="1" smtClean="0"/>
              <a:t>to</a:t>
            </a:r>
            <a:r>
              <a:rPr lang="de-DE" altLang="de-DE" sz="1800" dirty="0" smtClean="0"/>
              <a:t> </a:t>
            </a:r>
            <a:r>
              <a:rPr lang="de-DE" altLang="de-DE" sz="1800" dirty="0" err="1" smtClean="0"/>
              <a:t>the</a:t>
            </a:r>
            <a:r>
              <a:rPr lang="de-DE" altLang="de-DE" sz="1800" dirty="0" smtClean="0"/>
              <a:t> </a:t>
            </a:r>
            <a:r>
              <a:rPr lang="de-DE" altLang="de-DE" sz="1800" dirty="0" err="1" smtClean="0"/>
              <a:t>cities</a:t>
            </a:r>
            <a:r>
              <a:rPr lang="de-DE" altLang="de-DE" sz="1800" dirty="0" smtClean="0"/>
              <a:t>, </a:t>
            </a:r>
            <a:r>
              <a:rPr lang="de-DE" altLang="de-DE" sz="1800" dirty="0" err="1" smtClean="0"/>
              <a:t>because</a:t>
            </a:r>
            <a:r>
              <a:rPr lang="de-DE" altLang="de-DE" sz="1800" dirty="0" smtClean="0"/>
              <a:t> </a:t>
            </a:r>
            <a:r>
              <a:rPr lang="de-DE" altLang="de-DE" sz="1800" dirty="0" err="1" smtClean="0"/>
              <a:t>they</a:t>
            </a:r>
            <a:r>
              <a:rPr lang="de-DE" altLang="de-DE" sz="1800" dirty="0" smtClean="0"/>
              <a:t> </a:t>
            </a:r>
            <a:r>
              <a:rPr lang="de-DE" altLang="de-DE" sz="1800" dirty="0" err="1" smtClean="0"/>
              <a:t>hoped</a:t>
            </a:r>
            <a:r>
              <a:rPr lang="de-DE" altLang="de-DE" sz="1800" dirty="0" smtClean="0"/>
              <a:t> </a:t>
            </a:r>
            <a:r>
              <a:rPr lang="de-DE" altLang="de-DE" sz="1800" dirty="0" err="1" smtClean="0"/>
              <a:t>for</a:t>
            </a:r>
            <a:r>
              <a:rPr lang="de-DE" altLang="de-DE" sz="1800" dirty="0" smtClean="0"/>
              <a:t> </a:t>
            </a:r>
            <a:r>
              <a:rPr lang="de-DE" altLang="de-DE" sz="1800" dirty="0" err="1" smtClean="0"/>
              <a:t>better</a:t>
            </a:r>
            <a:r>
              <a:rPr lang="de-DE" altLang="de-DE" sz="1800" dirty="0" smtClean="0"/>
              <a:t> </a:t>
            </a:r>
            <a:r>
              <a:rPr lang="de-DE" altLang="de-DE" sz="1800" dirty="0" err="1" smtClean="0"/>
              <a:t>living</a:t>
            </a:r>
            <a:r>
              <a:rPr lang="de-DE" altLang="de-DE" sz="1800" dirty="0" smtClean="0"/>
              <a:t> </a:t>
            </a:r>
            <a:r>
              <a:rPr lang="de-DE" altLang="de-DE" sz="1800" dirty="0" err="1" smtClean="0"/>
              <a:t>conditions</a:t>
            </a:r>
            <a:r>
              <a:rPr lang="de-DE" altLang="de-DE" sz="1800" dirty="0" smtClean="0"/>
              <a:t>, but after a </a:t>
            </a:r>
            <a:r>
              <a:rPr lang="de-DE" altLang="de-DE" sz="1800" dirty="0" err="1" smtClean="0"/>
              <a:t>short</a:t>
            </a:r>
            <a:r>
              <a:rPr lang="de-DE" altLang="de-DE" sz="1800" dirty="0" smtClean="0"/>
              <a:t> time </a:t>
            </a:r>
            <a:r>
              <a:rPr lang="de-DE" altLang="de-DE" sz="1800" dirty="0" err="1" smtClean="0"/>
              <a:t>the</a:t>
            </a:r>
            <a:r>
              <a:rPr lang="de-DE" altLang="de-DE" sz="1800" dirty="0" smtClean="0"/>
              <a:t> </a:t>
            </a:r>
            <a:r>
              <a:rPr lang="de-DE" altLang="de-DE" sz="1800" dirty="0" err="1" smtClean="0"/>
              <a:t>cities</a:t>
            </a:r>
            <a:r>
              <a:rPr lang="de-DE" altLang="de-DE" sz="1800" dirty="0" smtClean="0"/>
              <a:t> </a:t>
            </a:r>
            <a:r>
              <a:rPr lang="de-DE" altLang="de-DE" sz="1800" dirty="0" err="1" smtClean="0"/>
              <a:t>were</a:t>
            </a:r>
            <a:r>
              <a:rPr lang="de-DE" altLang="de-DE" sz="1800" dirty="0" smtClean="0"/>
              <a:t> </a:t>
            </a:r>
            <a:r>
              <a:rPr lang="de-DE" altLang="de-DE" sz="1800" dirty="0" err="1" smtClean="0"/>
              <a:t>overcrowded</a:t>
            </a:r>
            <a:endParaRPr lang="de-DE" altLang="de-DE" sz="1800" dirty="0" smtClean="0"/>
          </a:p>
          <a:p>
            <a:r>
              <a:rPr lang="de-DE" altLang="de-DE" sz="1800" dirty="0" err="1" smtClean="0"/>
              <a:t>Workers</a:t>
            </a:r>
            <a:r>
              <a:rPr lang="de-DE" altLang="de-DE" sz="1800" dirty="0" smtClean="0"/>
              <a:t> </a:t>
            </a:r>
            <a:r>
              <a:rPr lang="de-DE" altLang="de-DE" sz="1800" dirty="0" err="1" smtClean="0"/>
              <a:t>had</a:t>
            </a:r>
            <a:r>
              <a:rPr lang="de-DE" altLang="de-DE" sz="1800" dirty="0" smtClean="0"/>
              <a:t> </a:t>
            </a:r>
            <a:r>
              <a:rPr lang="de-DE" altLang="de-DE" sz="1800" dirty="0" err="1" smtClean="0"/>
              <a:t>to</a:t>
            </a:r>
            <a:r>
              <a:rPr lang="de-DE" altLang="de-DE" sz="1800" dirty="0" smtClean="0"/>
              <a:t> </a:t>
            </a:r>
            <a:r>
              <a:rPr lang="de-DE" altLang="de-DE" sz="1800" dirty="0" err="1" smtClean="0"/>
              <a:t>work</a:t>
            </a:r>
            <a:r>
              <a:rPr lang="de-DE" altLang="de-DE" sz="1800" dirty="0" smtClean="0"/>
              <a:t> </a:t>
            </a:r>
            <a:r>
              <a:rPr lang="de-DE" altLang="de-DE" sz="1800" dirty="0" err="1" smtClean="0"/>
              <a:t>long</a:t>
            </a:r>
            <a:r>
              <a:rPr lang="de-DE" altLang="de-DE" sz="1800" dirty="0" smtClean="0"/>
              <a:t> </a:t>
            </a:r>
            <a:r>
              <a:rPr lang="de-DE" altLang="de-DE" sz="1800" dirty="0" err="1" smtClean="0"/>
              <a:t>times</a:t>
            </a:r>
            <a:r>
              <a:rPr lang="de-DE" altLang="de-DE" sz="1800" dirty="0" smtClean="0"/>
              <a:t> </a:t>
            </a:r>
            <a:r>
              <a:rPr lang="de-DE" altLang="de-DE" sz="1800" dirty="0" err="1" smtClean="0"/>
              <a:t>for</a:t>
            </a:r>
            <a:r>
              <a:rPr lang="de-DE" altLang="de-DE" sz="1800" dirty="0" smtClean="0"/>
              <a:t> </a:t>
            </a:r>
            <a:r>
              <a:rPr lang="de-DE" altLang="de-DE" sz="1800" dirty="0" err="1" smtClean="0"/>
              <a:t>low</a:t>
            </a:r>
            <a:r>
              <a:rPr lang="de-DE" altLang="de-DE" sz="1800" dirty="0" smtClean="0"/>
              <a:t> </a:t>
            </a:r>
            <a:r>
              <a:rPr lang="de-DE" altLang="de-DE" sz="1800" dirty="0" err="1" smtClean="0"/>
              <a:t>wages</a:t>
            </a:r>
            <a:r>
              <a:rPr lang="de-DE" altLang="de-DE" sz="1800" dirty="0" smtClean="0"/>
              <a:t> </a:t>
            </a:r>
            <a:r>
              <a:rPr lang="de-DE" altLang="de-DE" sz="1800" dirty="0" err="1" smtClean="0"/>
              <a:t>and</a:t>
            </a:r>
            <a:r>
              <a:rPr lang="de-DE" altLang="de-DE" sz="1800" dirty="0" smtClean="0"/>
              <a:t> </a:t>
            </a:r>
            <a:r>
              <a:rPr lang="de-DE" altLang="de-DE" sz="1800" dirty="0" err="1" smtClean="0"/>
              <a:t>had</a:t>
            </a:r>
            <a:r>
              <a:rPr lang="de-DE" altLang="de-DE" sz="1800" dirty="0" smtClean="0"/>
              <a:t> </a:t>
            </a:r>
            <a:r>
              <a:rPr lang="de-DE" altLang="de-DE" sz="1800" dirty="0" err="1" smtClean="0"/>
              <a:t>to</a:t>
            </a:r>
            <a:r>
              <a:rPr lang="de-DE" altLang="de-DE" sz="1800" dirty="0" smtClean="0"/>
              <a:t> </a:t>
            </a:r>
            <a:r>
              <a:rPr lang="de-DE" altLang="de-DE" sz="1800" dirty="0" err="1" smtClean="0"/>
              <a:t>accept</a:t>
            </a:r>
            <a:r>
              <a:rPr lang="de-DE" altLang="de-DE" sz="1800" dirty="0" smtClean="0"/>
              <a:t> </a:t>
            </a:r>
            <a:r>
              <a:rPr lang="de-DE" altLang="de-DE" sz="1800" dirty="0" err="1" smtClean="0"/>
              <a:t>the</a:t>
            </a:r>
            <a:r>
              <a:rPr lang="de-DE" altLang="de-DE" sz="1800" dirty="0" smtClean="0"/>
              <a:t> </a:t>
            </a:r>
            <a:r>
              <a:rPr lang="de-DE" altLang="de-DE" sz="1800" dirty="0" err="1" smtClean="0"/>
              <a:t>overpriced</a:t>
            </a:r>
            <a:r>
              <a:rPr lang="de-DE" altLang="de-DE" sz="1800" dirty="0" smtClean="0"/>
              <a:t> </a:t>
            </a:r>
            <a:r>
              <a:rPr lang="de-DE" altLang="de-DE" sz="1800" dirty="0" err="1" smtClean="0"/>
              <a:t>rents</a:t>
            </a:r>
            <a:r>
              <a:rPr lang="de-DE" altLang="de-DE" sz="1800" dirty="0" smtClean="0"/>
              <a:t> </a:t>
            </a:r>
            <a:r>
              <a:rPr lang="de-DE" altLang="de-DE" sz="1800" dirty="0" err="1" smtClean="0"/>
              <a:t>and</a:t>
            </a:r>
            <a:r>
              <a:rPr lang="de-DE" altLang="de-DE" sz="1800" dirty="0" smtClean="0"/>
              <a:t> </a:t>
            </a:r>
            <a:r>
              <a:rPr lang="de-DE" altLang="de-DE" sz="1800" dirty="0" err="1" smtClean="0"/>
              <a:t>food</a:t>
            </a:r>
            <a:r>
              <a:rPr lang="de-DE" altLang="de-DE" sz="1800" dirty="0" smtClean="0"/>
              <a:t> </a:t>
            </a:r>
            <a:r>
              <a:rPr lang="de-DE" altLang="de-DE" sz="1800" dirty="0" err="1" smtClean="0"/>
              <a:t>prices</a:t>
            </a:r>
            <a:endParaRPr lang="de-DE" altLang="de-DE" sz="1800" dirty="0" smtClean="0"/>
          </a:p>
          <a:p>
            <a:r>
              <a:rPr lang="de-DE" altLang="de-DE" sz="1800" dirty="0" err="1" smtClean="0"/>
              <a:t>There</a:t>
            </a:r>
            <a:r>
              <a:rPr lang="de-DE" altLang="de-DE" sz="1800" dirty="0" smtClean="0"/>
              <a:t> </a:t>
            </a:r>
            <a:r>
              <a:rPr lang="de-DE" altLang="de-DE" sz="1800" dirty="0" err="1" smtClean="0"/>
              <a:t>wasn‘t</a:t>
            </a:r>
            <a:r>
              <a:rPr lang="de-DE" altLang="de-DE" sz="1800" dirty="0" smtClean="0"/>
              <a:t> </a:t>
            </a:r>
            <a:r>
              <a:rPr lang="de-DE" altLang="de-DE" sz="1800" dirty="0" err="1" smtClean="0"/>
              <a:t>any</a:t>
            </a:r>
            <a:r>
              <a:rPr lang="de-DE" altLang="de-DE" sz="1800" dirty="0" smtClean="0"/>
              <a:t> </a:t>
            </a:r>
            <a:r>
              <a:rPr lang="de-DE" altLang="de-DE" sz="1800" dirty="0" err="1" smtClean="0"/>
              <a:t>welfare</a:t>
            </a:r>
            <a:r>
              <a:rPr lang="de-DE" altLang="de-DE" sz="1800" dirty="0" smtClean="0"/>
              <a:t> </a:t>
            </a:r>
            <a:r>
              <a:rPr lang="de-DE" altLang="de-DE" sz="1800" dirty="0" err="1" smtClean="0"/>
              <a:t>system</a:t>
            </a:r>
            <a:r>
              <a:rPr lang="de-DE" altLang="de-DE" sz="1800" dirty="0" smtClean="0"/>
              <a:t>, so </a:t>
            </a:r>
            <a:r>
              <a:rPr lang="de-DE" altLang="de-DE" sz="1800" dirty="0" err="1" smtClean="0"/>
              <a:t>many</a:t>
            </a:r>
            <a:r>
              <a:rPr lang="de-DE" altLang="de-DE" sz="1800" dirty="0" smtClean="0"/>
              <a:t> </a:t>
            </a:r>
            <a:r>
              <a:rPr lang="de-DE" altLang="de-DE" sz="1800" dirty="0" err="1" smtClean="0"/>
              <a:t>people</a:t>
            </a:r>
            <a:r>
              <a:rPr lang="de-DE" altLang="de-DE" sz="1800" dirty="0" smtClean="0"/>
              <a:t> </a:t>
            </a:r>
            <a:r>
              <a:rPr lang="de-DE" altLang="de-DE" sz="1800" dirty="0" err="1" smtClean="0"/>
              <a:t>feared</a:t>
            </a:r>
            <a:r>
              <a:rPr lang="de-DE" altLang="de-DE" sz="1800" dirty="0" smtClean="0"/>
              <a:t> </a:t>
            </a:r>
            <a:r>
              <a:rPr lang="de-DE" altLang="de-DE" sz="1800" dirty="0" err="1" smtClean="0"/>
              <a:t>losing</a:t>
            </a:r>
            <a:r>
              <a:rPr lang="de-DE" altLang="de-DE" sz="1800" dirty="0" smtClean="0"/>
              <a:t> </a:t>
            </a:r>
            <a:r>
              <a:rPr lang="de-DE" altLang="de-DE" sz="1800" dirty="0" err="1" smtClean="0"/>
              <a:t>their</a:t>
            </a:r>
            <a:r>
              <a:rPr lang="de-DE" altLang="de-DE" sz="1800" dirty="0" smtClean="0"/>
              <a:t> </a:t>
            </a:r>
            <a:r>
              <a:rPr lang="de-DE" altLang="de-DE" sz="1800" dirty="0" err="1" smtClean="0"/>
              <a:t>excistence</a:t>
            </a:r>
            <a:r>
              <a:rPr lang="de-DE" altLang="de-DE" sz="1800" dirty="0" smtClean="0"/>
              <a:t> in </a:t>
            </a:r>
            <a:r>
              <a:rPr lang="de-DE" altLang="de-DE" sz="1800" dirty="0" err="1" smtClean="0"/>
              <a:t>case</a:t>
            </a:r>
            <a:r>
              <a:rPr lang="de-DE" altLang="de-DE" sz="1800" dirty="0" smtClean="0"/>
              <a:t> </a:t>
            </a:r>
            <a:r>
              <a:rPr lang="de-DE" altLang="de-DE" sz="1800" dirty="0" err="1" smtClean="0"/>
              <a:t>of</a:t>
            </a:r>
            <a:r>
              <a:rPr lang="de-DE" altLang="de-DE" sz="1800" dirty="0" smtClean="0"/>
              <a:t> </a:t>
            </a:r>
            <a:r>
              <a:rPr lang="de-DE" altLang="de-DE" sz="1800" dirty="0" err="1" smtClean="0"/>
              <a:t>old</a:t>
            </a:r>
            <a:r>
              <a:rPr lang="de-DE" altLang="de-DE" sz="1800" dirty="0" smtClean="0"/>
              <a:t> </a:t>
            </a:r>
            <a:r>
              <a:rPr lang="de-DE" altLang="de-DE" sz="1800" dirty="0" err="1" smtClean="0"/>
              <a:t>age</a:t>
            </a:r>
            <a:r>
              <a:rPr lang="de-DE" altLang="de-DE" sz="1800" dirty="0" smtClean="0"/>
              <a:t> </a:t>
            </a:r>
            <a:r>
              <a:rPr lang="de-DE" altLang="de-DE" sz="1800" dirty="0" err="1" smtClean="0"/>
              <a:t>or</a:t>
            </a:r>
            <a:r>
              <a:rPr lang="de-DE" altLang="de-DE" sz="1800" dirty="0" smtClean="0"/>
              <a:t> </a:t>
            </a:r>
            <a:r>
              <a:rPr lang="de-DE" altLang="de-DE" sz="1800" dirty="0" err="1" smtClean="0"/>
              <a:t>illness</a:t>
            </a:r>
            <a:endParaRPr lang="de-DE" altLang="de-DE" sz="1800" dirty="0" smtClean="0"/>
          </a:p>
          <a:p>
            <a:endParaRPr lang="de-DE" altLang="de-DE" sz="2000" dirty="0"/>
          </a:p>
        </p:txBody>
      </p:sp>
      <p:pic>
        <p:nvPicPr>
          <p:cNvPr id="6" name="Grafik 5" descr="http://pete08.files.wordpress.com/2009/01/wohnung_berlin_19031.jpg?w=500&amp;h=34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331818"/>
            <a:ext cx="3673544" cy="2291680"/>
          </a:xfrm>
          <a:prstGeom prst="rect">
            <a:avLst/>
          </a:prstGeom>
          <a:noFill/>
          <a:ln>
            <a:noFill/>
          </a:ln>
        </p:spPr>
      </p:pic>
      <p:pic>
        <p:nvPicPr>
          <p:cNvPr id="7" name="ClipArt-Platzhalter 6" descr="http://www.berlin3v.dk/fotos/meyershof.jpg"/>
          <p:cNvPicPr>
            <a:picLocks noGrp="1"/>
          </p:cNvPicPr>
          <p:nvPr>
            <p:ph type="clipArt"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3667084"/>
            <a:ext cx="3776663" cy="2761684"/>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8" name="Rectangle 8"/>
          <p:cNvSpPr>
            <a:spLocks noGrp="1" noChangeArrowheads="1"/>
          </p:cNvSpPr>
          <p:nvPr>
            <p:ph type="title"/>
          </p:nvPr>
        </p:nvSpPr>
        <p:spPr/>
        <p:txBody>
          <a:bodyPr/>
          <a:lstStyle/>
          <a:p>
            <a:r>
              <a:rPr lang="de-DE" altLang="de-DE" b="1" u="sng" dirty="0" smtClean="0"/>
              <a:t>1850-1871</a:t>
            </a:r>
            <a:endParaRPr lang="de-DE" altLang="de-DE" b="1" u="sng" dirty="0"/>
          </a:p>
        </p:txBody>
      </p:sp>
      <p:sp>
        <p:nvSpPr>
          <p:cNvPr id="71690" name="Rectangle 10"/>
          <p:cNvSpPr>
            <a:spLocks noGrp="1" noChangeArrowheads="1"/>
          </p:cNvSpPr>
          <p:nvPr>
            <p:ph type="body" sz="half" idx="1"/>
          </p:nvPr>
        </p:nvSpPr>
        <p:spPr/>
        <p:txBody>
          <a:bodyPr/>
          <a:lstStyle/>
          <a:p>
            <a:r>
              <a:rPr lang="de-DE" altLang="de-DE" sz="2000" dirty="0" smtClean="0"/>
              <a:t>Bismarck </a:t>
            </a:r>
            <a:r>
              <a:rPr lang="de-DE" altLang="de-DE" sz="2000" dirty="0" err="1" smtClean="0"/>
              <a:t>became</a:t>
            </a:r>
            <a:r>
              <a:rPr lang="de-DE" altLang="de-DE" sz="2000" dirty="0" smtClean="0"/>
              <a:t> prime </a:t>
            </a:r>
            <a:r>
              <a:rPr lang="de-DE" altLang="de-DE" sz="2000" dirty="0" err="1" smtClean="0"/>
              <a:t>minister</a:t>
            </a:r>
            <a:r>
              <a:rPr lang="de-DE" altLang="de-DE" sz="2000" dirty="0" smtClean="0"/>
              <a:t> </a:t>
            </a:r>
            <a:r>
              <a:rPr lang="de-DE" altLang="de-DE" sz="2000" dirty="0" err="1" smtClean="0"/>
              <a:t>of</a:t>
            </a:r>
            <a:r>
              <a:rPr lang="de-DE" altLang="de-DE" sz="2000" dirty="0" smtClean="0"/>
              <a:t> </a:t>
            </a:r>
            <a:r>
              <a:rPr lang="de-DE" altLang="de-DE" sz="2000" dirty="0" err="1" smtClean="0"/>
              <a:t>prussia</a:t>
            </a:r>
            <a:endParaRPr lang="de-DE" altLang="de-DE" sz="2000" dirty="0"/>
          </a:p>
          <a:p>
            <a:r>
              <a:rPr lang="de-DE" altLang="de-DE" sz="2000" dirty="0" smtClean="0"/>
              <a:t>Bismarck </a:t>
            </a:r>
            <a:r>
              <a:rPr lang="de-DE" altLang="de-DE" sz="2000" dirty="0" err="1" smtClean="0"/>
              <a:t>mocked</a:t>
            </a:r>
            <a:r>
              <a:rPr lang="de-DE" altLang="de-DE" sz="2000" dirty="0" smtClean="0"/>
              <a:t> </a:t>
            </a:r>
            <a:r>
              <a:rPr lang="de-DE" altLang="de-DE" sz="2000" dirty="0" err="1" smtClean="0"/>
              <a:t>the</a:t>
            </a:r>
            <a:r>
              <a:rPr lang="de-DE" altLang="de-DE" sz="2000" dirty="0" smtClean="0"/>
              <a:t> </a:t>
            </a:r>
            <a:r>
              <a:rPr lang="de-DE" altLang="de-DE" sz="2000" dirty="0" err="1" smtClean="0"/>
              <a:t>demands</a:t>
            </a:r>
            <a:r>
              <a:rPr lang="de-DE" altLang="de-DE" sz="2000" dirty="0" smtClean="0"/>
              <a:t> </a:t>
            </a:r>
            <a:r>
              <a:rPr lang="de-DE" altLang="de-DE" sz="2000" dirty="0" err="1" smtClean="0"/>
              <a:t>of</a:t>
            </a:r>
            <a:r>
              <a:rPr lang="de-DE" altLang="de-DE" sz="2000" dirty="0" smtClean="0"/>
              <a:t> Napoleon, </a:t>
            </a:r>
            <a:r>
              <a:rPr lang="de-DE" altLang="de-DE" sz="2000" dirty="0" err="1" smtClean="0"/>
              <a:t>and</a:t>
            </a:r>
            <a:r>
              <a:rPr lang="de-DE" altLang="de-DE" sz="2000" dirty="0" smtClean="0"/>
              <a:t> out </a:t>
            </a:r>
            <a:r>
              <a:rPr lang="de-DE" altLang="de-DE" sz="2000" dirty="0" err="1" smtClean="0"/>
              <a:t>of</a:t>
            </a:r>
            <a:r>
              <a:rPr lang="de-DE" altLang="de-DE" sz="2000" dirty="0" smtClean="0"/>
              <a:t> </a:t>
            </a:r>
            <a:r>
              <a:rPr lang="de-DE" altLang="de-DE" sz="2000" dirty="0" err="1" smtClean="0"/>
              <a:t>this</a:t>
            </a:r>
            <a:r>
              <a:rPr lang="de-DE" altLang="de-DE" sz="2000" dirty="0" smtClean="0"/>
              <a:t> a </a:t>
            </a:r>
            <a:r>
              <a:rPr lang="de-DE" altLang="de-DE" sz="2000" dirty="0" err="1" smtClean="0"/>
              <a:t>big</a:t>
            </a:r>
            <a:r>
              <a:rPr lang="de-DE" altLang="de-DE" sz="2000" dirty="0" smtClean="0"/>
              <a:t> </a:t>
            </a:r>
            <a:r>
              <a:rPr lang="de-DE" altLang="de-DE" sz="2000" dirty="0" err="1" smtClean="0"/>
              <a:t>conflict</a:t>
            </a:r>
            <a:r>
              <a:rPr lang="de-DE" altLang="de-DE" sz="2000" dirty="0" smtClean="0"/>
              <a:t> </a:t>
            </a:r>
            <a:r>
              <a:rPr lang="de-DE" altLang="de-DE" sz="2000" dirty="0" err="1" smtClean="0"/>
              <a:t>about</a:t>
            </a:r>
            <a:r>
              <a:rPr lang="de-DE" altLang="de-DE" sz="2000" dirty="0" smtClean="0"/>
              <a:t> </a:t>
            </a:r>
            <a:r>
              <a:rPr lang="de-DE" altLang="de-DE" sz="2000" dirty="0" err="1" smtClean="0"/>
              <a:t>the</a:t>
            </a:r>
            <a:r>
              <a:rPr lang="de-DE" altLang="de-DE" sz="2000" dirty="0" smtClean="0"/>
              <a:t> </a:t>
            </a:r>
            <a:r>
              <a:rPr lang="de-DE" altLang="de-DE" sz="2000" dirty="0" err="1" smtClean="0"/>
              <a:t>german-french</a:t>
            </a:r>
            <a:r>
              <a:rPr lang="de-DE" altLang="de-DE" sz="2000" dirty="0" smtClean="0"/>
              <a:t> </a:t>
            </a:r>
            <a:r>
              <a:rPr lang="de-DE" altLang="de-DE" sz="2000" dirty="0" err="1" smtClean="0"/>
              <a:t>relationship</a:t>
            </a:r>
            <a:r>
              <a:rPr lang="de-DE" altLang="de-DE" sz="2000" dirty="0" smtClean="0"/>
              <a:t> </a:t>
            </a:r>
            <a:r>
              <a:rPr lang="de-DE" altLang="de-DE" sz="2000" dirty="0" err="1" smtClean="0"/>
              <a:t>started</a:t>
            </a:r>
            <a:endParaRPr lang="de-DE" altLang="de-DE" sz="2000" dirty="0" smtClean="0"/>
          </a:p>
          <a:p>
            <a:r>
              <a:rPr lang="de-DE" altLang="de-DE" sz="2000" dirty="0" smtClean="0"/>
              <a:t>German-French War</a:t>
            </a:r>
          </a:p>
          <a:p>
            <a:r>
              <a:rPr lang="de-DE" altLang="de-DE" sz="2000" dirty="0" err="1" smtClean="0"/>
              <a:t>While</a:t>
            </a:r>
            <a:r>
              <a:rPr lang="de-DE" altLang="de-DE" sz="2000" dirty="0" smtClean="0"/>
              <a:t> </a:t>
            </a:r>
            <a:r>
              <a:rPr lang="de-DE" altLang="de-DE" sz="2000" dirty="0" err="1" smtClean="0"/>
              <a:t>this</a:t>
            </a:r>
            <a:r>
              <a:rPr lang="de-DE" altLang="de-DE" sz="2000" dirty="0" smtClean="0"/>
              <a:t> war </a:t>
            </a:r>
            <a:r>
              <a:rPr lang="de-DE" altLang="de-DE" sz="2000" dirty="0" err="1" smtClean="0"/>
              <a:t>the</a:t>
            </a:r>
            <a:r>
              <a:rPr lang="de-DE" altLang="de-DE" sz="2000" dirty="0" smtClean="0"/>
              <a:t> different </a:t>
            </a:r>
            <a:r>
              <a:rPr lang="de-DE" altLang="de-DE" sz="2000" dirty="0" err="1" smtClean="0"/>
              <a:t>regions</a:t>
            </a:r>
            <a:r>
              <a:rPr lang="de-DE" altLang="de-DE" sz="2000" dirty="0" smtClean="0"/>
              <a:t> in Germany </a:t>
            </a:r>
            <a:r>
              <a:rPr lang="de-DE" altLang="de-DE" sz="2000" dirty="0" err="1" smtClean="0"/>
              <a:t>joined</a:t>
            </a:r>
            <a:r>
              <a:rPr lang="de-DE" altLang="de-DE" sz="2000" dirty="0" smtClean="0"/>
              <a:t> </a:t>
            </a:r>
            <a:r>
              <a:rPr lang="de-DE" altLang="de-DE" sz="2000" dirty="0" err="1" smtClean="0"/>
              <a:t>together</a:t>
            </a:r>
            <a:r>
              <a:rPr lang="de-DE" altLang="de-DE" sz="2000" dirty="0" smtClean="0"/>
              <a:t> </a:t>
            </a:r>
            <a:r>
              <a:rPr lang="de-DE" altLang="de-DE" sz="2000" dirty="0" err="1" smtClean="0"/>
              <a:t>and</a:t>
            </a:r>
            <a:r>
              <a:rPr lang="de-DE" altLang="de-DE" sz="2000" dirty="0" smtClean="0"/>
              <a:t> </a:t>
            </a:r>
            <a:r>
              <a:rPr lang="de-DE" altLang="de-DE" sz="2000" dirty="0" err="1" smtClean="0"/>
              <a:t>forgot</a:t>
            </a:r>
            <a:r>
              <a:rPr lang="de-DE" altLang="de-DE" sz="2000" dirty="0" smtClean="0"/>
              <a:t> </a:t>
            </a:r>
            <a:r>
              <a:rPr lang="de-DE" altLang="de-DE" sz="2000" dirty="0" err="1" smtClean="0"/>
              <a:t>about</a:t>
            </a:r>
            <a:r>
              <a:rPr lang="de-DE" altLang="de-DE" sz="2000" dirty="0" smtClean="0"/>
              <a:t> </a:t>
            </a:r>
            <a:r>
              <a:rPr lang="de-DE" altLang="de-DE" sz="2000" dirty="0" err="1" smtClean="0"/>
              <a:t>their</a:t>
            </a:r>
            <a:r>
              <a:rPr lang="de-DE" altLang="de-DE" sz="2000" dirty="0" smtClean="0"/>
              <a:t> </a:t>
            </a:r>
            <a:r>
              <a:rPr lang="de-DE" altLang="de-DE" sz="2000" dirty="0" err="1" smtClean="0"/>
              <a:t>old</a:t>
            </a:r>
            <a:r>
              <a:rPr lang="de-DE" altLang="de-DE" sz="2000" dirty="0" smtClean="0"/>
              <a:t> </a:t>
            </a:r>
            <a:r>
              <a:rPr lang="de-DE" altLang="de-DE" sz="2000" dirty="0" err="1" smtClean="0"/>
              <a:t>conflicts</a:t>
            </a:r>
            <a:endParaRPr lang="de-DE" altLang="de-DE" sz="2000" dirty="0" smtClean="0"/>
          </a:p>
          <a:p>
            <a:r>
              <a:rPr lang="de-DE" altLang="de-DE" sz="2000" dirty="0" smtClean="0"/>
              <a:t>After a </a:t>
            </a:r>
            <a:r>
              <a:rPr lang="de-DE" altLang="de-DE" sz="2000" dirty="0" err="1" smtClean="0"/>
              <a:t>german</a:t>
            </a:r>
            <a:r>
              <a:rPr lang="de-DE" altLang="de-DE" sz="2000" dirty="0" smtClean="0"/>
              <a:t> </a:t>
            </a:r>
            <a:r>
              <a:rPr lang="de-DE" altLang="de-DE" sz="2000" dirty="0" err="1" smtClean="0"/>
              <a:t>victory</a:t>
            </a:r>
            <a:r>
              <a:rPr lang="de-DE" altLang="de-DE" sz="2000" dirty="0" smtClean="0"/>
              <a:t> </a:t>
            </a:r>
            <a:r>
              <a:rPr lang="de-DE" altLang="de-DE" sz="2000" dirty="0" err="1" smtClean="0"/>
              <a:t>the</a:t>
            </a:r>
            <a:r>
              <a:rPr lang="de-DE" altLang="de-DE" sz="2000" dirty="0" smtClean="0"/>
              <a:t> „German Empire“ was </a:t>
            </a:r>
            <a:r>
              <a:rPr lang="de-DE" altLang="de-DE" sz="2000" dirty="0" err="1" smtClean="0"/>
              <a:t>founded</a:t>
            </a:r>
            <a:r>
              <a:rPr lang="de-DE" altLang="de-DE" sz="2000" dirty="0" smtClean="0"/>
              <a:t> in 1871</a:t>
            </a:r>
          </a:p>
          <a:p>
            <a:endParaRPr lang="de-DE" altLang="de-DE" sz="2000" dirty="0"/>
          </a:p>
        </p:txBody>
      </p:sp>
      <p:pic>
        <p:nvPicPr>
          <p:cNvPr id="5" name="ClipArt-Platzhalter 4" descr="http://unsere.de/spiegelsaal.jpg"/>
          <p:cNvPicPr>
            <a:picLocks noGrp="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4788024" y="1268760"/>
            <a:ext cx="4104456" cy="2516264"/>
          </a:xfrm>
          <a:prstGeom prst="rect">
            <a:avLst/>
          </a:prstGeom>
          <a:noFill/>
          <a:ln>
            <a:noFill/>
          </a:ln>
        </p:spPr>
      </p:pic>
      <p:pic>
        <p:nvPicPr>
          <p:cNvPr id="6" name="Grafik 5" descr="http://img.welt.de/img/literarischewelt/crop109679797/8398727179-ci3x2l-w620/Kaiser-Wilhelm-besucht-Bismarck.jpg"/>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077072"/>
            <a:ext cx="4104456" cy="2577708"/>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Rectangle 8"/>
          <p:cNvSpPr>
            <a:spLocks noGrp="1" noChangeArrowheads="1"/>
          </p:cNvSpPr>
          <p:nvPr>
            <p:ph type="title"/>
          </p:nvPr>
        </p:nvSpPr>
        <p:spPr/>
        <p:txBody>
          <a:bodyPr/>
          <a:lstStyle/>
          <a:p>
            <a:r>
              <a:rPr lang="de-DE" altLang="de-DE" b="1" u="sng" dirty="0" smtClean="0"/>
              <a:t>1871-1900</a:t>
            </a:r>
            <a:endParaRPr lang="de-DE" altLang="de-DE" b="1" u="sng" dirty="0"/>
          </a:p>
        </p:txBody>
      </p:sp>
      <p:sp>
        <p:nvSpPr>
          <p:cNvPr id="76809" name="Rectangle 9"/>
          <p:cNvSpPr>
            <a:spLocks noGrp="1" noChangeArrowheads="1"/>
          </p:cNvSpPr>
          <p:nvPr>
            <p:ph type="body" sz="half" idx="1"/>
          </p:nvPr>
        </p:nvSpPr>
        <p:spPr>
          <a:xfrm>
            <a:off x="1475656" y="1556792"/>
            <a:ext cx="6840760" cy="4463802"/>
          </a:xfrm>
        </p:spPr>
        <p:txBody>
          <a:bodyPr/>
          <a:lstStyle/>
          <a:p>
            <a:r>
              <a:rPr lang="de-DE" altLang="de-DE" sz="2000" dirty="0" err="1" smtClean="0"/>
              <a:t>For</a:t>
            </a:r>
            <a:r>
              <a:rPr lang="de-DE" altLang="de-DE" sz="2000" dirty="0" smtClean="0"/>
              <a:t> </a:t>
            </a:r>
            <a:r>
              <a:rPr lang="de-DE" altLang="de-DE" sz="2000" dirty="0" err="1" smtClean="0"/>
              <a:t>the</a:t>
            </a:r>
            <a:r>
              <a:rPr lang="de-DE" altLang="de-DE" sz="2000" dirty="0" smtClean="0"/>
              <a:t> </a:t>
            </a:r>
            <a:r>
              <a:rPr lang="de-DE" altLang="de-DE" sz="2000" dirty="0" err="1" smtClean="0"/>
              <a:t>german</a:t>
            </a:r>
            <a:r>
              <a:rPr lang="de-DE" altLang="de-DE" sz="2000" dirty="0" smtClean="0"/>
              <a:t> </a:t>
            </a:r>
            <a:r>
              <a:rPr lang="de-DE" altLang="de-DE" sz="2000" dirty="0" err="1" smtClean="0"/>
              <a:t>population</a:t>
            </a:r>
            <a:r>
              <a:rPr lang="de-DE" altLang="de-DE" sz="2000" dirty="0" smtClean="0"/>
              <a:t>, </a:t>
            </a:r>
            <a:r>
              <a:rPr lang="de-DE" altLang="de-DE" sz="2000" dirty="0" err="1" smtClean="0"/>
              <a:t>especially</a:t>
            </a:r>
            <a:r>
              <a:rPr lang="de-DE" altLang="de-DE" sz="2000" dirty="0" smtClean="0"/>
              <a:t> </a:t>
            </a:r>
            <a:r>
              <a:rPr lang="de-DE" altLang="de-DE" sz="2000" dirty="0" err="1" smtClean="0"/>
              <a:t>the</a:t>
            </a:r>
            <a:r>
              <a:rPr lang="de-DE" altLang="de-DE" sz="2000" dirty="0" smtClean="0"/>
              <a:t> </a:t>
            </a:r>
            <a:r>
              <a:rPr lang="de-DE" altLang="de-DE" sz="2000" dirty="0" err="1" smtClean="0"/>
              <a:t>new</a:t>
            </a:r>
            <a:r>
              <a:rPr lang="de-DE" altLang="de-DE" sz="2000" dirty="0" smtClean="0"/>
              <a:t> </a:t>
            </a:r>
            <a:r>
              <a:rPr lang="de-DE" altLang="de-DE" sz="2000" dirty="0" err="1" smtClean="0"/>
              <a:t>welfare</a:t>
            </a:r>
            <a:r>
              <a:rPr lang="de-DE" altLang="de-DE" sz="2000" dirty="0" smtClean="0"/>
              <a:t> </a:t>
            </a:r>
            <a:r>
              <a:rPr lang="de-DE" altLang="de-DE" sz="2000" dirty="0" err="1" smtClean="0"/>
              <a:t>system</a:t>
            </a:r>
            <a:r>
              <a:rPr lang="de-DE" altLang="de-DE" sz="2000" dirty="0" smtClean="0"/>
              <a:t> was a </a:t>
            </a:r>
            <a:r>
              <a:rPr lang="de-DE" altLang="de-DE" sz="2000" dirty="0" err="1" smtClean="0"/>
              <a:t>big</a:t>
            </a:r>
            <a:r>
              <a:rPr lang="de-DE" altLang="de-DE" sz="2000" dirty="0" smtClean="0"/>
              <a:t> </a:t>
            </a:r>
            <a:r>
              <a:rPr lang="de-DE" altLang="de-DE" sz="2000" dirty="0" err="1" smtClean="0"/>
              <a:t>progress</a:t>
            </a:r>
            <a:endParaRPr lang="de-DE" altLang="de-DE" sz="2000" dirty="0" smtClean="0"/>
          </a:p>
          <a:p>
            <a:r>
              <a:rPr lang="de-DE" altLang="de-DE" sz="2000" dirty="0" smtClean="0"/>
              <a:t>But a </a:t>
            </a:r>
            <a:r>
              <a:rPr lang="de-DE" altLang="de-DE" sz="2000" dirty="0" err="1" smtClean="0"/>
              <a:t>big</a:t>
            </a:r>
            <a:r>
              <a:rPr lang="de-DE" altLang="de-DE" sz="2000" dirty="0" smtClean="0"/>
              <a:t> </a:t>
            </a:r>
            <a:r>
              <a:rPr lang="de-DE" altLang="de-DE" sz="2000" dirty="0" err="1" smtClean="0"/>
              <a:t>problem</a:t>
            </a:r>
            <a:r>
              <a:rPr lang="de-DE" altLang="de-DE" sz="2000" dirty="0" smtClean="0"/>
              <a:t> </a:t>
            </a:r>
            <a:r>
              <a:rPr lang="de-DE" altLang="de-DE" sz="2000" dirty="0" err="1" smtClean="0"/>
              <a:t>had</a:t>
            </a:r>
            <a:r>
              <a:rPr lang="de-DE" altLang="de-DE" sz="2000" dirty="0" smtClean="0"/>
              <a:t> </a:t>
            </a:r>
            <a:r>
              <a:rPr lang="de-DE" altLang="de-DE" sz="2000" dirty="0" err="1" smtClean="0"/>
              <a:t>been</a:t>
            </a:r>
            <a:r>
              <a:rPr lang="de-DE" altLang="de-DE" sz="2000" dirty="0" smtClean="0"/>
              <a:t> </a:t>
            </a:r>
            <a:r>
              <a:rPr lang="de-DE" altLang="de-DE" sz="2000" dirty="0" err="1" smtClean="0"/>
              <a:t>and</a:t>
            </a:r>
            <a:r>
              <a:rPr lang="de-DE" altLang="de-DE" sz="2000" dirty="0" smtClean="0"/>
              <a:t> </a:t>
            </a:r>
            <a:r>
              <a:rPr lang="de-DE" altLang="de-DE" sz="2000" dirty="0" err="1" smtClean="0"/>
              <a:t>remained</a:t>
            </a:r>
            <a:r>
              <a:rPr lang="de-DE" altLang="de-DE" sz="2000" dirty="0" smtClean="0"/>
              <a:t> </a:t>
            </a:r>
            <a:r>
              <a:rPr lang="de-DE" altLang="de-DE" sz="2000" dirty="0" err="1" smtClean="0"/>
              <a:t>the</a:t>
            </a:r>
            <a:r>
              <a:rPr lang="de-DE" altLang="de-DE" sz="2000" dirty="0" smtClean="0"/>
              <a:t> </a:t>
            </a:r>
            <a:r>
              <a:rPr lang="de-DE" altLang="de-DE" sz="2000" dirty="0" err="1" smtClean="0"/>
              <a:t>migration</a:t>
            </a:r>
            <a:r>
              <a:rPr lang="de-DE" altLang="de-DE" sz="2000" dirty="0" smtClean="0"/>
              <a:t> </a:t>
            </a:r>
            <a:r>
              <a:rPr lang="de-DE" altLang="de-DE" sz="2000" dirty="0" err="1" smtClean="0"/>
              <a:t>to</a:t>
            </a:r>
            <a:r>
              <a:rPr lang="de-DE" altLang="de-DE" sz="2000" dirty="0" smtClean="0"/>
              <a:t> </a:t>
            </a:r>
            <a:r>
              <a:rPr lang="de-DE" altLang="de-DE" sz="2000" dirty="0" err="1" smtClean="0"/>
              <a:t>the</a:t>
            </a:r>
            <a:r>
              <a:rPr lang="de-DE" altLang="de-DE" sz="2000" dirty="0" smtClean="0"/>
              <a:t> </a:t>
            </a:r>
            <a:r>
              <a:rPr lang="de-DE" altLang="de-DE" sz="2000" dirty="0" err="1" smtClean="0"/>
              <a:t>cities</a:t>
            </a:r>
            <a:endParaRPr lang="de-DE" altLang="de-DE" sz="2000" dirty="0" smtClean="0"/>
          </a:p>
          <a:p>
            <a:r>
              <a:rPr lang="de-DE" altLang="de-DE" sz="2000" dirty="0" err="1" smtClean="0"/>
              <a:t>Eventhough</a:t>
            </a:r>
            <a:r>
              <a:rPr lang="de-DE" altLang="de-DE" sz="2000" dirty="0" smtClean="0"/>
              <a:t> Germany </a:t>
            </a:r>
            <a:r>
              <a:rPr lang="de-DE" altLang="de-DE" sz="2000" dirty="0" err="1"/>
              <a:t>then</a:t>
            </a:r>
            <a:r>
              <a:rPr lang="de-DE" altLang="de-DE" sz="2000" dirty="0"/>
              <a:t> </a:t>
            </a:r>
            <a:r>
              <a:rPr lang="de-DE" altLang="de-DE" sz="2000" dirty="0" err="1"/>
              <a:t>had</a:t>
            </a:r>
            <a:r>
              <a:rPr lang="de-DE" altLang="de-DE" sz="2000" dirty="0"/>
              <a:t> a </a:t>
            </a:r>
            <a:r>
              <a:rPr lang="de-DE" altLang="de-DE" sz="2000" dirty="0" err="1" smtClean="0"/>
              <a:t>constitutional</a:t>
            </a:r>
            <a:r>
              <a:rPr lang="de-DE" altLang="de-DE" sz="2000" dirty="0" smtClean="0"/>
              <a:t> </a:t>
            </a:r>
            <a:r>
              <a:rPr lang="de-DE" altLang="de-DE" sz="2000" dirty="0" err="1" smtClean="0"/>
              <a:t>monarchy</a:t>
            </a:r>
            <a:r>
              <a:rPr lang="de-DE" altLang="de-DE" sz="2000" dirty="0" smtClean="0"/>
              <a:t>, </a:t>
            </a:r>
            <a:r>
              <a:rPr lang="de-DE" altLang="de-DE" sz="2000" dirty="0" err="1" smtClean="0"/>
              <a:t>the</a:t>
            </a:r>
            <a:r>
              <a:rPr lang="de-DE" altLang="de-DE" sz="2000" dirty="0" smtClean="0"/>
              <a:t> </a:t>
            </a:r>
            <a:r>
              <a:rPr lang="de-DE" altLang="de-DE" sz="2000" dirty="0" err="1" smtClean="0"/>
              <a:t>gap</a:t>
            </a:r>
            <a:r>
              <a:rPr lang="de-DE" altLang="de-DE" sz="2000" dirty="0" smtClean="0"/>
              <a:t> </a:t>
            </a:r>
            <a:r>
              <a:rPr lang="de-DE" altLang="de-DE" sz="2000" dirty="0" err="1" smtClean="0"/>
              <a:t>between</a:t>
            </a:r>
            <a:r>
              <a:rPr lang="de-DE" altLang="de-DE" sz="2000" dirty="0" smtClean="0"/>
              <a:t> </a:t>
            </a:r>
            <a:r>
              <a:rPr lang="de-DE" altLang="de-DE" sz="2000" dirty="0" err="1" smtClean="0"/>
              <a:t>rich</a:t>
            </a:r>
            <a:r>
              <a:rPr lang="de-DE" altLang="de-DE" sz="2000" dirty="0" smtClean="0"/>
              <a:t> </a:t>
            </a:r>
            <a:r>
              <a:rPr lang="de-DE" altLang="de-DE" sz="2000" dirty="0" err="1" smtClean="0"/>
              <a:t>and</a:t>
            </a:r>
            <a:r>
              <a:rPr lang="de-DE" altLang="de-DE" sz="2000" dirty="0" smtClean="0"/>
              <a:t> </a:t>
            </a:r>
            <a:r>
              <a:rPr lang="de-DE" altLang="de-DE" sz="2000" dirty="0" err="1" smtClean="0"/>
              <a:t>poor</a:t>
            </a:r>
            <a:r>
              <a:rPr lang="de-DE" altLang="de-DE" sz="2000" dirty="0" smtClean="0"/>
              <a:t> </a:t>
            </a:r>
            <a:r>
              <a:rPr lang="de-DE" altLang="de-DE" sz="2000" dirty="0" err="1" smtClean="0"/>
              <a:t>people</a:t>
            </a:r>
            <a:r>
              <a:rPr lang="de-DE" altLang="de-DE" sz="2000" dirty="0" smtClean="0"/>
              <a:t> was still large</a:t>
            </a:r>
          </a:p>
          <a:p>
            <a:r>
              <a:rPr lang="de-DE" altLang="de-DE" sz="2000" dirty="0" smtClean="0"/>
              <a:t>Still </a:t>
            </a:r>
            <a:r>
              <a:rPr lang="de-DE" altLang="de-DE" sz="2000" dirty="0" err="1" smtClean="0"/>
              <a:t>no</a:t>
            </a:r>
            <a:r>
              <a:rPr lang="de-DE" altLang="de-DE" sz="2000" dirty="0" smtClean="0"/>
              <a:t> </a:t>
            </a:r>
            <a:r>
              <a:rPr lang="de-DE" altLang="de-DE" sz="2000" dirty="0" err="1" smtClean="0"/>
              <a:t>social</a:t>
            </a:r>
            <a:r>
              <a:rPr lang="de-DE" altLang="de-DE" sz="2000" dirty="0" smtClean="0"/>
              <a:t> </a:t>
            </a:r>
            <a:r>
              <a:rPr lang="de-DE" altLang="de-DE" sz="2000" dirty="0" err="1" smtClean="0"/>
              <a:t>justice</a:t>
            </a:r>
            <a:endParaRPr lang="de-DE" altLang="de-DE" sz="2000" dirty="0" smtClean="0"/>
          </a:p>
          <a:p>
            <a:r>
              <a:rPr lang="de-DE" altLang="de-DE" sz="2000" dirty="0" smtClean="0"/>
              <a:t>Problems </a:t>
            </a:r>
            <a:r>
              <a:rPr lang="de-DE" altLang="de-DE" sz="2000" dirty="0" err="1" smtClean="0"/>
              <a:t>of</a:t>
            </a:r>
            <a:r>
              <a:rPr lang="de-DE" altLang="de-DE" sz="2000" dirty="0" smtClean="0"/>
              <a:t> </a:t>
            </a:r>
            <a:r>
              <a:rPr lang="de-DE" altLang="de-DE" sz="2000" dirty="0" err="1" smtClean="0"/>
              <a:t>the</a:t>
            </a:r>
            <a:r>
              <a:rPr lang="de-DE" altLang="de-DE" sz="2000" dirty="0" smtClean="0"/>
              <a:t> </a:t>
            </a:r>
            <a:r>
              <a:rPr lang="de-DE" altLang="de-DE" sz="2000" dirty="0" err="1" smtClean="0"/>
              <a:t>beginning</a:t>
            </a:r>
            <a:r>
              <a:rPr lang="de-DE" altLang="de-DE" sz="2000" dirty="0" smtClean="0"/>
              <a:t> </a:t>
            </a:r>
            <a:r>
              <a:rPr lang="de-DE" altLang="de-DE" sz="2000" dirty="0" err="1" smtClean="0"/>
              <a:t>of</a:t>
            </a:r>
            <a:r>
              <a:rPr lang="de-DE" altLang="de-DE" sz="2000" dirty="0" smtClean="0"/>
              <a:t> </a:t>
            </a:r>
            <a:r>
              <a:rPr lang="de-DE" altLang="de-DE" sz="2000" dirty="0" err="1" smtClean="0"/>
              <a:t>the</a:t>
            </a:r>
            <a:r>
              <a:rPr lang="de-DE" altLang="de-DE" sz="2000" dirty="0" smtClean="0"/>
              <a:t> </a:t>
            </a:r>
            <a:r>
              <a:rPr lang="de-DE" altLang="de-DE" sz="2000" dirty="0" err="1" smtClean="0"/>
              <a:t>century</a:t>
            </a:r>
            <a:r>
              <a:rPr lang="de-DE" altLang="de-DE" sz="2000" dirty="0" smtClean="0"/>
              <a:t> </a:t>
            </a:r>
            <a:r>
              <a:rPr lang="de-DE" altLang="de-DE" sz="2000" dirty="0" err="1" smtClean="0"/>
              <a:t>were</a:t>
            </a:r>
            <a:r>
              <a:rPr lang="de-DE" altLang="de-DE" sz="2000" dirty="0" smtClean="0"/>
              <a:t> </a:t>
            </a:r>
            <a:r>
              <a:rPr lang="de-DE" altLang="de-DE" sz="2000" dirty="0" err="1" smtClean="0"/>
              <a:t>indeed</a:t>
            </a:r>
            <a:r>
              <a:rPr lang="de-DE" altLang="de-DE" sz="2000" dirty="0" smtClean="0"/>
              <a:t> </a:t>
            </a:r>
            <a:r>
              <a:rPr lang="de-DE" altLang="de-DE" sz="2000" dirty="0" err="1" smtClean="0"/>
              <a:t>reduced</a:t>
            </a:r>
            <a:r>
              <a:rPr lang="de-DE" altLang="de-DE" sz="2000" dirty="0" smtClean="0"/>
              <a:t> but not </a:t>
            </a:r>
            <a:r>
              <a:rPr lang="de-DE" altLang="de-DE" sz="2000" dirty="0" err="1" smtClean="0"/>
              <a:t>fully</a:t>
            </a:r>
            <a:r>
              <a:rPr lang="de-DE" altLang="de-DE" sz="2000" dirty="0" smtClean="0"/>
              <a:t> </a:t>
            </a:r>
            <a:r>
              <a:rPr lang="de-DE" altLang="de-DE" sz="2000" dirty="0" err="1" smtClean="0"/>
              <a:t>destroyed</a:t>
            </a:r>
            <a:endParaRPr lang="de-DE" altLang="de-DE" sz="2000" dirty="0"/>
          </a:p>
        </p:txBody>
      </p:sp>
      <p:pic>
        <p:nvPicPr>
          <p:cNvPr id="1026" name="Picture 2" descr="http://volks-bundesrath.info/deutschland/Deutsches-Reich-1871-1918zu1937.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8173224" cy="53087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a:t>German Emigration</a:t>
            </a:r>
          </a:p>
        </p:txBody>
      </p:sp>
      <p:sp>
        <p:nvSpPr>
          <p:cNvPr id="3" name="Inhaltsplatzhalter 2"/>
          <p:cNvSpPr>
            <a:spLocks noGrp="1"/>
          </p:cNvSpPr>
          <p:nvPr>
            <p:ph idx="1"/>
          </p:nvPr>
        </p:nvSpPr>
        <p:spPr/>
        <p:txBody>
          <a:bodyPr/>
          <a:lstStyle/>
          <a:p>
            <a:r>
              <a:rPr lang="de-DE" sz="1800" dirty="0" err="1" smtClean="0"/>
              <a:t>You</a:t>
            </a:r>
            <a:r>
              <a:rPr lang="de-DE" sz="1800" dirty="0" smtClean="0"/>
              <a:t> </a:t>
            </a:r>
            <a:r>
              <a:rPr lang="de-DE" sz="1800" dirty="0" err="1" smtClean="0"/>
              <a:t>could</a:t>
            </a:r>
            <a:r>
              <a:rPr lang="de-DE" sz="1800" dirty="0" smtClean="0"/>
              <a:t> </a:t>
            </a:r>
            <a:r>
              <a:rPr lang="de-DE" sz="1800" dirty="0" err="1" smtClean="0"/>
              <a:t>divide</a:t>
            </a:r>
            <a:r>
              <a:rPr lang="de-DE" sz="1800" dirty="0" smtClean="0"/>
              <a:t> </a:t>
            </a:r>
            <a:r>
              <a:rPr lang="de-DE" sz="1800" dirty="0" err="1" smtClean="0"/>
              <a:t>the</a:t>
            </a:r>
            <a:r>
              <a:rPr lang="de-DE" sz="1800" dirty="0" smtClean="0"/>
              <a:t> </a:t>
            </a:r>
            <a:r>
              <a:rPr lang="de-DE" sz="1800" dirty="0" err="1" smtClean="0"/>
              <a:t>developement</a:t>
            </a:r>
            <a:r>
              <a:rPr lang="de-DE" sz="1800" dirty="0" smtClean="0"/>
              <a:t> </a:t>
            </a:r>
            <a:r>
              <a:rPr lang="de-DE" sz="1800" dirty="0" err="1" smtClean="0"/>
              <a:t>of</a:t>
            </a:r>
            <a:r>
              <a:rPr lang="de-DE" sz="1800" dirty="0" smtClean="0"/>
              <a:t> </a:t>
            </a:r>
            <a:r>
              <a:rPr lang="de-DE" sz="1800" dirty="0" err="1" smtClean="0"/>
              <a:t>emigration</a:t>
            </a:r>
            <a:r>
              <a:rPr lang="de-DE" sz="1800" dirty="0" smtClean="0"/>
              <a:t> </a:t>
            </a:r>
            <a:r>
              <a:rPr lang="de-DE" sz="1800" dirty="0" err="1" smtClean="0"/>
              <a:t>into</a:t>
            </a:r>
            <a:r>
              <a:rPr lang="de-DE" sz="1800" dirty="0" smtClean="0"/>
              <a:t> </a:t>
            </a:r>
            <a:r>
              <a:rPr lang="de-DE" sz="1800" dirty="0" err="1" smtClean="0"/>
              <a:t>three</a:t>
            </a:r>
            <a:r>
              <a:rPr lang="de-DE" sz="1800" dirty="0" smtClean="0"/>
              <a:t> </a:t>
            </a:r>
            <a:r>
              <a:rPr lang="de-DE" sz="1800" dirty="0" err="1" smtClean="0"/>
              <a:t>climax</a:t>
            </a:r>
            <a:r>
              <a:rPr lang="de-DE" sz="1800" dirty="0" smtClean="0"/>
              <a:t> (1850-55,1865-75 </a:t>
            </a:r>
            <a:r>
              <a:rPr lang="de-DE" sz="1800" dirty="0" err="1" smtClean="0"/>
              <a:t>and</a:t>
            </a:r>
            <a:r>
              <a:rPr lang="de-DE" sz="1800" dirty="0" smtClean="0"/>
              <a:t> 1880-85) </a:t>
            </a:r>
            <a:r>
              <a:rPr lang="de-DE" sz="1800" dirty="0" err="1" smtClean="0"/>
              <a:t>and</a:t>
            </a:r>
            <a:r>
              <a:rPr lang="de-DE" sz="1800" dirty="0" smtClean="0"/>
              <a:t> </a:t>
            </a:r>
            <a:r>
              <a:rPr lang="de-DE" sz="1800" dirty="0" err="1" smtClean="0"/>
              <a:t>lower</a:t>
            </a:r>
            <a:r>
              <a:rPr lang="de-DE" sz="1800" dirty="0" smtClean="0"/>
              <a:t> </a:t>
            </a:r>
            <a:r>
              <a:rPr lang="de-DE" sz="1800" dirty="0" err="1" smtClean="0"/>
              <a:t>rates</a:t>
            </a:r>
            <a:r>
              <a:rPr lang="de-DE" sz="1800" dirty="0" smtClean="0"/>
              <a:t> </a:t>
            </a:r>
            <a:r>
              <a:rPr lang="de-DE" sz="1800" dirty="0" err="1" smtClean="0"/>
              <a:t>between</a:t>
            </a:r>
            <a:r>
              <a:rPr lang="de-DE" sz="1800" dirty="0" smtClean="0"/>
              <a:t>, </a:t>
            </a:r>
            <a:r>
              <a:rPr lang="de-DE" sz="1800" dirty="0" err="1" smtClean="0"/>
              <a:t>before</a:t>
            </a:r>
            <a:r>
              <a:rPr lang="de-DE" sz="1800" dirty="0" smtClean="0"/>
              <a:t> </a:t>
            </a:r>
            <a:r>
              <a:rPr lang="de-DE" sz="1800" dirty="0" err="1" smtClean="0"/>
              <a:t>and</a:t>
            </a:r>
            <a:r>
              <a:rPr lang="de-DE" sz="1800" dirty="0" smtClean="0"/>
              <a:t> after </a:t>
            </a:r>
            <a:r>
              <a:rPr lang="de-DE" sz="1800" dirty="0" err="1" smtClean="0"/>
              <a:t>it</a:t>
            </a:r>
            <a:endParaRPr lang="de-DE" sz="1800" dirty="0" smtClean="0"/>
          </a:p>
          <a:p>
            <a:r>
              <a:rPr lang="de-DE" sz="1800" dirty="0" smtClean="0"/>
              <a:t>After a </a:t>
            </a:r>
            <a:r>
              <a:rPr lang="de-DE" sz="1800" dirty="0" err="1" smtClean="0"/>
              <a:t>big</a:t>
            </a:r>
            <a:r>
              <a:rPr lang="de-DE" sz="1800" dirty="0" smtClean="0"/>
              <a:t> </a:t>
            </a:r>
            <a:r>
              <a:rPr lang="de-DE" sz="1800" dirty="0" err="1" smtClean="0"/>
              <a:t>famine</a:t>
            </a:r>
            <a:r>
              <a:rPr lang="de-DE" sz="1800" dirty="0" smtClean="0"/>
              <a:t> in 1817 </a:t>
            </a:r>
            <a:r>
              <a:rPr lang="de-DE" sz="1800" dirty="0" err="1" smtClean="0"/>
              <a:t>the</a:t>
            </a:r>
            <a:r>
              <a:rPr lang="de-DE" sz="1800" dirty="0" smtClean="0"/>
              <a:t> </a:t>
            </a:r>
            <a:r>
              <a:rPr lang="de-DE" sz="1800" dirty="0" err="1" smtClean="0"/>
              <a:t>rates</a:t>
            </a:r>
            <a:r>
              <a:rPr lang="de-DE" sz="1800" dirty="0" smtClean="0"/>
              <a:t> sank </a:t>
            </a:r>
            <a:r>
              <a:rPr lang="de-DE" sz="1800" dirty="0" err="1" smtClean="0"/>
              <a:t>until</a:t>
            </a:r>
            <a:r>
              <a:rPr lang="de-DE" sz="1800" dirty="0" smtClean="0"/>
              <a:t> </a:t>
            </a:r>
            <a:r>
              <a:rPr lang="de-DE" sz="1800" dirty="0" err="1" smtClean="0"/>
              <a:t>they</a:t>
            </a:r>
            <a:r>
              <a:rPr lang="de-DE" sz="1800" dirty="0" smtClean="0"/>
              <a:t> </a:t>
            </a:r>
            <a:r>
              <a:rPr lang="de-DE" sz="1800" dirty="0" err="1" smtClean="0"/>
              <a:t>rose</a:t>
            </a:r>
            <a:r>
              <a:rPr lang="de-DE" sz="1800" dirty="0" smtClean="0"/>
              <a:t> </a:t>
            </a:r>
            <a:r>
              <a:rPr lang="de-DE" sz="1800" dirty="0" err="1" smtClean="0"/>
              <a:t>again</a:t>
            </a:r>
            <a:r>
              <a:rPr lang="de-DE" sz="1800" dirty="0" smtClean="0"/>
              <a:t> in 1845, </a:t>
            </a:r>
            <a:r>
              <a:rPr lang="de-DE" sz="1800" dirty="0" err="1" smtClean="0"/>
              <a:t>with</a:t>
            </a:r>
            <a:r>
              <a:rPr lang="de-DE" sz="1800" dirty="0" smtClean="0"/>
              <a:t> </a:t>
            </a:r>
            <a:r>
              <a:rPr lang="de-DE" sz="1800" dirty="0" err="1" smtClean="0"/>
              <a:t>the</a:t>
            </a:r>
            <a:r>
              <a:rPr lang="de-DE" sz="1800" dirty="0" smtClean="0"/>
              <a:t> </a:t>
            </a:r>
            <a:r>
              <a:rPr lang="de-DE" sz="1800" dirty="0" err="1" smtClean="0"/>
              <a:t>beginning</a:t>
            </a:r>
            <a:r>
              <a:rPr lang="de-DE" sz="1800" dirty="0" smtClean="0"/>
              <a:t> </a:t>
            </a:r>
            <a:r>
              <a:rPr lang="de-DE" sz="1800" dirty="0" err="1" smtClean="0"/>
              <a:t>of</a:t>
            </a:r>
            <a:r>
              <a:rPr lang="de-DE" sz="1800" dirty="0" smtClean="0"/>
              <a:t> </a:t>
            </a:r>
            <a:r>
              <a:rPr lang="de-DE" sz="1800" dirty="0" err="1" smtClean="0"/>
              <a:t>political</a:t>
            </a:r>
            <a:r>
              <a:rPr lang="de-DE" sz="1800" dirty="0" smtClean="0"/>
              <a:t> </a:t>
            </a:r>
            <a:r>
              <a:rPr lang="de-DE" sz="1800" dirty="0" err="1" smtClean="0"/>
              <a:t>unrests</a:t>
            </a:r>
            <a:r>
              <a:rPr lang="de-DE" sz="1800" dirty="0" smtClean="0"/>
              <a:t> </a:t>
            </a:r>
            <a:r>
              <a:rPr lang="de-DE" sz="1800" dirty="0" err="1" smtClean="0"/>
              <a:t>and</a:t>
            </a:r>
            <a:r>
              <a:rPr lang="de-DE" sz="1800" dirty="0" smtClean="0"/>
              <a:t> </a:t>
            </a:r>
            <a:r>
              <a:rPr lang="de-DE" sz="1800" dirty="0" err="1" smtClean="0"/>
              <a:t>the</a:t>
            </a:r>
            <a:r>
              <a:rPr lang="de-DE" sz="1800" dirty="0" smtClean="0"/>
              <a:t> Industrial </a:t>
            </a:r>
            <a:r>
              <a:rPr lang="de-DE" sz="1800" dirty="0" err="1" smtClean="0"/>
              <a:t>revolution</a:t>
            </a:r>
            <a:endParaRPr lang="de-DE" sz="1800" dirty="0" smtClean="0"/>
          </a:p>
          <a:p>
            <a:r>
              <a:rPr lang="de-DE" sz="1800" dirty="0" smtClean="0"/>
              <a:t>At </a:t>
            </a:r>
            <a:r>
              <a:rPr lang="de-DE" sz="1800" dirty="0" err="1" smtClean="0"/>
              <a:t>this</a:t>
            </a:r>
            <a:r>
              <a:rPr lang="de-DE" sz="1800" dirty="0" smtClean="0"/>
              <a:t> time </a:t>
            </a:r>
            <a:r>
              <a:rPr lang="de-DE" sz="1800" dirty="0" err="1" smtClean="0"/>
              <a:t>many</a:t>
            </a:r>
            <a:r>
              <a:rPr lang="de-DE" sz="1800" dirty="0" smtClean="0"/>
              <a:t> </a:t>
            </a:r>
            <a:r>
              <a:rPr lang="de-DE" sz="1800" dirty="0" err="1" smtClean="0"/>
              <a:t>jobs</a:t>
            </a:r>
            <a:r>
              <a:rPr lang="de-DE" sz="1800" dirty="0" smtClean="0"/>
              <a:t> </a:t>
            </a:r>
            <a:r>
              <a:rPr lang="de-DE" sz="1800" dirty="0" err="1" smtClean="0"/>
              <a:t>were</a:t>
            </a:r>
            <a:r>
              <a:rPr lang="de-DE" sz="1800" dirty="0" smtClean="0"/>
              <a:t> lost </a:t>
            </a:r>
            <a:r>
              <a:rPr lang="de-DE" sz="1800" dirty="0" err="1" smtClean="0"/>
              <a:t>because</a:t>
            </a:r>
            <a:r>
              <a:rPr lang="de-DE" sz="1800" dirty="0" smtClean="0"/>
              <a:t> </a:t>
            </a:r>
            <a:r>
              <a:rPr lang="de-DE" sz="1800" dirty="0" err="1" smtClean="0"/>
              <a:t>of</a:t>
            </a:r>
            <a:r>
              <a:rPr lang="de-DE" sz="1800" dirty="0" smtClean="0"/>
              <a:t> </a:t>
            </a:r>
            <a:r>
              <a:rPr lang="de-DE" sz="1800" dirty="0" err="1" smtClean="0"/>
              <a:t>mechanisation</a:t>
            </a:r>
            <a:r>
              <a:rPr lang="de-DE" sz="1800" dirty="0" smtClean="0"/>
              <a:t>, </a:t>
            </a:r>
            <a:r>
              <a:rPr lang="de-DE" sz="1800" dirty="0" err="1" smtClean="0"/>
              <a:t>most</a:t>
            </a:r>
            <a:r>
              <a:rPr lang="de-DE" sz="1800" dirty="0" smtClean="0"/>
              <a:t> </a:t>
            </a:r>
            <a:r>
              <a:rPr lang="de-DE" sz="1800" dirty="0" err="1" smtClean="0"/>
              <a:t>people</a:t>
            </a:r>
            <a:r>
              <a:rPr lang="de-DE" sz="1800" dirty="0" smtClean="0"/>
              <a:t> </a:t>
            </a:r>
            <a:r>
              <a:rPr lang="de-DE" sz="1800" dirty="0" err="1" smtClean="0"/>
              <a:t>had</a:t>
            </a:r>
            <a:r>
              <a:rPr lang="de-DE" sz="1800" dirty="0" smtClean="0"/>
              <a:t> </a:t>
            </a:r>
            <a:r>
              <a:rPr lang="de-DE" sz="1800" dirty="0" err="1" smtClean="0"/>
              <a:t>hard</a:t>
            </a:r>
            <a:r>
              <a:rPr lang="de-DE" sz="1800" dirty="0" smtClean="0"/>
              <a:t> </a:t>
            </a:r>
            <a:r>
              <a:rPr lang="de-DE" sz="1800" dirty="0" err="1" smtClean="0"/>
              <a:t>living</a:t>
            </a:r>
            <a:r>
              <a:rPr lang="de-DE" sz="1800" dirty="0" smtClean="0"/>
              <a:t> </a:t>
            </a:r>
            <a:r>
              <a:rPr lang="de-DE" sz="1800" dirty="0" err="1" smtClean="0"/>
              <a:t>conditions</a:t>
            </a:r>
            <a:r>
              <a:rPr lang="de-DE" sz="1800" dirty="0" smtClean="0"/>
              <a:t> </a:t>
            </a:r>
            <a:r>
              <a:rPr lang="de-DE" sz="1800" dirty="0" err="1" smtClean="0"/>
              <a:t>and</a:t>
            </a:r>
            <a:r>
              <a:rPr lang="de-DE" sz="1800" dirty="0" smtClean="0"/>
              <a:t> </a:t>
            </a:r>
            <a:r>
              <a:rPr lang="de-DE" sz="1800" dirty="0" err="1" smtClean="0"/>
              <a:t>there</a:t>
            </a:r>
            <a:r>
              <a:rPr lang="de-DE" sz="1800" dirty="0" smtClean="0"/>
              <a:t> was a </a:t>
            </a:r>
            <a:r>
              <a:rPr lang="de-DE" sz="1800" dirty="0" err="1" smtClean="0"/>
              <a:t>revolutionary</a:t>
            </a:r>
            <a:r>
              <a:rPr lang="de-DE" sz="1800" dirty="0" smtClean="0"/>
              <a:t> </a:t>
            </a:r>
            <a:r>
              <a:rPr lang="de-DE" sz="1800" dirty="0" err="1" smtClean="0"/>
              <a:t>athmosphere</a:t>
            </a:r>
            <a:endParaRPr lang="de-DE" sz="1800" dirty="0"/>
          </a:p>
          <a:p>
            <a:endParaRPr lang="de-DE" dirty="0"/>
          </a:p>
        </p:txBody>
      </p:sp>
      <p:pic>
        <p:nvPicPr>
          <p:cNvPr id="4" name="Inhaltsplatzhalter 3" descr="http://nibis.ni.schule.de/~kgsgfehn/projekte/ostfriesen_n_amerika/ostfr6/ostfr68.gif"/>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166" y="3714752"/>
            <a:ext cx="6786610" cy="278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894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for report on country">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for report on country</Template>
  <TotalTime>0</TotalTime>
  <Words>1826</Words>
  <Application>Microsoft Office PowerPoint</Application>
  <PresentationFormat>Bildschirmpräsentation (4:3)</PresentationFormat>
  <Paragraphs>199</Paragraphs>
  <Slides>36</Slides>
  <Notes>16</Notes>
  <HiddenSlides>0</HiddenSlides>
  <MMClips>0</MMClips>
  <ScaleCrop>false</ScaleCrop>
  <HeadingPairs>
    <vt:vector size="4" baseType="variant">
      <vt:variant>
        <vt:lpstr>Design</vt:lpstr>
      </vt:variant>
      <vt:variant>
        <vt:i4>1</vt:i4>
      </vt:variant>
      <vt:variant>
        <vt:lpstr>Folientitel</vt:lpstr>
      </vt:variant>
      <vt:variant>
        <vt:i4>36</vt:i4>
      </vt:variant>
    </vt:vector>
  </HeadingPairs>
  <TitlesOfParts>
    <vt:vector size="37" baseType="lpstr">
      <vt:lpstr>Presentation for report on country</vt:lpstr>
      <vt:lpstr>Deutsche Auswanderung im 19. Jahrhundert  German emigration in the 19th century</vt:lpstr>
      <vt:lpstr>Around 1815</vt:lpstr>
      <vt:lpstr>1815-1830</vt:lpstr>
      <vt:lpstr>1830-1848</vt:lpstr>
      <vt:lpstr>1848/1849 Political developement </vt:lpstr>
      <vt:lpstr>1848/1849 Situation of the society</vt:lpstr>
      <vt:lpstr>1850-1871</vt:lpstr>
      <vt:lpstr>1871-1900</vt:lpstr>
      <vt:lpstr>German Emigration</vt:lpstr>
      <vt:lpstr>PowerPoint-Präsentation</vt:lpstr>
      <vt:lpstr>Reasons in the early years</vt:lpstr>
      <vt:lpstr>Reasons of the lower social classes</vt:lpstr>
      <vt:lpstr>Daily work at countryside</vt:lpstr>
      <vt:lpstr>Examples: Famine and death</vt:lpstr>
      <vt:lpstr>Advertisements for Emigration</vt:lpstr>
      <vt:lpstr>Political reasons</vt:lpstr>
      <vt:lpstr>Additional reasons &amp; Conclusion</vt:lpstr>
      <vt:lpstr>Transit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Island of Hope- Island of Tears</vt:lpstr>
      <vt:lpstr>The German emigration in the 19th century   The Arrival in the new home country   The USA as example</vt:lpstr>
      <vt:lpstr>After long boat trips </vt:lpstr>
      <vt:lpstr>Consequences after the ride across the Atlantic Ocean </vt:lpstr>
      <vt:lpstr>Different expectations of the German Immigrants after the Arrival</vt:lpstr>
      <vt:lpstr>The First Chance</vt:lpstr>
      <vt:lpstr>The Second Chance</vt:lpstr>
      <vt:lpstr>The Second Chance</vt:lpstr>
      <vt:lpstr>Trailer</vt:lpstr>
      <vt:lpstr>German immigration to the USA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des Lands</dc:title>
  <dc:creator>Informatik</dc:creator>
  <cp:lastModifiedBy>Dagmar</cp:lastModifiedBy>
  <cp:revision>71</cp:revision>
  <dcterms:created xsi:type="dcterms:W3CDTF">2014-02-25T15:51:33Z</dcterms:created>
  <dcterms:modified xsi:type="dcterms:W3CDTF">2014-05-04T14:44:14Z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TC010183711031</vt:lpwstr>
  </property>
</Properties>
</file>